
<file path=[Content_Types].xml><?xml version="1.0" encoding="utf-8"?>
<Types xmlns="http://schemas.openxmlformats.org/package/2006/content-types">
  <Default Extension="png" ContentType="image/png"/>
  <Default Extension="m4a" ContentType="audio/mp4"/>
  <Default Extension="jpeg" ContentType="image/jpeg"/>
  <Default Extension="wmf" ContentType="image/x-w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4"/>
  </p:notesMasterIdLst>
  <p:sldIdLst>
    <p:sldId id="304" r:id="rId2"/>
    <p:sldId id="305" r:id="rId3"/>
    <p:sldId id="306" r:id="rId4"/>
    <p:sldId id="307" r:id="rId5"/>
    <p:sldId id="308" r:id="rId6"/>
    <p:sldId id="309" r:id="rId7"/>
    <p:sldId id="310" r:id="rId8"/>
    <p:sldId id="311" r:id="rId9"/>
    <p:sldId id="312" r:id="rId10"/>
    <p:sldId id="313" r:id="rId11"/>
    <p:sldId id="315" r:id="rId12"/>
    <p:sldId id="316" r:id="rId13"/>
    <p:sldId id="317" r:id="rId14"/>
    <p:sldId id="318" r:id="rId15"/>
    <p:sldId id="323" r:id="rId16"/>
    <p:sldId id="324" r:id="rId17"/>
    <p:sldId id="325" r:id="rId18"/>
    <p:sldId id="326" r:id="rId19"/>
    <p:sldId id="327" r:id="rId20"/>
    <p:sldId id="328" r:id="rId21"/>
    <p:sldId id="329" r:id="rId22"/>
    <p:sldId id="331"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15" autoAdjust="0"/>
    <p:restoredTop sz="94660"/>
  </p:normalViewPr>
  <p:slideViewPr>
    <p:cSldViewPr snapToGrid="0">
      <p:cViewPr varScale="1">
        <p:scale>
          <a:sx n="84" d="100"/>
          <a:sy n="84" d="100"/>
        </p:scale>
        <p:origin x="96" y="24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CE2A6B8-5358-46BF-B098-CE420A9628FE}" type="datetimeFigureOut">
              <a:rPr lang="en-US" smtClean="0"/>
              <a:t>3/8/2020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B00913B-9584-4783-B0A3-4C4EC61C88C6}" type="slidenum">
              <a:rPr lang="en-US" smtClean="0"/>
              <a:t>‹#›</a:t>
            </a:fld>
            <a:endParaRPr lang="en-US"/>
          </a:p>
        </p:txBody>
      </p:sp>
    </p:spTree>
    <p:extLst>
      <p:ext uri="{BB962C8B-B14F-4D97-AF65-F5344CB8AC3E}">
        <p14:creationId xmlns:p14="http://schemas.microsoft.com/office/powerpoint/2010/main" val="27237006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AF073868-7324-45F5-8E02-4A9D84666725}" type="datetimeFigureOut">
              <a:rPr lang="en-US" smtClean="0"/>
              <a:t>3/8/2020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5819C8-E6F5-4F04-A7F7-88159EBDF1C2}" type="slidenum">
              <a:rPr lang="en-US" smtClean="0"/>
              <a:t>‹#›</a:t>
            </a:fld>
            <a:endParaRPr lang="en-US"/>
          </a:p>
        </p:txBody>
      </p:sp>
    </p:spTree>
    <p:extLst>
      <p:ext uri="{BB962C8B-B14F-4D97-AF65-F5344CB8AC3E}">
        <p14:creationId xmlns:p14="http://schemas.microsoft.com/office/powerpoint/2010/main" val="19639626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F073868-7324-45F5-8E02-4A9D84666725}" type="datetimeFigureOut">
              <a:rPr lang="en-US" smtClean="0"/>
              <a:t>3/8/2020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5819C8-E6F5-4F04-A7F7-88159EBDF1C2}" type="slidenum">
              <a:rPr lang="en-US" smtClean="0"/>
              <a:t>‹#›</a:t>
            </a:fld>
            <a:endParaRPr lang="en-US"/>
          </a:p>
        </p:txBody>
      </p:sp>
    </p:spTree>
    <p:extLst>
      <p:ext uri="{BB962C8B-B14F-4D97-AF65-F5344CB8AC3E}">
        <p14:creationId xmlns:p14="http://schemas.microsoft.com/office/powerpoint/2010/main" val="25451127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F073868-7324-45F5-8E02-4A9D84666725}" type="datetimeFigureOut">
              <a:rPr lang="en-US" smtClean="0"/>
              <a:t>3/8/2020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5819C8-E6F5-4F04-A7F7-88159EBDF1C2}" type="slidenum">
              <a:rPr lang="en-US" smtClean="0"/>
              <a:t>‹#›</a:t>
            </a:fld>
            <a:endParaRPr lang="en-US"/>
          </a:p>
        </p:txBody>
      </p:sp>
    </p:spTree>
    <p:extLst>
      <p:ext uri="{BB962C8B-B14F-4D97-AF65-F5344CB8AC3E}">
        <p14:creationId xmlns:p14="http://schemas.microsoft.com/office/powerpoint/2010/main" val="249852349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17600" y="152400"/>
            <a:ext cx="4876800" cy="12954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203200" y="2057400"/>
            <a:ext cx="5740400" cy="4038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46800" y="2057400"/>
            <a:ext cx="5740400" cy="4038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6"/>
          <p:cNvSpPr>
            <a:spLocks noGrp="1" noChangeArrowheads="1"/>
          </p:cNvSpPr>
          <p:nvPr>
            <p:ph type="sldNum" sz="quarter" idx="10"/>
          </p:nvPr>
        </p:nvSpPr>
        <p:spPr>
          <a:ln/>
        </p:spPr>
        <p:txBody>
          <a:bodyPr/>
          <a:lstStyle>
            <a:lvl1pPr>
              <a:defRPr/>
            </a:lvl1pPr>
          </a:lstStyle>
          <a:p>
            <a:pPr>
              <a:defRPr/>
            </a:pPr>
            <a:fld id="{C3AE1D61-FD4E-45F1-945C-029B15CC92DB}" type="slidenum">
              <a:rPr lang="en-US" altLang="en-US"/>
              <a:pPr>
                <a:defRPr/>
              </a:pPr>
              <a:t>‹#›</a:t>
            </a:fld>
            <a:endParaRPr lang="en-US" altLang="en-US"/>
          </a:p>
        </p:txBody>
      </p:sp>
    </p:spTree>
    <p:extLst>
      <p:ext uri="{BB962C8B-B14F-4D97-AF65-F5344CB8AC3E}">
        <p14:creationId xmlns:p14="http://schemas.microsoft.com/office/powerpoint/2010/main" val="38053524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F073868-7324-45F5-8E02-4A9D84666725}" type="datetimeFigureOut">
              <a:rPr lang="en-US" smtClean="0"/>
              <a:t>3/8/2020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5819C8-E6F5-4F04-A7F7-88159EBDF1C2}" type="slidenum">
              <a:rPr lang="en-US" smtClean="0"/>
              <a:t>‹#›</a:t>
            </a:fld>
            <a:endParaRPr lang="en-US"/>
          </a:p>
        </p:txBody>
      </p:sp>
    </p:spTree>
    <p:extLst>
      <p:ext uri="{BB962C8B-B14F-4D97-AF65-F5344CB8AC3E}">
        <p14:creationId xmlns:p14="http://schemas.microsoft.com/office/powerpoint/2010/main" val="14571856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F073868-7324-45F5-8E02-4A9D84666725}" type="datetimeFigureOut">
              <a:rPr lang="en-US" smtClean="0"/>
              <a:t>3/8/2020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5819C8-E6F5-4F04-A7F7-88159EBDF1C2}" type="slidenum">
              <a:rPr lang="en-US" smtClean="0"/>
              <a:t>‹#›</a:t>
            </a:fld>
            <a:endParaRPr lang="en-US"/>
          </a:p>
        </p:txBody>
      </p:sp>
    </p:spTree>
    <p:extLst>
      <p:ext uri="{BB962C8B-B14F-4D97-AF65-F5344CB8AC3E}">
        <p14:creationId xmlns:p14="http://schemas.microsoft.com/office/powerpoint/2010/main" val="1285709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AF073868-7324-45F5-8E02-4A9D84666725}" type="datetimeFigureOut">
              <a:rPr lang="en-US" smtClean="0"/>
              <a:t>3/8/2020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65819C8-E6F5-4F04-A7F7-88159EBDF1C2}" type="slidenum">
              <a:rPr lang="en-US" smtClean="0"/>
              <a:t>‹#›</a:t>
            </a:fld>
            <a:endParaRPr lang="en-US"/>
          </a:p>
        </p:txBody>
      </p:sp>
    </p:spTree>
    <p:extLst>
      <p:ext uri="{BB962C8B-B14F-4D97-AF65-F5344CB8AC3E}">
        <p14:creationId xmlns:p14="http://schemas.microsoft.com/office/powerpoint/2010/main" val="12527313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AF073868-7324-45F5-8E02-4A9D84666725}" type="datetimeFigureOut">
              <a:rPr lang="en-US" smtClean="0"/>
              <a:t>3/8/2020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65819C8-E6F5-4F04-A7F7-88159EBDF1C2}" type="slidenum">
              <a:rPr lang="en-US" smtClean="0"/>
              <a:t>‹#›</a:t>
            </a:fld>
            <a:endParaRPr lang="en-US"/>
          </a:p>
        </p:txBody>
      </p:sp>
    </p:spTree>
    <p:extLst>
      <p:ext uri="{BB962C8B-B14F-4D97-AF65-F5344CB8AC3E}">
        <p14:creationId xmlns:p14="http://schemas.microsoft.com/office/powerpoint/2010/main" val="6688582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AF073868-7324-45F5-8E02-4A9D84666725}" type="datetimeFigureOut">
              <a:rPr lang="en-US" smtClean="0"/>
              <a:t>3/8/2020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65819C8-E6F5-4F04-A7F7-88159EBDF1C2}" type="slidenum">
              <a:rPr lang="en-US" smtClean="0"/>
              <a:t>‹#›</a:t>
            </a:fld>
            <a:endParaRPr lang="en-US"/>
          </a:p>
        </p:txBody>
      </p:sp>
    </p:spTree>
    <p:extLst>
      <p:ext uri="{BB962C8B-B14F-4D97-AF65-F5344CB8AC3E}">
        <p14:creationId xmlns:p14="http://schemas.microsoft.com/office/powerpoint/2010/main" val="40965927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F073868-7324-45F5-8E02-4A9D84666725}" type="datetimeFigureOut">
              <a:rPr lang="en-US" smtClean="0"/>
              <a:t>3/8/2020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65819C8-E6F5-4F04-A7F7-88159EBDF1C2}" type="slidenum">
              <a:rPr lang="en-US" smtClean="0"/>
              <a:t>‹#›</a:t>
            </a:fld>
            <a:endParaRPr lang="en-US"/>
          </a:p>
        </p:txBody>
      </p:sp>
    </p:spTree>
    <p:extLst>
      <p:ext uri="{BB962C8B-B14F-4D97-AF65-F5344CB8AC3E}">
        <p14:creationId xmlns:p14="http://schemas.microsoft.com/office/powerpoint/2010/main" val="26108509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F073868-7324-45F5-8E02-4A9D84666725}" type="datetimeFigureOut">
              <a:rPr lang="en-US" smtClean="0"/>
              <a:t>3/8/2020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65819C8-E6F5-4F04-A7F7-88159EBDF1C2}" type="slidenum">
              <a:rPr lang="en-US" smtClean="0"/>
              <a:t>‹#›</a:t>
            </a:fld>
            <a:endParaRPr lang="en-US"/>
          </a:p>
        </p:txBody>
      </p:sp>
    </p:spTree>
    <p:extLst>
      <p:ext uri="{BB962C8B-B14F-4D97-AF65-F5344CB8AC3E}">
        <p14:creationId xmlns:p14="http://schemas.microsoft.com/office/powerpoint/2010/main" val="25205496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F073868-7324-45F5-8E02-4A9D84666725}" type="datetimeFigureOut">
              <a:rPr lang="en-US" smtClean="0"/>
              <a:t>3/8/2020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65819C8-E6F5-4F04-A7F7-88159EBDF1C2}" type="slidenum">
              <a:rPr lang="en-US" smtClean="0"/>
              <a:t>‹#›</a:t>
            </a:fld>
            <a:endParaRPr lang="en-US"/>
          </a:p>
        </p:txBody>
      </p:sp>
    </p:spTree>
    <p:extLst>
      <p:ext uri="{BB962C8B-B14F-4D97-AF65-F5344CB8AC3E}">
        <p14:creationId xmlns:p14="http://schemas.microsoft.com/office/powerpoint/2010/main" val="33320259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F073868-7324-45F5-8E02-4A9D84666725}" type="datetimeFigureOut">
              <a:rPr lang="en-US" smtClean="0"/>
              <a:t>3/8/2020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65819C8-E6F5-4F04-A7F7-88159EBDF1C2}" type="slidenum">
              <a:rPr lang="en-US" smtClean="0"/>
              <a:t>‹#›</a:t>
            </a:fld>
            <a:endParaRPr lang="en-US"/>
          </a:p>
        </p:txBody>
      </p:sp>
    </p:spTree>
    <p:extLst>
      <p:ext uri="{BB962C8B-B14F-4D97-AF65-F5344CB8AC3E}">
        <p14:creationId xmlns:p14="http://schemas.microsoft.com/office/powerpoint/2010/main" val="208717609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1.png"/><Relationship Id="rId4" Type="http://schemas.openxmlformats.org/officeDocument/2006/relationships/image" Target="../media/image19.jpe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1.png"/><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7.xml"/><Relationship Id="rId7" Type="http://schemas.openxmlformats.org/officeDocument/2006/relationships/image" Target="../media/image26.wmf"/><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25.wmf"/><Relationship Id="rId5" Type="http://schemas.openxmlformats.org/officeDocument/2006/relationships/image" Target="../media/image24.wmf"/><Relationship Id="rId4" Type="http://schemas.openxmlformats.org/officeDocument/2006/relationships/image" Target="../media/image23.wmf"/></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1.png"/><Relationship Id="rId5" Type="http://schemas.openxmlformats.org/officeDocument/2006/relationships/image" Target="../media/image28.wmf"/><Relationship Id="rId4" Type="http://schemas.openxmlformats.org/officeDocument/2006/relationships/image" Target="../media/image27.wmf"/></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1.png"/><Relationship Id="rId5" Type="http://schemas.openxmlformats.org/officeDocument/2006/relationships/image" Target="../media/image30.png"/><Relationship Id="rId4" Type="http://schemas.openxmlformats.org/officeDocument/2006/relationships/image" Target="../media/image29.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png"/><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33.wmf"/><Relationship Id="rId5" Type="http://schemas.openxmlformats.org/officeDocument/2006/relationships/image" Target="../media/image32.png"/><Relationship Id="rId4" Type="http://schemas.openxmlformats.org/officeDocument/2006/relationships/image" Target="../media/image31.jpe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6.m4a"/><Relationship Id="rId1" Type="http://schemas.microsoft.com/office/2007/relationships/media" Target="../media/media16.m4a"/><Relationship Id="rId5" Type="http://schemas.openxmlformats.org/officeDocument/2006/relationships/image" Target="../media/image1.png"/><Relationship Id="rId4" Type="http://schemas.openxmlformats.org/officeDocument/2006/relationships/image" Target="../media/image34.wmf"/></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7.m4a"/><Relationship Id="rId1" Type="http://schemas.microsoft.com/office/2007/relationships/media" Target="../media/media17.m4a"/><Relationship Id="rId6" Type="http://schemas.openxmlformats.org/officeDocument/2006/relationships/image" Target="../media/image1.png"/><Relationship Id="rId5" Type="http://schemas.openxmlformats.org/officeDocument/2006/relationships/image" Target="../media/image36.wmf"/><Relationship Id="rId4" Type="http://schemas.openxmlformats.org/officeDocument/2006/relationships/image" Target="../media/image35.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8.m4a"/><Relationship Id="rId1" Type="http://schemas.microsoft.com/office/2007/relationships/media" Target="../media/media18.m4a"/><Relationship Id="rId4" Type="http://schemas.openxmlformats.org/officeDocument/2006/relationships/image" Target="../media/image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2.xml"/><Relationship Id="rId7" Type="http://schemas.openxmlformats.org/officeDocument/2006/relationships/image" Target="../media/image5.wmf"/><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4.png"/><Relationship Id="rId5" Type="http://schemas.openxmlformats.org/officeDocument/2006/relationships/image" Target="../media/image3.wmf"/><Relationship Id="rId4" Type="http://schemas.openxmlformats.org/officeDocument/2006/relationships/image" Target="../media/image2.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2.xml"/><Relationship Id="rId7" Type="http://schemas.openxmlformats.org/officeDocument/2006/relationships/image" Target="../media/image9.wmf"/><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8.png"/><Relationship Id="rId5" Type="http://schemas.openxmlformats.org/officeDocument/2006/relationships/image" Target="../media/image7.wmf"/><Relationship Id="rId4" Type="http://schemas.openxmlformats.org/officeDocument/2006/relationships/image" Target="../media/image6.jpe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1.png"/><Relationship Id="rId4" Type="http://schemas.openxmlformats.org/officeDocument/2006/relationships/image" Target="../media/image10.jpe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1.png"/><Relationship Id="rId4" Type="http://schemas.openxmlformats.org/officeDocument/2006/relationships/image" Target="../media/image2.jpeg"/></Relationships>
</file>

<file path=ppt/slides/_rels/slide6.xml.rels><?xml version="1.0" encoding="UTF-8" standalone="yes"?>
<Relationships xmlns="http://schemas.openxmlformats.org/package/2006/relationships"><Relationship Id="rId8" Type="http://schemas.openxmlformats.org/officeDocument/2006/relationships/image" Target="../media/image15.wmf"/><Relationship Id="rId3" Type="http://schemas.openxmlformats.org/officeDocument/2006/relationships/slideLayout" Target="../slideLayouts/slideLayout6.xml"/><Relationship Id="rId7" Type="http://schemas.openxmlformats.org/officeDocument/2006/relationships/image" Target="../media/image14.wmf"/><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13.wmf"/><Relationship Id="rId5" Type="http://schemas.openxmlformats.org/officeDocument/2006/relationships/image" Target="../media/image12.wmf"/><Relationship Id="rId4" Type="http://schemas.openxmlformats.org/officeDocument/2006/relationships/image" Target="../media/image11.wmf"/><Relationship Id="rId9"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7.m4a"/><Relationship Id="rId1" Type="http://schemas.microsoft.com/office/2007/relationships/media" Target="../media/media7.m4a"/><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png"/><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18.wmf"/><Relationship Id="rId5" Type="http://schemas.openxmlformats.org/officeDocument/2006/relationships/image" Target="../media/image17.wmf"/><Relationship Id="rId4" Type="http://schemas.openxmlformats.org/officeDocument/2006/relationships/image" Target="../media/image16.jpe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1.png"/><Relationship Id="rId4" Type="http://schemas.openxmlformats.org/officeDocument/2006/relationships/image" Target="../media/image16.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bwMode="auto">
          <a:xfrm>
            <a:off x="2209800" y="152400"/>
            <a:ext cx="7772400" cy="838200"/>
          </a:xfrm>
          <a:prstGeom prst="rect">
            <a:avLst/>
          </a:prstGeom>
          <a:solidFill>
            <a:srgbClr val="FFFFFF"/>
          </a:solidFill>
          <a:ln>
            <a:solidFill>
              <a:srgbClr val="000000"/>
            </a:solidFill>
            <a:miter lim="800000"/>
            <a:headEnd/>
            <a:tailEnd/>
          </a:ln>
        </p:spPr>
        <p:txBody>
          <a:bodyPr vert="horz" wrap="square" lIns="91440" tIns="45720" rIns="91440" bIns="45720" numCol="1" rtlCol="0" anchor="ctr" anchorCtr="0" compatLnSpc="1">
            <a:prstTxWarp prst="textNoShape">
              <a:avLst/>
            </a:prstTxWarp>
            <a:normAutofit/>
          </a:bodyPr>
          <a:lstStyle/>
          <a:p>
            <a:pPr eaLnBrk="1" hangingPunct="1"/>
            <a:r>
              <a:rPr lang="en-US" altLang="en-US" sz="2400"/>
              <a:t>IC Biasing – Current Sources, Current Mirrors, and Current-Steering Circuits</a:t>
            </a:r>
          </a:p>
        </p:txBody>
      </p:sp>
      <p:sp>
        <p:nvSpPr>
          <p:cNvPr id="55299" name="Rectangle 3"/>
          <p:cNvSpPr>
            <a:spLocks noGrp="1" noChangeArrowheads="1"/>
          </p:cNvSpPr>
          <p:nvPr>
            <p:ph type="body" idx="1"/>
          </p:nvPr>
        </p:nvSpPr>
        <p:spPr bwMode="auto">
          <a:xfrm>
            <a:off x="2209800" y="1524000"/>
            <a:ext cx="7848600" cy="4800600"/>
          </a:xfrm>
          <a:prstGeom prst="rect">
            <a:avLst/>
          </a:prstGeom>
          <a:noFill/>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rmAutofit/>
          </a:bodyPr>
          <a:lstStyle/>
          <a:p>
            <a:pPr eaLnBrk="1" hangingPunct="1"/>
            <a:r>
              <a:rPr lang="en-US" altLang="en-US" smtClean="0"/>
              <a:t>Biasing in integrated-circuit design is based on the </a:t>
            </a:r>
            <a:r>
              <a:rPr lang="en-US" altLang="en-US" smtClean="0">
                <a:solidFill>
                  <a:srgbClr val="FF0000"/>
                </a:solidFill>
              </a:rPr>
              <a:t>use of constant-current sources.</a:t>
            </a:r>
          </a:p>
          <a:p>
            <a:pPr lvl="1" eaLnBrk="1" hangingPunct="1"/>
            <a:r>
              <a:rPr lang="en-US" altLang="en-US" smtClean="0"/>
              <a:t>On an IC chip with a number of amplifier stages, a constant dc current (</a:t>
            </a:r>
            <a:r>
              <a:rPr lang="en-US" altLang="en-US" b="1" smtClean="0">
                <a:solidFill>
                  <a:srgbClr val="3333FF"/>
                </a:solidFill>
              </a:rPr>
              <a:t>reference current</a:t>
            </a:r>
            <a:r>
              <a:rPr lang="en-US" altLang="en-US" smtClean="0"/>
              <a:t>) is generated at one location and is then replicated at various other locations for biasing.</a:t>
            </a:r>
          </a:p>
          <a:p>
            <a:pPr lvl="2" eaLnBrk="1" hangingPunct="1"/>
            <a:r>
              <a:rPr lang="en-US" altLang="en-US" sz="2400"/>
              <a:t>This is known as </a:t>
            </a:r>
            <a:r>
              <a:rPr lang="en-US" altLang="en-US" sz="2400" b="1">
                <a:solidFill>
                  <a:srgbClr val="3333FF"/>
                </a:solidFill>
              </a:rPr>
              <a:t>current steering</a:t>
            </a:r>
            <a:r>
              <a:rPr lang="en-US" altLang="en-US" sz="2400">
                <a:solidFill>
                  <a:srgbClr val="3333FF"/>
                </a:solidFill>
              </a:rPr>
              <a:t>.</a:t>
            </a:r>
          </a:p>
          <a:p>
            <a:pPr eaLnBrk="1" hangingPunct="1"/>
            <a:r>
              <a:rPr lang="en-US" altLang="en-US" smtClean="0"/>
              <a:t>This approach has the advantage that the </a:t>
            </a:r>
            <a:r>
              <a:rPr lang="en-US" altLang="en-US" smtClean="0">
                <a:solidFill>
                  <a:srgbClr val="FF0000"/>
                </a:solidFill>
              </a:rPr>
              <a:t>effort expended on generating a predictable and stable reference current</a:t>
            </a:r>
            <a:r>
              <a:rPr lang="en-US" altLang="en-US" smtClean="0"/>
              <a:t> need not  be repeated.</a:t>
            </a: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576844815"/>
      </p:ext>
    </p:extLst>
  </p:cSld>
  <p:clrMapOvr>
    <a:masterClrMapping/>
  </p:clrMapOvr>
  <p:transition advTm="71665">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extLst mod="1">
    <p:ext uri="{3A86A75C-4F4B-4683-9AE1-C65F6400EC91}">
      <p14:laserTraceLst xmlns:p14="http://schemas.microsoft.com/office/powerpoint/2010/main">
        <p14:tracePtLst>
          <p14:tracePt t="2926" x="990600" y="4938713"/>
          <p14:tracePt t="3023" x="990600" y="4894263"/>
          <p14:tracePt t="3030" x="990600" y="4875213"/>
          <p14:tracePt t="3038" x="990600" y="4822825"/>
          <p14:tracePt t="3050" x="990600" y="4751388"/>
          <p14:tracePt t="3067" x="1071563" y="4491038"/>
          <p14:tracePt t="3083" x="1160463" y="4259263"/>
          <p14:tracePt t="3100" x="1231900" y="3990975"/>
          <p14:tracePt t="3117" x="1339850" y="3527425"/>
          <p14:tracePt t="3133" x="1465263" y="3000375"/>
          <p14:tracePt t="3150" x="1704975" y="2036763"/>
          <p14:tracePt t="3167" x="1874838" y="1465263"/>
          <p14:tracePt t="3183" x="1973263" y="1009650"/>
          <p14:tracePt t="3200" x="2071688" y="615950"/>
          <p14:tracePt t="3217" x="2108200" y="446088"/>
          <p14:tracePt t="3233" x="2133600" y="374650"/>
          <p14:tracePt t="3430" x="2133600" y="366713"/>
          <p14:tracePt t="3438" x="2116138" y="303213"/>
          <p14:tracePt t="3450" x="2108200" y="223838"/>
          <p14:tracePt t="3467" x="2081213" y="204788"/>
          <p14:tracePt t="3483" x="2071688" y="187325"/>
          <p14:tracePt t="3590" x="2071688" y="196850"/>
          <p14:tracePt t="3599" x="2071688" y="204788"/>
          <p14:tracePt t="3606" x="2071688" y="241300"/>
          <p14:tracePt t="3617" x="2071688" y="258763"/>
          <p14:tracePt t="3633" x="2071688" y="347663"/>
          <p14:tracePt t="3650" x="2071688" y="411163"/>
          <p14:tracePt t="3667" x="2071688" y="446088"/>
          <p14:tracePt t="3683" x="2071688" y="473075"/>
          <p14:tracePt t="3700" x="2062163" y="490538"/>
          <p14:tracePt t="3758" x="2062163" y="500063"/>
          <p14:tracePt t="4279" x="2062163" y="517525"/>
          <p14:tracePt t="4318" x="2044700" y="527050"/>
          <p14:tracePt t="4334" x="2036763" y="536575"/>
          <p14:tracePt t="4406" x="2027238" y="536575"/>
          <p14:tracePt t="4534" x="2017713" y="554038"/>
          <p14:tracePt t="4550" x="2009775" y="561975"/>
          <p14:tracePt t="4558" x="2000250" y="581025"/>
          <p14:tracePt t="4568" x="1990725" y="581025"/>
          <p14:tracePt t="6238" x="2009775" y="581025"/>
          <p14:tracePt t="6246" x="2036763" y="581025"/>
          <p14:tracePt t="6254" x="2081213" y="561975"/>
          <p14:tracePt t="6266" x="2116138" y="561975"/>
          <p14:tracePt t="6283" x="2179638" y="554038"/>
          <p14:tracePt t="6300" x="2197100" y="554038"/>
          <p14:tracePt t="9478" x="2259013" y="527050"/>
          <p14:tracePt t="9486" x="2276475" y="527050"/>
          <p14:tracePt t="9494" x="2374900" y="509588"/>
          <p14:tracePt t="9502" x="2490788" y="490538"/>
          <p14:tracePt t="9516" x="2616200" y="490538"/>
          <p14:tracePt t="9533" x="2973388" y="490538"/>
          <p14:tracePt t="9550" x="3394075" y="490538"/>
          <p14:tracePt t="9567" x="3965575" y="490538"/>
          <p14:tracePt t="9584" x="4322763" y="490538"/>
          <p14:tracePt t="9600" x="4518025" y="490538"/>
          <p14:tracePt t="9617" x="4643438" y="490538"/>
          <p14:tracePt t="9633" x="4724400" y="490538"/>
          <p14:tracePt t="9650" x="4776788" y="482600"/>
          <p14:tracePt t="9666" x="4813300" y="482600"/>
          <p14:tracePt t="9683" x="4822825" y="482600"/>
          <p14:tracePt t="9927" x="4813300" y="482600"/>
          <p14:tracePt t="9934" x="4786313" y="482600"/>
          <p14:tracePt t="9942" x="4751388" y="482600"/>
          <p14:tracePt t="9951" x="4697413" y="490538"/>
          <p14:tracePt t="9967" x="4660900" y="517525"/>
          <p14:tracePt t="9983" x="4625975" y="527050"/>
          <p14:tracePt t="11110" x="4581525" y="536575"/>
          <p14:tracePt t="11118" x="4572000" y="544513"/>
          <p14:tracePt t="11126" x="4562475" y="561975"/>
          <p14:tracePt t="11134" x="4545013" y="571500"/>
          <p14:tracePt t="11149" x="4537075" y="571500"/>
          <p14:tracePt t="11166" x="4527550" y="581025"/>
          <p14:tracePt t="13735" x="4537075" y="581025"/>
          <p14:tracePt t="13750" x="4554538" y="581025"/>
          <p14:tracePt t="13758" x="4616450" y="581025"/>
          <p14:tracePt t="13767" x="4732338" y="581025"/>
          <p14:tracePt t="13783" x="4813300" y="554038"/>
          <p14:tracePt t="13800" x="5108575" y="536575"/>
          <p14:tracePt t="13816" x="5322888" y="536575"/>
          <p14:tracePt t="13833" x="5456238" y="536575"/>
          <p14:tracePt t="13849" x="5545138" y="536575"/>
          <p14:tracePt t="13866" x="5589588" y="536575"/>
          <p14:tracePt t="13883" x="5616575" y="536575"/>
          <p14:tracePt t="15343" x="5626100" y="527050"/>
          <p14:tracePt t="15654" x="5634038" y="527050"/>
          <p14:tracePt t="15662" x="5715000" y="527050"/>
          <p14:tracePt t="15670" x="5786438" y="527050"/>
          <p14:tracePt t="15683" x="5813425" y="527050"/>
          <p14:tracePt t="15699" x="5867400" y="527050"/>
          <p14:tracePt t="15716" x="5983288" y="527050"/>
          <p14:tracePt t="15733" x="6081713" y="554038"/>
          <p14:tracePt t="15750" x="6116638" y="554038"/>
          <p14:tracePt t="15766" x="6134100" y="561975"/>
          <p14:tracePt t="15783" x="6161088" y="561975"/>
          <p14:tracePt t="15816" x="6180138" y="561975"/>
          <p14:tracePt t="15833" x="6224588" y="561975"/>
          <p14:tracePt t="15849" x="6269038" y="561975"/>
          <p14:tracePt t="15866" x="6296025" y="561975"/>
          <p14:tracePt t="15883" x="6330950" y="561975"/>
          <p14:tracePt t="17318" x="6259513" y="588963"/>
          <p14:tracePt t="17326" x="6153150" y="660400"/>
          <p14:tracePt t="17334" x="5983288" y="679450"/>
          <p14:tracePt t="17349" x="5813425" y="714375"/>
          <p14:tracePt t="17366" x="5330825" y="768350"/>
          <p14:tracePt t="17383" x="5089525" y="768350"/>
          <p14:tracePt t="17399" x="4919663" y="768350"/>
          <p14:tracePt t="17416" x="4830763" y="803275"/>
          <p14:tracePt t="17433" x="4786313" y="803275"/>
          <p14:tracePt t="17566" x="4768850" y="803275"/>
          <p14:tracePt t="17574" x="4741863" y="803275"/>
          <p14:tracePt t="17584" x="4670425" y="803275"/>
          <p14:tracePt t="17599" x="4537075" y="803275"/>
          <p14:tracePt t="17616" x="4465638" y="803275"/>
          <p14:tracePt t="17633" x="4357688" y="803275"/>
          <p14:tracePt t="17649" x="4322763" y="803275"/>
          <p14:tracePt t="18030" x="4340225" y="803275"/>
          <p14:tracePt t="18046" x="4367213" y="803275"/>
          <p14:tracePt t="18054" x="4375150" y="803275"/>
          <p14:tracePt t="18086" x="4384675" y="803275"/>
          <p14:tracePt t="19470" x="4394200" y="812800"/>
          <p14:tracePt t="19478" x="4394200" y="847725"/>
          <p14:tracePt t="19486" x="4394200" y="857250"/>
          <p14:tracePt t="19499" x="4394200" y="884238"/>
          <p14:tracePt t="19516" x="4394200" y="928688"/>
          <p14:tracePt t="19533" x="4394200" y="955675"/>
          <p14:tracePt t="19549" x="4394200" y="990600"/>
          <p14:tracePt t="19566" x="4340225" y="1054100"/>
          <p14:tracePt t="19583" x="4232275" y="1116013"/>
          <p14:tracePt t="19599" x="4062413" y="1223963"/>
          <p14:tracePt t="19616" x="3822700" y="1250950"/>
          <p14:tracePt t="19633" x="3652838" y="1250950"/>
          <p14:tracePt t="19649" x="3633788" y="1250950"/>
          <p14:tracePt t="19667" x="3608388" y="1250950"/>
          <p14:tracePt t="19683" x="3589338" y="1268413"/>
          <p14:tracePt t="19934" x="3571875" y="1276350"/>
          <p14:tracePt t="19942" x="3571875" y="1295400"/>
          <p14:tracePt t="19958" x="3571875" y="1312863"/>
          <p14:tracePt t="19967" x="3544888" y="1330325"/>
          <p14:tracePt t="19983" x="3527425" y="1347788"/>
          <p14:tracePt t="19999" x="3490913" y="1384300"/>
          <p14:tracePt t="20016" x="3473450" y="1393825"/>
          <p14:tracePt t="20033" x="3419475" y="1419225"/>
          <p14:tracePt t="20049" x="3357563" y="1455738"/>
          <p14:tracePt t="20066" x="3313113" y="1490663"/>
          <p14:tracePt t="20083" x="3232150" y="1517650"/>
          <p14:tracePt t="20099" x="3160713" y="1571625"/>
          <p14:tracePt t="20116" x="3044825" y="1608138"/>
          <p14:tracePt t="20133" x="2955925" y="1625600"/>
          <p14:tracePt t="20149" x="2857500" y="1652588"/>
          <p14:tracePt t="20167" x="2776538" y="1679575"/>
          <p14:tracePt t="20183" x="2697163" y="1687513"/>
          <p14:tracePt t="20199" x="2633663" y="1714500"/>
          <p14:tracePt t="20216" x="2500313" y="1758950"/>
          <p14:tracePt t="20232" x="2419350" y="1776413"/>
          <p14:tracePt t="20249" x="2330450" y="1785938"/>
          <p14:tracePt t="20266" x="2303463" y="1812925"/>
          <p14:tracePt t="20283" x="2295525" y="1812925"/>
          <p14:tracePt t="20414" x="2286000" y="1822450"/>
          <p14:tracePt t="20454" x="2286000" y="1830388"/>
          <p14:tracePt t="20470" x="2286000" y="1857375"/>
          <p14:tracePt t="20502" x="2286000" y="1866900"/>
          <p14:tracePt t="20518" x="2286000" y="1874838"/>
          <p14:tracePt t="20526" x="2286000" y="1884363"/>
          <p14:tracePt t="20534" x="2295525" y="1893888"/>
          <p14:tracePt t="20551" x="2303463" y="1893888"/>
          <p14:tracePt t="20567" x="2330450" y="1911350"/>
          <p14:tracePt t="20583" x="2347913" y="1919288"/>
          <p14:tracePt t="20599" x="2374900" y="1928813"/>
          <p14:tracePt t="20633" x="2384425" y="1928813"/>
          <p14:tracePt t="20649" x="2401888" y="1928813"/>
          <p14:tracePt t="20666" x="2411413" y="1928813"/>
          <p14:tracePt t="20683" x="2428875" y="1938338"/>
          <p14:tracePt t="20699" x="2465388" y="1946275"/>
          <p14:tracePt t="20733" x="2490788" y="1955800"/>
          <p14:tracePt t="20749" x="2500313" y="1973263"/>
          <p14:tracePt t="20806" x="2509838" y="1973263"/>
          <p14:tracePt t="21590" x="2509838" y="1965325"/>
          <p14:tracePt t="21606" x="2500313" y="1955800"/>
          <p14:tracePt t="21615" x="2482850" y="1955800"/>
          <p14:tracePt t="21638" x="2473325" y="1955800"/>
          <p14:tracePt t="22966" x="2465388" y="1946275"/>
          <p14:tracePt t="27270" x="2482850" y="1946275"/>
          <p14:tracePt t="27278" x="2517775" y="1946275"/>
          <p14:tracePt t="27286" x="2554288" y="1946275"/>
          <p14:tracePt t="27299" x="2625725" y="1946275"/>
          <p14:tracePt t="27315" x="2982913" y="1946275"/>
          <p14:tracePt t="27332" x="3697288" y="1946275"/>
          <p14:tracePt t="27349" x="4527550" y="1946275"/>
          <p14:tracePt t="27366" x="5214938" y="1946275"/>
          <p14:tracePt t="27383" x="6286500" y="1946275"/>
          <p14:tracePt t="27399" x="6715125" y="1946275"/>
          <p14:tracePt t="27416" x="7000875" y="1946275"/>
          <p14:tracePt t="27432" x="7143750" y="1946275"/>
          <p14:tracePt t="27449" x="7205663" y="1946275"/>
          <p14:tracePt t="27466" x="7242175" y="1946275"/>
          <p14:tracePt t="27482" x="7259638" y="1946275"/>
          <p14:tracePt t="27499" x="7286625" y="1946275"/>
          <p14:tracePt t="27515" x="7313613" y="1946275"/>
          <p14:tracePt t="27532" x="7358063" y="1928813"/>
          <p14:tracePt t="27549" x="7439025" y="1928813"/>
          <p14:tracePt t="27566" x="7527925" y="1928813"/>
          <p14:tracePt t="27582" x="7670800" y="1928813"/>
          <p14:tracePt t="27599" x="7796213" y="1928813"/>
          <p14:tracePt t="27615" x="7939088" y="1928813"/>
          <p14:tracePt t="27632" x="8018463" y="1928813"/>
          <p14:tracePt t="27649" x="8062913" y="1928813"/>
          <p14:tracePt t="27666" x="8126413" y="1928813"/>
          <p14:tracePt t="27682" x="8180388" y="1928813"/>
          <p14:tracePt t="27699" x="8286750" y="1938338"/>
          <p14:tracePt t="27716" x="8367713" y="1955800"/>
          <p14:tracePt t="27732" x="8447088" y="1982788"/>
          <p14:tracePt t="27749" x="8456613" y="1982788"/>
          <p14:tracePt t="27918" x="8466138" y="1990725"/>
          <p14:tracePt t="27942" x="8466138" y="2000250"/>
          <p14:tracePt t="27950" x="8466138" y="2027238"/>
          <p14:tracePt t="27966" x="8466138" y="2044700"/>
          <p14:tracePt t="27982" x="8420100" y="2071688"/>
          <p14:tracePt t="28031" x="8412163" y="2081213"/>
          <p14:tracePt t="28102" x="8402638" y="2098675"/>
          <p14:tracePt t="28182" x="8394700" y="2098675"/>
          <p14:tracePt t="28286" x="8385175" y="2108200"/>
          <p14:tracePt t="28366" x="8375650" y="2116138"/>
          <p14:tracePt t="36350" x="8313738" y="2116138"/>
          <p14:tracePt t="36358" x="8170863" y="2116138"/>
          <p14:tracePt t="36367" x="8018463" y="2170113"/>
          <p14:tracePt t="36382" x="7894638" y="2187575"/>
          <p14:tracePt t="36399" x="7412038" y="2224088"/>
          <p14:tracePt t="36416" x="6919913" y="2224088"/>
          <p14:tracePt t="36432" x="6491288" y="2224088"/>
          <p14:tracePt t="36449" x="5813425" y="2224088"/>
          <p14:tracePt t="36465" x="5126038" y="2224088"/>
          <p14:tracePt t="36482" x="4411663" y="2303463"/>
          <p14:tracePt t="36498" x="3759200" y="2322513"/>
          <p14:tracePt t="36515" x="3357563" y="2322513"/>
          <p14:tracePt t="36532" x="3197225" y="2286000"/>
          <p14:tracePt t="36549" x="3133725" y="2232025"/>
          <p14:tracePt t="36565" x="3125788" y="2224088"/>
          <p14:tracePt t="36766" x="3116263" y="2259013"/>
          <p14:tracePt t="36774" x="3098800" y="2286000"/>
          <p14:tracePt t="36806" x="3089275" y="2295525"/>
          <p14:tracePt t="36822" x="3081338" y="2312988"/>
          <p14:tracePt t="36831" x="3071813" y="2322513"/>
          <p14:tracePt t="36846" x="3071813" y="2330450"/>
          <p14:tracePt t="36854" x="3071813" y="2339975"/>
          <p14:tracePt t="36865" x="3071813" y="2347913"/>
          <p14:tracePt t="36882" x="3071813" y="2384425"/>
          <p14:tracePt t="36898" x="3071813" y="2393950"/>
          <p14:tracePt t="36915" x="3062288" y="2411413"/>
          <p14:tracePt t="36932" x="3062288" y="2428875"/>
          <p14:tracePt t="36948" x="3044825" y="2455863"/>
          <p14:tracePt t="36966" x="3027363" y="2465388"/>
          <p14:tracePt t="36982" x="3017838" y="2473325"/>
          <p14:tracePt t="36999" x="2973388" y="2490788"/>
          <p14:tracePt t="37015" x="2965450" y="2509838"/>
          <p14:tracePt t="37032" x="2938463" y="2527300"/>
          <p14:tracePt t="37048" x="2911475" y="2536825"/>
          <p14:tracePt t="37066" x="2874963" y="2562225"/>
          <p14:tracePt t="37082" x="2830513" y="2571750"/>
          <p14:tracePt t="37099" x="2803525" y="2581275"/>
          <p14:tracePt t="37132" x="2786063" y="2598738"/>
          <p14:tracePt t="37230" x="2759075" y="2625725"/>
          <p14:tracePt t="37294" x="2751138" y="2633663"/>
          <p14:tracePt t="37310" x="2732088" y="2670175"/>
          <p14:tracePt t="37358" x="2732088" y="2679700"/>
          <p14:tracePt t="37390" x="2732088" y="2687638"/>
          <p14:tracePt t="37399" x="2732088" y="2705100"/>
          <p14:tracePt t="37423" x="2724150" y="2732088"/>
          <p14:tracePt t="37838" x="2732088" y="2732088"/>
          <p14:tracePt t="56206" x="2751138" y="2732088"/>
          <p14:tracePt t="56214" x="2768600" y="2732088"/>
          <p14:tracePt t="56222" x="2803525" y="2732088"/>
          <p14:tracePt t="56232" x="2813050" y="2732088"/>
          <p14:tracePt t="56248" x="2874963" y="2741613"/>
          <p14:tracePt t="56264" x="3000375" y="2786063"/>
          <p14:tracePt t="56281" x="3152775" y="2803525"/>
          <p14:tracePt t="56298" x="3394075" y="2822575"/>
          <p14:tracePt t="56314" x="3848100" y="2901950"/>
          <p14:tracePt t="56331" x="4419600" y="2990850"/>
          <p14:tracePt t="56348" x="5099050" y="3054350"/>
          <p14:tracePt t="56364" x="5884863" y="3187700"/>
          <p14:tracePt t="56381" x="6473825" y="3276600"/>
          <p14:tracePt t="56398" x="6751638" y="3348038"/>
          <p14:tracePt t="56415" x="7045325" y="3384550"/>
          <p14:tracePt t="56431" x="7242175" y="3384550"/>
          <p14:tracePt t="56448" x="7394575" y="3384550"/>
          <p14:tracePt t="56464" x="7483475" y="3384550"/>
          <p14:tracePt t="56481" x="7545388" y="3384550"/>
          <p14:tracePt t="56497" x="7643813" y="3357563"/>
          <p14:tracePt t="56514" x="7661275" y="3357563"/>
          <p14:tracePt t="56670" x="7661275" y="3340100"/>
          <p14:tracePt t="56678" x="7653338" y="3340100"/>
          <p14:tracePt t="56686" x="7616825" y="3340100"/>
          <p14:tracePt t="56697" x="7608888" y="3330575"/>
          <p14:tracePt t="56714" x="7599363" y="3330575"/>
          <p14:tracePt t="56731" x="7589838" y="3322638"/>
          <p14:tracePt t="56747" x="7554913" y="3313113"/>
          <p14:tracePt t="56764" x="7527925" y="3295650"/>
          <p14:tracePt t="56781" x="7456488" y="3251200"/>
          <p14:tracePt t="56798" x="7358063" y="3214688"/>
          <p14:tracePt t="56815" x="7126288" y="3152775"/>
          <p14:tracePt t="56831" x="6956425" y="3133725"/>
          <p14:tracePt t="56848" x="6804025" y="3116263"/>
          <p14:tracePt t="56864" x="6670675" y="3089275"/>
          <p14:tracePt t="56881" x="6572250" y="3071813"/>
          <p14:tracePt t="56898" x="6537325" y="3071813"/>
          <p14:tracePt t="56950" x="6527800" y="3071813"/>
          <p14:tracePt t="56966" x="6518275" y="3071813"/>
          <p14:tracePt t="56982" x="6483350" y="3071813"/>
          <p14:tracePt t="56990" x="6473825" y="3071813"/>
          <p14:tracePt t="56999" x="6465888" y="3071813"/>
          <p14:tracePt t="57015" x="6419850" y="3071813"/>
          <p14:tracePt t="57031" x="6411913" y="3071813"/>
          <p14:tracePt t="57047" x="6375400" y="3071813"/>
          <p14:tracePt t="57081" x="6367463" y="3071813"/>
          <p14:tracePt t="57097" x="6340475" y="3081338"/>
          <p14:tracePt t="57114" x="6323013" y="3081338"/>
          <p14:tracePt t="57131" x="6276975" y="3081338"/>
          <p14:tracePt t="57148" x="6251575" y="3081338"/>
          <p14:tracePt t="57164" x="6205538" y="3081338"/>
          <p14:tracePt t="57181" x="6143625" y="3081338"/>
          <p14:tracePt t="57198" x="6089650" y="3081338"/>
          <p14:tracePt t="57215" x="5983288" y="3081338"/>
          <p14:tracePt t="57231" x="5956300" y="3081338"/>
          <p14:tracePt t="57248" x="5894388" y="3081338"/>
          <p14:tracePt t="57264" x="5875338" y="3081338"/>
          <p14:tracePt t="57281" x="5857875" y="3081338"/>
          <p14:tracePt t="57734" x="5867400" y="3081338"/>
          <p14:tracePt t="57742" x="5929313" y="3081338"/>
          <p14:tracePt t="57750" x="5983288" y="3081338"/>
          <p14:tracePt t="57764" x="6054725" y="3081338"/>
          <p14:tracePt t="57781" x="6224588" y="3062288"/>
          <p14:tracePt t="57798" x="6465888" y="3062288"/>
          <p14:tracePt t="57815" x="6732588" y="3062288"/>
          <p14:tracePt t="57831" x="6840538" y="3062288"/>
          <p14:tracePt t="57848" x="6911975" y="3062288"/>
          <p14:tracePt t="57864" x="6965950" y="3062288"/>
          <p14:tracePt t="57881" x="6983413" y="3062288"/>
          <p14:tracePt t="57897" x="7010400" y="3062288"/>
          <p14:tracePt t="57914" x="7037388" y="3062288"/>
          <p14:tracePt t="57931" x="7089775" y="3054350"/>
          <p14:tracePt t="57947" x="7099300" y="3054350"/>
          <p14:tracePt t="57964" x="7126288" y="3054350"/>
          <p14:tracePt t="57997" x="7134225" y="3054350"/>
          <p14:tracePt t="58014" x="7188200" y="3044825"/>
          <p14:tracePt t="58031" x="7197725" y="3044825"/>
          <p14:tracePt t="58048" x="7242175" y="3044825"/>
          <p14:tracePt t="58064" x="7286625" y="3044825"/>
          <p14:tracePt t="58081" x="7304088" y="3044825"/>
          <p14:tracePt t="58097" x="7313613" y="3044825"/>
          <p14:tracePt t="58131" x="7331075" y="3044825"/>
          <p14:tracePt t="58198" x="7348538" y="3044825"/>
          <p14:tracePt t="58222" x="7358063" y="3044825"/>
          <p14:tracePt t="59966" x="7313613" y="3044825"/>
          <p14:tracePt t="59974" x="7259638" y="3071813"/>
          <p14:tracePt t="59982" x="7215188" y="3089275"/>
          <p14:tracePt t="59997" x="7161213" y="3098800"/>
          <p14:tracePt t="60014" x="6919913" y="3197225"/>
          <p14:tracePt t="60031" x="6759575" y="3251200"/>
          <p14:tracePt t="60047" x="6626225" y="3295650"/>
          <p14:tracePt t="60064" x="6491288" y="3322638"/>
          <p14:tracePt t="60080" x="6340475" y="3357563"/>
          <p14:tracePt t="60097" x="6153150" y="3402013"/>
          <p14:tracePt t="60114" x="6000750" y="3419475"/>
          <p14:tracePt t="60131" x="5938838" y="3429000"/>
          <p14:tracePt t="60147" x="5929313" y="3429000"/>
          <p14:tracePt t="60654" x="5938838" y="3429000"/>
          <p14:tracePt t="60663" x="5956300" y="3429000"/>
          <p14:tracePt t="60670" x="5973763" y="3429000"/>
          <p14:tracePt t="60680" x="5991225" y="3429000"/>
          <p14:tracePt t="60718" x="6018213" y="3429000"/>
          <p14:tracePt t="60758" x="6027738" y="3429000"/>
          <p14:tracePt t="60766" x="6037263" y="3446463"/>
          <p14:tracePt t="60782" x="6045200" y="3455988"/>
          <p14:tracePt t="60798" x="6062663" y="3455988"/>
          <p14:tracePt t="60806" x="6089650" y="3455988"/>
          <p14:tracePt t="60815" x="6099175" y="3455988"/>
          <p14:tracePt t="60831" x="6161088" y="3455988"/>
          <p14:tracePt t="60847" x="6215063" y="3455988"/>
          <p14:tracePt t="60864" x="6276975" y="3455988"/>
          <p14:tracePt t="60881" x="6330950" y="3455988"/>
          <p14:tracePt t="60897" x="6340475" y="3455988"/>
          <p14:tracePt t="60914" x="6357938" y="3455988"/>
          <p14:tracePt t="60931" x="6375400" y="3455988"/>
          <p14:tracePt t="60947" x="6394450" y="3455988"/>
          <p14:tracePt t="60964" x="6438900" y="3455988"/>
          <p14:tracePt t="60981" x="6491288" y="3455988"/>
          <p14:tracePt t="60997" x="6572250" y="3455988"/>
          <p14:tracePt t="61014" x="6670675" y="3455988"/>
          <p14:tracePt t="61030" x="6680200" y="3455988"/>
          <p14:tracePt t="61047" x="6688138" y="3455988"/>
          <p14:tracePt t="61064" x="6715125" y="3455988"/>
          <p14:tracePt t="61206" x="6724650" y="3455988"/>
          <p14:tracePt t="61214" x="6742113" y="3446463"/>
          <p14:tracePt t="61222" x="6813550" y="3446463"/>
          <p14:tracePt t="61232" x="6884988" y="3446463"/>
          <p14:tracePt t="61247" x="7000875" y="3446463"/>
          <p14:tracePt t="61264" x="7018338" y="3446463"/>
          <p14:tracePt t="61280" x="7045325" y="3446463"/>
          <p14:tracePt t="61297" x="7054850" y="3438525"/>
          <p14:tracePt t="61331" x="7072313" y="3438525"/>
          <p14:tracePt t="61347" x="7116763" y="3429000"/>
          <p14:tracePt t="61364" x="7197725" y="3429000"/>
          <p14:tracePt t="61381" x="7286625" y="3429000"/>
          <p14:tracePt t="61397" x="7367588" y="3429000"/>
          <p14:tracePt t="61415" x="7446963" y="3429000"/>
          <p14:tracePt t="61431" x="7483475" y="3429000"/>
          <p14:tracePt t="61447" x="7491413" y="3429000"/>
          <p14:tracePt t="61464" x="7527925" y="3429000"/>
          <p14:tracePt t="61481" x="7616825" y="3429000"/>
          <p14:tracePt t="61497" x="7840663" y="3429000"/>
          <p14:tracePt t="61514" x="8027988" y="3429000"/>
          <p14:tracePt t="61531" x="8197850" y="3429000"/>
          <p14:tracePt t="61547" x="8331200" y="3429000"/>
          <p14:tracePt t="61564" x="8375650" y="3429000"/>
          <p14:tracePt t="61581" x="8385175" y="3429000"/>
          <p14:tracePt t="61694" x="8394700" y="3429000"/>
          <p14:tracePt t="61734" x="8420100" y="3429000"/>
          <p14:tracePt t="61742" x="8429625" y="3419475"/>
          <p14:tracePt t="61750" x="8439150" y="3411538"/>
          <p14:tracePt t="61774" x="8447088" y="3394075"/>
          <p14:tracePt t="61823" x="8474075" y="3394075"/>
          <p14:tracePt t="61838" x="8483600" y="3394075"/>
          <p14:tracePt t="61847" x="8491538" y="3394075"/>
          <p14:tracePt t="61854" x="8501063" y="3394075"/>
          <p14:tracePt t="61864" x="8518525" y="3394075"/>
          <p14:tracePt t="61881" x="8582025" y="3394075"/>
          <p14:tracePt t="61897" x="8616950" y="3394075"/>
          <p14:tracePt t="61914" x="8680450" y="3394075"/>
          <p14:tracePt t="61931" x="8732838" y="3394075"/>
          <p14:tracePt t="61947" x="8831263" y="3394075"/>
          <p14:tracePt t="61964" x="8858250" y="3394075"/>
          <p14:tracePt t="61981" x="8894763" y="3394075"/>
          <p14:tracePt t="61997" x="8912225" y="3394075"/>
          <p14:tracePt t="62014" x="8947150" y="3394075"/>
          <p14:tracePt t="62031" x="8956675" y="3394075"/>
          <p14:tracePt t="62047" x="8966200" y="3394075"/>
          <p14:tracePt t="62958" x="8956675" y="3402013"/>
          <p14:tracePt t="62966" x="8902700" y="3402013"/>
          <p14:tracePt t="62974" x="8831263" y="3411538"/>
          <p14:tracePt t="62982" x="8705850" y="3411538"/>
          <p14:tracePt t="62997" x="8545513" y="3411538"/>
          <p14:tracePt t="63014" x="7848600" y="3455988"/>
          <p14:tracePt t="63031" x="7242175" y="3490913"/>
          <p14:tracePt t="63047" x="6616700" y="3490913"/>
          <p14:tracePt t="63064" x="6188075" y="3490913"/>
          <p14:tracePt t="63081" x="5830888" y="3490913"/>
          <p14:tracePt t="63097" x="5518150" y="3490913"/>
          <p14:tracePt t="63114" x="5348288" y="3490913"/>
          <p14:tracePt t="63130" x="5259388" y="3509963"/>
          <p14:tracePt t="63147" x="5197475" y="3509963"/>
          <p14:tracePt t="63164" x="5160963" y="3509963"/>
          <p14:tracePt t="63238" x="5143500" y="3509963"/>
          <p14:tracePt t="63247" x="5099050" y="3509963"/>
          <p14:tracePt t="63254" x="5027613" y="3527425"/>
          <p14:tracePt t="63264" x="4929188" y="3527425"/>
          <p14:tracePt t="63280" x="4705350" y="3571875"/>
          <p14:tracePt t="63297" x="4510088" y="3589338"/>
          <p14:tracePt t="63314" x="4286250" y="3625850"/>
          <p14:tracePt t="63330" x="4089400" y="3660775"/>
          <p14:tracePt t="63347" x="4027488" y="3670300"/>
          <p14:tracePt t="63364" x="3983038" y="3670300"/>
          <p14:tracePt t="63397" x="3973513" y="3670300"/>
          <p14:tracePt t="63566" x="4010025" y="3670300"/>
          <p14:tracePt t="63574" x="4037013" y="3670300"/>
          <p14:tracePt t="63582" x="4089400" y="3670300"/>
          <p14:tracePt t="63597" x="4160838" y="3652838"/>
          <p14:tracePt t="63614" x="4527550" y="3633788"/>
          <p14:tracePt t="63631" x="4884738" y="3633788"/>
          <p14:tracePt t="63647" x="5259388" y="3633788"/>
          <p14:tracePt t="63664" x="5616575" y="3633788"/>
          <p14:tracePt t="63680" x="5813425" y="3633788"/>
          <p14:tracePt t="63697" x="5875338" y="3633788"/>
          <p14:tracePt t="63714" x="5884863" y="3633788"/>
          <p14:tracePt t="63766" x="5894388" y="3625850"/>
          <p14:tracePt t="63774" x="5902325" y="3625850"/>
          <p14:tracePt t="63782" x="5919788" y="3625850"/>
          <p14:tracePt t="63797" x="5938838" y="3616325"/>
          <p14:tracePt t="63814" x="5946775" y="3608388"/>
          <p14:tracePt t="64054" x="5956300" y="3608388"/>
          <p14:tracePt t="64382" x="5965825" y="3608388"/>
          <p14:tracePt t="64390" x="5983288" y="3608388"/>
          <p14:tracePt t="64398" x="5991225" y="3608388"/>
          <p14:tracePt t="64414" x="6000750" y="3616325"/>
          <p14:tracePt t="64431" x="6018213" y="3616325"/>
          <p14:tracePt t="64447" x="6027738" y="3616325"/>
          <p14:tracePt t="64598" x="6037263" y="3625850"/>
          <p14:tracePt t="64654" x="6027738" y="3652838"/>
          <p14:tracePt t="64670" x="6018213" y="3652838"/>
          <p14:tracePt t="64678" x="6010275" y="3652838"/>
          <p14:tracePt t="64686" x="5983288" y="3652838"/>
          <p14:tracePt t="64697" x="5965825" y="3652838"/>
          <p14:tracePt t="64714" x="5929313" y="3652838"/>
          <p14:tracePt t="64730" x="5919788" y="3652838"/>
          <p14:tracePt t="64747" x="5911850" y="3652838"/>
          <p14:tracePt t="64764" x="5902325" y="3652838"/>
          <p14:tracePt t="65326" x="5875338" y="3652838"/>
          <p14:tracePt t="65334" x="5867400" y="3660775"/>
          <p14:tracePt t="65342" x="5857875" y="3670300"/>
          <p14:tracePt t="65350" x="5848350" y="3679825"/>
          <p14:tracePt t="65364" x="5840413" y="3705225"/>
          <p14:tracePt t="65380" x="5786438" y="3751263"/>
          <p14:tracePt t="65397" x="5634038" y="3867150"/>
          <p14:tracePt t="65414" x="5510213" y="3884613"/>
          <p14:tracePt t="65431" x="5384800" y="3884613"/>
          <p14:tracePt t="65448" x="5367338" y="3884613"/>
          <p14:tracePt t="65654" x="5322888" y="3894138"/>
          <p14:tracePt t="65663" x="5295900" y="3894138"/>
          <p14:tracePt t="65670" x="5232400" y="3830638"/>
          <p14:tracePt t="65680" x="5205413" y="3786188"/>
          <p14:tracePt t="65697" x="5180013" y="3776663"/>
          <p14:tracePt t="65730" x="5170488" y="3776663"/>
          <p14:tracePt t="65747" x="5126038" y="3795713"/>
          <p14:tracePt t="65764" x="5062538" y="3813175"/>
          <p14:tracePt t="65780" x="5000625" y="3857625"/>
          <p14:tracePt t="65797" x="4884738" y="3884613"/>
          <p14:tracePt t="65814" x="4751388" y="3919538"/>
          <p14:tracePt t="65831" x="4687888" y="3946525"/>
          <p14:tracePt t="65847" x="4660900" y="3973513"/>
          <p14:tracePt t="65881" x="4633913" y="3973513"/>
          <p14:tracePt t="65898" x="4598988" y="3983038"/>
          <p14:tracePt t="65914" x="4562475" y="3990975"/>
          <p14:tracePt t="65930" x="4465638" y="4037013"/>
          <p14:tracePt t="65947" x="4367213" y="4062413"/>
          <p14:tracePt t="65964" x="4232275" y="4125913"/>
          <p14:tracePt t="65980" x="4187825" y="4133850"/>
          <p14:tracePt t="65998" x="4143375" y="4143375"/>
          <p14:tracePt t="66014" x="4108450" y="4170363"/>
          <p14:tracePt t="66030" x="4098925" y="4170363"/>
          <p14:tracePt t="66510" x="4108450" y="4170363"/>
          <p14:tracePt t="66686" x="4125913" y="4170363"/>
          <p14:tracePt t="66694" x="4143375" y="4170363"/>
          <p14:tracePt t="66702" x="4152900" y="4170363"/>
          <p14:tracePt t="66714" x="4160838" y="4170363"/>
          <p14:tracePt t="66730" x="4214813" y="4152900"/>
          <p14:tracePt t="66748" x="4276725" y="4152900"/>
          <p14:tracePt t="66764" x="4411663" y="4143375"/>
          <p14:tracePt t="66780" x="4625975" y="4143375"/>
          <p14:tracePt t="66797" x="4840288" y="4143375"/>
          <p14:tracePt t="66814" x="5027613" y="4143375"/>
          <p14:tracePt t="66831" x="5072063" y="4143375"/>
          <p14:tracePt t="66847" x="5081588" y="4143375"/>
          <p14:tracePt t="66880" x="5089525" y="4143375"/>
          <p14:tracePt t="66910" x="5099050" y="4143375"/>
          <p14:tracePt t="66918" x="5126038" y="4143375"/>
          <p14:tracePt t="66930" x="5133975" y="4143375"/>
          <p14:tracePt t="66947" x="5153025" y="4143375"/>
          <p14:tracePt t="66963" x="5197475" y="4143375"/>
          <p14:tracePt t="66980" x="5205413" y="4143375"/>
          <p14:tracePt t="66997" x="5241925" y="4143375"/>
          <p14:tracePt t="67014" x="5259388" y="4143375"/>
          <p14:tracePt t="67031" x="5303838" y="4143375"/>
          <p14:tracePt t="67047" x="5330825" y="4143375"/>
          <p14:tracePt t="67064" x="5367338" y="4143375"/>
          <p14:tracePt t="67080" x="5429250" y="4143375"/>
          <p14:tracePt t="67097" x="5537200" y="4143375"/>
          <p14:tracePt t="67113" x="5697538" y="4143375"/>
          <p14:tracePt t="67130" x="5840413" y="4143375"/>
          <p14:tracePt t="67147" x="5973763" y="4143375"/>
          <p14:tracePt t="67164" x="6027738" y="4143375"/>
          <p14:tracePt t="67180" x="6072188" y="4143375"/>
          <p14:tracePt t="67310" x="6089650" y="4143375"/>
          <p14:tracePt t="67318" x="6099175" y="4143375"/>
          <p14:tracePt t="67334" x="6108700" y="4143375"/>
          <p14:tracePt t="67347" x="6126163" y="4143375"/>
          <p14:tracePt t="67364" x="6153150" y="4143375"/>
          <p14:tracePt t="67380" x="6180138" y="4143375"/>
          <p14:tracePt t="67397" x="6215063" y="4143375"/>
          <p14:tracePt t="67414" x="6259513" y="4143375"/>
          <p14:tracePt t="67431" x="6296025" y="4143375"/>
          <p14:tracePt t="67447" x="6323013" y="4143375"/>
          <p14:tracePt t="67464" x="6348413" y="4143375"/>
          <p14:tracePt t="67480" x="6375400" y="4143375"/>
          <p14:tracePt t="67514" x="6394450" y="4143375"/>
          <p14:tracePt t="67530" x="6402388" y="4143375"/>
          <p14:tracePt t="67547" x="6419850" y="4143375"/>
          <p14:tracePt t="67563" x="6456363" y="4143375"/>
          <p14:tracePt t="67580" x="6500813" y="4143375"/>
          <p14:tracePt t="67597" x="6562725" y="4143375"/>
          <p14:tracePt t="67614" x="6581775" y="4143375"/>
          <p14:tracePt t="67630" x="6589713" y="4143375"/>
          <p14:tracePt t="69974" x="6581775" y="4125913"/>
          <p14:tracePt t="69982" x="6500813" y="4108450"/>
          <p14:tracePt t="69990" x="6465888" y="4089400"/>
          <p14:tracePt t="69998" x="6438900" y="4089400"/>
          <p14:tracePt t="70013" x="6429375" y="4089400"/>
          <p14:tracePt t="70031" x="6286500" y="4081463"/>
          <p14:tracePt t="70048" x="6161088" y="4054475"/>
          <p14:tracePt t="70063" x="5956300" y="4017963"/>
          <p14:tracePt t="70080" x="5776913" y="3956050"/>
          <p14:tracePt t="70097" x="5589588" y="3867150"/>
          <p14:tracePt t="70113" x="5313363" y="3759200"/>
          <p14:tracePt t="70130" x="4983163" y="3598863"/>
          <p14:tracePt t="70147" x="4705350" y="3473450"/>
          <p14:tracePt t="70163" x="4446588" y="3340100"/>
          <p14:tracePt t="70180" x="4232275" y="3179763"/>
          <p14:tracePt t="70182" x="4143375" y="3116263"/>
          <p14:tracePt t="70197" x="4037013" y="3017838"/>
          <p14:tracePt t="70213" x="3840163" y="2840038"/>
          <p14:tracePt t="70231" x="3643313" y="2670175"/>
          <p14:tracePt t="70247" x="3473450" y="2490788"/>
          <p14:tracePt t="70264" x="3286125" y="2276475"/>
          <p14:tracePt t="70280" x="3081338" y="2027238"/>
          <p14:tracePt t="70297" x="2894013" y="1768475"/>
          <p14:tracePt t="70313" x="2687638" y="1500188"/>
          <p14:tracePt t="70330" x="2536825" y="1330325"/>
          <p14:tracePt t="70347" x="2374900" y="1160463"/>
          <p14:tracePt t="70364" x="2241550" y="982663"/>
          <p14:tracePt t="70380" x="2170113" y="919163"/>
          <p14:tracePt t="70397" x="2133600" y="884238"/>
          <p14:tracePt t="70414" x="2108200" y="847725"/>
          <p14:tracePt t="70430" x="2089150" y="839788"/>
          <p14:tracePt t="70447" x="2071688" y="812800"/>
          <p14:tracePt t="70463" x="2036763" y="795338"/>
          <p14:tracePt t="70480" x="1973263" y="741363"/>
          <p14:tracePt t="70497" x="1919288" y="696913"/>
          <p14:tracePt t="70513" x="1884363" y="615950"/>
          <p14:tracePt t="70530" x="1839913" y="571500"/>
          <p14:tracePt t="70547" x="1785938" y="544513"/>
          <p14:tracePt t="70563" x="1741488" y="527050"/>
          <p14:tracePt t="70580" x="1741488" y="509588"/>
          <p14:tracePt t="70597" x="1697038" y="482600"/>
          <p14:tracePt t="70613" x="1687513" y="455613"/>
          <p14:tracePt t="70631" x="1616075" y="411163"/>
          <p14:tracePt t="70647" x="1562100" y="374650"/>
          <p14:tracePt t="70664" x="1536700" y="339725"/>
          <p14:tracePt t="71446" x="1446213" y="88900"/>
          <p14:tracePt t="71542" x="1446213" y="80963"/>
          <p14:tracePt t="71550" x="1490663" y="133350"/>
          <p14:tracePt t="71558" x="1527175" y="179388"/>
          <p14:tracePt t="71566" x="1581150" y="241300"/>
          <p14:tracePt t="71580" x="1652588" y="366713"/>
          <p14:tracePt t="71597" x="1812925" y="561975"/>
          <p14:tracePt t="71613" x="2108200" y="874713"/>
          <p14:tracePt t="71631" x="2660650" y="1330325"/>
          <p14:tracePt t="71647" x="3036888" y="1589088"/>
          <p14:tracePt t="71663" x="3384550" y="1785938"/>
        </p14:tracePtLst>
      </p14:laserTraceLst>
    </p:ext>
  </p:extLs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bwMode="auto">
          <a:xfrm>
            <a:off x="2362200" y="152400"/>
            <a:ext cx="36576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rmAutofit/>
          </a:bodyPr>
          <a:lstStyle/>
          <a:p>
            <a:pPr eaLnBrk="1" hangingPunct="1"/>
            <a:r>
              <a:rPr lang="en-US" altLang="en-US" sz="3200"/>
              <a:t>BJT Circuits</a:t>
            </a:r>
          </a:p>
        </p:txBody>
      </p:sp>
      <p:sp>
        <p:nvSpPr>
          <p:cNvPr id="64515" name="Rectangle 3"/>
          <p:cNvSpPr>
            <a:spLocks noGrp="1" noChangeArrowheads="1"/>
          </p:cNvSpPr>
          <p:nvPr>
            <p:ph type="body" idx="1"/>
          </p:nvPr>
        </p:nvSpPr>
        <p:spPr bwMode="auto">
          <a:xfrm>
            <a:off x="1828800" y="990600"/>
            <a:ext cx="5105400" cy="43434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rmAutofit/>
          </a:bodyPr>
          <a:lstStyle/>
          <a:p>
            <a:pPr eaLnBrk="1" hangingPunct="1"/>
            <a:r>
              <a:rPr lang="en-US" altLang="en-US" sz="2000"/>
              <a:t>The </a:t>
            </a:r>
            <a:r>
              <a:rPr lang="en-US" altLang="en-US" sz="2000">
                <a:solidFill>
                  <a:srgbClr val="FF0000"/>
                </a:solidFill>
              </a:rPr>
              <a:t>basic BJT current mirror</a:t>
            </a:r>
            <a:r>
              <a:rPr lang="en-US" altLang="en-US" sz="2000"/>
              <a:t> is shown in Fig.</a:t>
            </a:r>
          </a:p>
          <a:p>
            <a:pPr eaLnBrk="1" hangingPunct="1"/>
            <a:r>
              <a:rPr lang="en-US" altLang="en-US" sz="2000"/>
              <a:t>It works in a fashion very similar to the MOS mirror.  However, with </a:t>
            </a:r>
            <a:r>
              <a:rPr lang="en-US" altLang="en-US" sz="2000">
                <a:solidFill>
                  <a:srgbClr val="FF0000"/>
                </a:solidFill>
              </a:rPr>
              <a:t>two important differences:</a:t>
            </a:r>
          </a:p>
          <a:p>
            <a:pPr lvl="1" eaLnBrk="1" hangingPunct="1"/>
            <a:r>
              <a:rPr lang="en-US" altLang="en-US" sz="2000"/>
              <a:t>The non-zero bias current causes an </a:t>
            </a:r>
            <a:r>
              <a:rPr lang="en-US" altLang="en-US" sz="2000">
                <a:solidFill>
                  <a:srgbClr val="FF0000"/>
                </a:solidFill>
              </a:rPr>
              <a:t>error in current mirroring</a:t>
            </a:r>
            <a:r>
              <a:rPr lang="en-US" altLang="en-US" sz="2000"/>
              <a:t> (magnitude of current conducted).</a:t>
            </a:r>
          </a:p>
          <a:p>
            <a:pPr lvl="1" eaLnBrk="1" hangingPunct="1"/>
            <a:r>
              <a:rPr lang="en-US" altLang="en-US" sz="2000"/>
              <a:t>The </a:t>
            </a:r>
            <a:r>
              <a:rPr lang="en-US" altLang="en-US" sz="2000">
                <a:solidFill>
                  <a:srgbClr val="FF0000"/>
                </a:solidFill>
              </a:rPr>
              <a:t>current transfer ratio</a:t>
            </a:r>
            <a:r>
              <a:rPr lang="en-US" altLang="en-US" sz="2000"/>
              <a:t> is determined by the relative areas of the emitter-based junctions of </a:t>
            </a:r>
            <a:r>
              <a:rPr lang="en-US" altLang="en-US" sz="2000" i="1"/>
              <a:t>Q</a:t>
            </a:r>
            <a:r>
              <a:rPr lang="en-US" altLang="en-US" sz="2000" baseline="-25000"/>
              <a:t>1</a:t>
            </a:r>
            <a:r>
              <a:rPr lang="en-US" altLang="en-US" sz="2000"/>
              <a:t> and </a:t>
            </a:r>
            <a:r>
              <a:rPr lang="en-US" altLang="en-US" sz="2000" i="1"/>
              <a:t>Q</a:t>
            </a:r>
            <a:r>
              <a:rPr lang="en-US" altLang="en-US" sz="2000" baseline="-25000"/>
              <a:t>2</a:t>
            </a:r>
            <a:r>
              <a:rPr lang="en-US" altLang="en-US" sz="2000"/>
              <a:t>.</a:t>
            </a:r>
          </a:p>
          <a:p>
            <a:pPr eaLnBrk="1" hangingPunct="1"/>
            <a:r>
              <a:rPr lang="en-US" altLang="en-US" sz="2000"/>
              <a:t>The </a:t>
            </a:r>
            <a:r>
              <a:rPr lang="en-US" altLang="en-US" sz="2000">
                <a:solidFill>
                  <a:srgbClr val="FF0000"/>
                </a:solidFill>
              </a:rPr>
              <a:t>textbook provides a more detailed description</a:t>
            </a:r>
            <a:r>
              <a:rPr lang="en-US" altLang="en-US" sz="2000"/>
              <a:t> of the BJT-based current mirror – including equations which correspond to those provided for MOS-based mirror.</a:t>
            </a:r>
          </a:p>
          <a:p>
            <a:pPr lvl="1" eaLnBrk="1" hangingPunct="1"/>
            <a:endParaRPr lang="en-US" altLang="en-US" sz="2000"/>
          </a:p>
        </p:txBody>
      </p:sp>
      <p:pic>
        <p:nvPicPr>
          <p:cNvPr id="64516" name="Picture 5" descr="se07F2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86600" y="381000"/>
            <a:ext cx="3309938" cy="335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517" name="Rectangle 4"/>
          <p:cNvSpPr>
            <a:spLocks noChangeArrowheads="1"/>
          </p:cNvSpPr>
          <p:nvPr/>
        </p:nvSpPr>
        <p:spPr bwMode="auto">
          <a:xfrm>
            <a:off x="7239000" y="3962401"/>
            <a:ext cx="32004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Calibri" panose="020F0502020204030204" pitchFamily="34" charset="0"/>
              </a:defRPr>
            </a:lvl1pPr>
            <a:lvl2pPr marL="742950" indent="-285750">
              <a:defRPr sz="1600">
                <a:solidFill>
                  <a:schemeClr val="tx1"/>
                </a:solidFill>
                <a:latin typeface="Calibri" panose="020F0502020204030204" pitchFamily="34" charset="0"/>
              </a:defRPr>
            </a:lvl2pPr>
            <a:lvl3pPr marL="1143000" indent="-228600">
              <a:defRPr sz="1600">
                <a:solidFill>
                  <a:schemeClr val="tx1"/>
                </a:solidFill>
                <a:latin typeface="Calibri" panose="020F0502020204030204" pitchFamily="34" charset="0"/>
              </a:defRPr>
            </a:lvl3pPr>
            <a:lvl4pPr marL="1600200" indent="-228600">
              <a:defRPr sz="1600">
                <a:solidFill>
                  <a:schemeClr val="tx1"/>
                </a:solidFill>
                <a:latin typeface="Calibri" panose="020F0502020204030204" pitchFamily="34" charset="0"/>
              </a:defRPr>
            </a:lvl4pPr>
            <a:lvl5pPr marL="2057400" indent="-228600">
              <a:defRPr sz="1600">
                <a:solidFill>
                  <a:schemeClr val="tx1"/>
                </a:solidFill>
                <a:latin typeface="Calibri" panose="020F0502020204030204" pitchFamily="34" charset="0"/>
              </a:defRPr>
            </a:lvl5pPr>
            <a:lvl6pPr marL="2514600" indent="-228600" eaLnBrk="0" fontAlgn="base" hangingPunct="0">
              <a:spcBef>
                <a:spcPct val="0"/>
              </a:spcBef>
              <a:spcAft>
                <a:spcPct val="0"/>
              </a:spcAft>
              <a:defRPr sz="1600">
                <a:solidFill>
                  <a:schemeClr val="tx1"/>
                </a:solidFill>
                <a:latin typeface="Calibri" panose="020F0502020204030204" pitchFamily="34" charset="0"/>
              </a:defRPr>
            </a:lvl6pPr>
            <a:lvl7pPr marL="2971800" indent="-228600" eaLnBrk="0" fontAlgn="base" hangingPunct="0">
              <a:spcBef>
                <a:spcPct val="0"/>
              </a:spcBef>
              <a:spcAft>
                <a:spcPct val="0"/>
              </a:spcAft>
              <a:defRPr sz="1600">
                <a:solidFill>
                  <a:schemeClr val="tx1"/>
                </a:solidFill>
                <a:latin typeface="Calibri" panose="020F0502020204030204" pitchFamily="34" charset="0"/>
              </a:defRPr>
            </a:lvl7pPr>
            <a:lvl8pPr marL="3429000" indent="-228600" eaLnBrk="0" fontAlgn="base" hangingPunct="0">
              <a:spcBef>
                <a:spcPct val="0"/>
              </a:spcBef>
              <a:spcAft>
                <a:spcPct val="0"/>
              </a:spcAft>
              <a:defRPr sz="1600">
                <a:solidFill>
                  <a:schemeClr val="tx1"/>
                </a:solidFill>
                <a:latin typeface="Calibri" panose="020F0502020204030204" pitchFamily="34" charset="0"/>
              </a:defRPr>
            </a:lvl8pPr>
            <a:lvl9pPr marL="3886200" indent="-228600" eaLnBrk="0" fontAlgn="base" hangingPunct="0">
              <a:spcBef>
                <a:spcPct val="0"/>
              </a:spcBef>
              <a:spcAft>
                <a:spcPct val="0"/>
              </a:spcAft>
              <a:defRPr sz="1600">
                <a:solidFill>
                  <a:schemeClr val="tx1"/>
                </a:solidFill>
                <a:latin typeface="Calibri" panose="020F0502020204030204" pitchFamily="34" charset="0"/>
              </a:defRPr>
            </a:lvl9pPr>
          </a:lstStyle>
          <a:p>
            <a:pPr algn="ctr" eaLnBrk="1" hangingPunct="1"/>
            <a:r>
              <a:rPr lang="en-US" altLang="en-US" sz="2000" b="1" i="1" dirty="0">
                <a:solidFill>
                  <a:srgbClr val="0000CC"/>
                </a:solidFill>
              </a:rPr>
              <a:t>Figure: </a:t>
            </a:r>
            <a:r>
              <a:rPr lang="en-US" altLang="en-US" sz="2000" i="1" dirty="0">
                <a:solidFill>
                  <a:srgbClr val="0000CC"/>
                </a:solidFill>
              </a:rPr>
              <a:t>The basic BJT current mirror.</a:t>
            </a: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333321519"/>
      </p:ext>
    </p:extLst>
  </p:cSld>
  <p:clrMapOvr>
    <a:masterClrMapping/>
  </p:clrMapOvr>
  <p:transition advTm="33971">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extLst>
    <p:ext uri="{3A86A75C-4F4B-4683-9AE1-C65F6400EC91}">
      <p14:laserTraceLst xmlns:p14="http://schemas.microsoft.com/office/powerpoint/2010/main">
        <p14:tracePtLst>
          <p14:tracePt t="2432" x="946150" y="5000625"/>
          <p14:tracePt t="2648" x="1000125" y="4919663"/>
          <p14:tracePt t="2656" x="1204913" y="4776788"/>
          <p14:tracePt t="2666" x="1384300" y="4616450"/>
          <p14:tracePt t="2682" x="1679575" y="4286250"/>
          <p14:tracePt t="2699" x="1919288" y="3633788"/>
          <p14:tracePt t="2716" x="2017713" y="2901950"/>
          <p14:tracePt t="2732" x="2036763" y="2473325"/>
          <p14:tracePt t="2749" x="1990725" y="2241550"/>
          <p14:tracePt t="2968" x="2009775" y="2241550"/>
          <p14:tracePt t="2976" x="2000250" y="2259013"/>
          <p14:tracePt t="2992" x="1946275" y="2232025"/>
          <p14:tracePt t="3000" x="1893888" y="2089150"/>
          <p14:tracePt t="3016" x="1830388" y="1911350"/>
          <p14:tracePt t="3033" x="1704975" y="1509713"/>
          <p14:tracePt t="3049" x="1616075" y="1285875"/>
          <p14:tracePt t="3066" x="1527175" y="1098550"/>
          <p14:tracePt t="3083" x="1419225" y="965200"/>
          <p14:tracePt t="3100" x="1312863" y="866775"/>
          <p14:tracePt t="3116" x="1250950" y="785813"/>
          <p14:tracePt t="3132" x="1223963" y="768350"/>
          <p14:tracePt t="3149" x="1214438" y="741363"/>
          <p14:tracePt t="3184" x="1204913" y="731838"/>
          <p14:tracePt t="3199" x="1169988" y="731838"/>
          <p14:tracePt t="3216" x="1133475" y="750888"/>
          <p14:tracePt t="3360" x="1187450" y="741363"/>
          <p14:tracePt t="3368" x="1241425" y="741363"/>
          <p14:tracePt t="3376" x="1295400" y="741363"/>
          <p14:tracePt t="3384" x="1303338" y="750888"/>
          <p14:tracePt t="3399" x="1330325" y="758825"/>
          <p14:tracePt t="3496" x="1339850" y="758825"/>
          <p14:tracePt t="3736" x="1374775" y="768350"/>
          <p14:tracePt t="3744" x="1393825" y="776288"/>
          <p14:tracePt t="3752" x="1419225" y="803275"/>
          <p14:tracePt t="3766" x="1428750" y="812800"/>
          <p14:tracePt t="3782" x="1455738" y="830263"/>
          <p14:tracePt t="3799" x="1473200" y="839788"/>
          <p14:tracePt t="4120" x="1482725" y="847725"/>
          <p14:tracePt t="4128" x="1490663" y="857250"/>
          <p14:tracePt t="4136" x="1509713" y="857250"/>
          <p14:tracePt t="4149" x="1517650" y="857250"/>
          <p14:tracePt t="4166" x="1527175" y="857250"/>
          <p14:tracePt t="4182" x="1544638" y="857250"/>
          <p14:tracePt t="4288" x="1554163" y="857250"/>
          <p14:tracePt t="4616" x="1581150" y="857250"/>
          <p14:tracePt t="4624" x="1589088" y="847725"/>
          <p14:tracePt t="5328" x="1598613" y="847725"/>
          <p14:tracePt t="5352" x="1608138" y="847725"/>
          <p14:tracePt t="5496" x="1633538" y="847725"/>
          <p14:tracePt t="5648" x="1643063" y="857250"/>
          <p14:tracePt t="9160" x="1714500" y="911225"/>
          <p14:tracePt t="9168" x="1830388" y="928688"/>
          <p14:tracePt t="9176" x="1955800" y="965200"/>
          <p14:tracePt t="9184" x="2108200" y="1027113"/>
          <p14:tracePt t="9199" x="2330450" y="1098550"/>
          <p14:tracePt t="9215" x="2724150" y="1258888"/>
          <p14:tracePt t="9232" x="3330575" y="1455738"/>
          <p14:tracePt t="9250" x="3724275" y="1598613"/>
          <p14:tracePt t="9266" x="4133850" y="1714500"/>
          <p14:tracePt t="9282" x="4724400" y="1847850"/>
          <p14:tracePt t="9299" x="5322888" y="1938338"/>
          <p14:tracePt t="9316" x="5697538" y="1938338"/>
          <p14:tracePt t="9332" x="5813425" y="1911350"/>
          <p14:tracePt t="9349" x="5822950" y="1911350"/>
          <p14:tracePt t="9552" x="5840413" y="1911350"/>
          <p14:tracePt t="9560" x="5840413" y="1857375"/>
          <p14:tracePt t="9568" x="5902325" y="1776413"/>
          <p14:tracePt t="9582" x="5965825" y="1751013"/>
          <p14:tracePt t="9599" x="6037263" y="1751013"/>
          <p14:tracePt t="9616" x="6276975" y="1751013"/>
          <p14:tracePt t="9633" x="6562725" y="1751013"/>
          <p14:tracePt t="9649" x="7018338" y="1795463"/>
          <p14:tracePt t="9666" x="7197725" y="1822450"/>
          <p14:tracePt t="9682" x="7331075" y="1839913"/>
          <p14:tracePt t="9699" x="7429500" y="1884363"/>
          <p14:tracePt t="9716" x="7446963" y="1884363"/>
          <p14:tracePt t="9768" x="7429500" y="1866900"/>
          <p14:tracePt t="10000" x="7419975" y="1866900"/>
          <p14:tracePt t="10008" x="7412038" y="1847850"/>
          <p14:tracePt t="10016" x="7412038" y="1839913"/>
          <p14:tracePt t="10033" x="7394575" y="1795463"/>
          <p14:tracePt t="10065" x="7402513" y="1768475"/>
          <p14:tracePt t="10120" x="7402513" y="1758950"/>
          <p14:tracePt t="10144" x="7402513" y="1751013"/>
          <p14:tracePt t="10160" x="7402513" y="1741488"/>
          <p14:tracePt t="10344" x="7402513" y="1714500"/>
          <p14:tracePt t="10368" x="7402513" y="1704975"/>
          <p14:tracePt t="10384" x="7394575" y="1687513"/>
          <p14:tracePt t="10432" x="7385050" y="1670050"/>
          <p14:tracePt t="10465" x="7358063" y="1670050"/>
          <p14:tracePt t="10472" x="7348538" y="1670050"/>
          <p14:tracePt t="10488" x="7331075" y="1670050"/>
          <p14:tracePt t="10499" x="7304088" y="1679575"/>
          <p14:tracePt t="10515" x="7251700" y="1714500"/>
          <p14:tracePt t="10532" x="7188200" y="1758950"/>
          <p14:tracePt t="10549" x="7143750" y="1812925"/>
          <p14:tracePt t="10565" x="7089775" y="1866900"/>
          <p14:tracePt t="10582" x="7062788" y="1946275"/>
          <p14:tracePt t="10599" x="7037388" y="2017713"/>
          <p14:tracePt t="10616" x="7037388" y="2116138"/>
          <p14:tracePt t="10633" x="7045325" y="2312988"/>
          <p14:tracePt t="10650" x="7072313" y="2465388"/>
          <p14:tracePt t="10666" x="7143750" y="2608263"/>
          <p14:tracePt t="10682" x="7180263" y="2714625"/>
          <p14:tracePt t="10699" x="7215188" y="2830513"/>
          <p14:tracePt t="10715" x="7296150" y="2990850"/>
          <p14:tracePt t="10732" x="7385050" y="3116263"/>
          <p14:tracePt t="10749" x="7456488" y="3224213"/>
          <p14:tracePt t="10765" x="7562850" y="3295650"/>
          <p14:tracePt t="10782" x="7608888" y="3340100"/>
          <p14:tracePt t="10799" x="7670800" y="3367088"/>
          <p14:tracePt t="10816" x="7769225" y="3419475"/>
          <p14:tracePt t="10833" x="8037513" y="3571875"/>
          <p14:tracePt t="10849" x="8296275" y="3697288"/>
          <p14:tracePt t="10866" x="8528050" y="3786188"/>
          <p14:tracePt t="10882" x="8732838" y="3857625"/>
          <p14:tracePt t="10899" x="8902700" y="3875088"/>
          <p14:tracePt t="10915" x="9099550" y="3875088"/>
          <p14:tracePt t="10932" x="9296400" y="3875088"/>
          <p14:tracePt t="10949" x="9491663" y="3848100"/>
          <p14:tracePt t="10965" x="9725025" y="3741738"/>
          <p14:tracePt t="10982" x="9929813" y="3633788"/>
          <p14:tracePt t="10999" x="10144125" y="3527425"/>
          <p14:tracePt t="11016" x="10385425" y="3384550"/>
          <p14:tracePt t="11033" x="10634663" y="3232150"/>
          <p14:tracePt t="11049" x="10715625" y="3197225"/>
          <p14:tracePt t="11066" x="10760075" y="3133725"/>
          <p14:tracePt t="11082" x="10796588" y="3017838"/>
          <p14:tracePt t="11099" x="10814050" y="2840038"/>
          <p14:tracePt t="11115" x="10814050" y="2625725"/>
          <p14:tracePt t="11132" x="10787063" y="2428875"/>
          <p14:tracePt t="11149" x="10698163" y="2197100"/>
          <p14:tracePt t="11165" x="10617200" y="2054225"/>
          <p14:tracePt t="11182" x="10501313" y="1901825"/>
          <p14:tracePt t="11199" x="10367963" y="1758950"/>
          <p14:tracePt t="11216" x="10198100" y="1598613"/>
          <p14:tracePt t="11232" x="10001250" y="1482725"/>
          <p14:tracePt t="11249" x="9715500" y="1339850"/>
          <p14:tracePt t="11266" x="9528175" y="1258888"/>
          <p14:tracePt t="11282" x="9340850" y="1169988"/>
          <p14:tracePt t="11299" x="9109075" y="1081088"/>
          <p14:tracePt t="11315" x="8858250" y="1027113"/>
          <p14:tracePt t="11332" x="8634413" y="973138"/>
          <p14:tracePt t="11349" x="8439150" y="955675"/>
          <p14:tracePt t="11365" x="8313738" y="955675"/>
          <p14:tracePt t="11382" x="8205788" y="955675"/>
          <p14:tracePt t="11399" x="8143875" y="955675"/>
          <p14:tracePt t="11401" x="8116888" y="955675"/>
          <p14:tracePt t="11415" x="8081963" y="955675"/>
          <p14:tracePt t="11433" x="7966075" y="990600"/>
          <p14:tracePt t="11449" x="7831138" y="1044575"/>
          <p14:tracePt t="11465" x="7688263" y="1143000"/>
          <p14:tracePt t="11482" x="7473950" y="1268413"/>
          <p14:tracePt t="11499" x="7286625" y="1374775"/>
          <p14:tracePt t="11515" x="7126288" y="1527175"/>
          <p14:tracePt t="11532" x="7018338" y="1670050"/>
          <p14:tracePt t="11549" x="6956425" y="1830388"/>
          <p14:tracePt t="11565" x="6902450" y="1990725"/>
          <p14:tracePt t="11582" x="6858000" y="2170113"/>
          <p14:tracePt t="11599" x="6840538" y="2366963"/>
          <p14:tracePt t="11615" x="6840538" y="2517775"/>
          <p14:tracePt t="11632" x="6875463" y="2751138"/>
          <p14:tracePt t="11649" x="6983413" y="2911475"/>
          <p14:tracePt t="11666" x="7134225" y="3062288"/>
          <p14:tracePt t="11682" x="7269163" y="3197225"/>
          <p14:tracePt t="11699" x="7394575" y="3313113"/>
          <p14:tracePt t="11715" x="7634288" y="3490913"/>
          <p14:tracePt t="11732" x="7867650" y="3643313"/>
          <p14:tracePt t="11749" x="8126413" y="3751263"/>
          <p14:tracePt t="11765" x="8402638" y="3840163"/>
          <p14:tracePt t="11782" x="8688388" y="3840163"/>
          <p14:tracePt t="11799" x="8991600" y="3840163"/>
          <p14:tracePt t="11816" x="9259888" y="3840163"/>
          <p14:tracePt t="11832" x="9466263" y="3786188"/>
          <p14:tracePt t="11849" x="9698038" y="3714750"/>
          <p14:tracePt t="11866" x="9831388" y="3687763"/>
          <p14:tracePt t="11882" x="9912350" y="3633788"/>
          <p14:tracePt t="11899" x="10001250" y="3562350"/>
          <p14:tracePt t="11915" x="10117138" y="3384550"/>
          <p14:tracePt t="11932" x="10171113" y="3179763"/>
          <p14:tracePt t="11949" x="10252075" y="2973388"/>
          <p14:tracePt t="11965" x="10323513" y="2768600"/>
          <p14:tracePt t="11982" x="10367963" y="2633663"/>
          <p14:tracePt t="11999" x="10385425" y="2554288"/>
          <p14:tracePt t="12016" x="10385425" y="2465388"/>
          <p14:tracePt t="12032" x="10385425" y="2241550"/>
          <p14:tracePt t="12049" x="10358438" y="2062163"/>
          <p14:tracePt t="12066" x="10296525" y="1919288"/>
          <p14:tracePt t="12082" x="10242550" y="1839913"/>
          <p14:tracePt t="12099" x="10134600" y="1751013"/>
          <p14:tracePt t="12115" x="9902825" y="1625600"/>
          <p14:tracePt t="12132" x="9698038" y="1527175"/>
          <p14:tracePt t="12149" x="9466263" y="1438275"/>
          <p14:tracePt t="12165" x="9313863" y="1401763"/>
          <p14:tracePt t="12182" x="9215438" y="1374775"/>
          <p14:tracePt t="12199" x="9188450" y="1366838"/>
          <p14:tracePt t="12215" x="9170988" y="1366838"/>
          <p14:tracePt t="12520" x="9153525" y="1366838"/>
          <p14:tracePt t="12528" x="9117013" y="1366838"/>
          <p14:tracePt t="12536" x="9063038" y="1366838"/>
          <p14:tracePt t="12549" x="9018588" y="1366838"/>
          <p14:tracePt t="12565" x="8912225" y="1366838"/>
          <p14:tracePt t="12582" x="8751888" y="1366838"/>
          <p14:tracePt t="12599" x="8599488" y="1374775"/>
          <p14:tracePt t="12616" x="8412163" y="1419225"/>
          <p14:tracePt t="12632" x="8099425" y="1562100"/>
          <p14:tracePt t="12649" x="7912100" y="1670050"/>
          <p14:tracePt t="12666" x="7831138" y="1724025"/>
          <p14:tracePt t="12682" x="7759700" y="1776413"/>
          <p14:tracePt t="12699" x="7705725" y="1857375"/>
          <p14:tracePt t="12715" x="7705725" y="1982788"/>
          <p14:tracePt t="12732" x="7705725" y="2108200"/>
          <p14:tracePt t="12749" x="7705725" y="2251075"/>
          <p14:tracePt t="12765" x="7705725" y="2401888"/>
          <p14:tracePt t="12782" x="7705725" y="2509838"/>
          <p14:tracePt t="12799" x="7732713" y="2643188"/>
          <p14:tracePt t="12816" x="7759700" y="2795588"/>
          <p14:tracePt t="12832" x="7902575" y="3000375"/>
          <p14:tracePt t="12849" x="8037513" y="3133725"/>
          <p14:tracePt t="12866" x="8153400" y="3205163"/>
          <p14:tracePt t="12882" x="8367713" y="3313113"/>
          <p14:tracePt t="12899" x="8518525" y="3357563"/>
          <p14:tracePt t="12915" x="8724900" y="3429000"/>
          <p14:tracePt t="12932" x="8848725" y="3429000"/>
          <p14:tracePt t="12949" x="8939213" y="3446463"/>
          <p14:tracePt t="12965" x="8966200" y="3446463"/>
          <p14:tracePt t="12999" x="8974138" y="3446463"/>
          <p14:tracePt t="13015" x="9001125" y="3455988"/>
          <p14:tracePt t="13032" x="9170988" y="3473450"/>
          <p14:tracePt t="13049" x="9394825" y="3527425"/>
          <p14:tracePt t="13066" x="9680575" y="3527425"/>
          <p14:tracePt t="13082" x="9974263" y="3527425"/>
          <p14:tracePt t="13099" x="10287000" y="3455988"/>
          <p14:tracePt t="13115" x="10590213" y="3322638"/>
          <p14:tracePt t="13132" x="10804525" y="3224213"/>
          <p14:tracePt t="13149" x="10868025" y="3152775"/>
          <p14:tracePt t="13165" x="10902950" y="3089275"/>
          <p14:tracePt t="13182" x="10902950" y="3009900"/>
          <p14:tracePt t="13199" x="10902950" y="2884488"/>
          <p14:tracePt t="13216" x="10902950" y="2759075"/>
          <p14:tracePt t="13232" x="10841038" y="2562225"/>
          <p14:tracePt t="13249" x="10777538" y="2419350"/>
          <p14:tracePt t="13265" x="10698163" y="2286000"/>
          <p14:tracePt t="13282" x="10572750" y="2089150"/>
          <p14:tracePt t="13299" x="10394950" y="1893888"/>
          <p14:tracePt t="13315" x="10260013" y="1724025"/>
          <p14:tracePt t="13332" x="10045700" y="1581150"/>
          <p14:tracePt t="13349" x="9885363" y="1509713"/>
          <p14:tracePt t="13365" x="9680575" y="1482725"/>
          <p14:tracePt t="13382" x="9474200" y="1428750"/>
          <p14:tracePt t="13384" x="9331325" y="1411288"/>
          <p14:tracePt t="13399" x="9205913" y="1393825"/>
          <p14:tracePt t="13415" x="8966200" y="1374775"/>
          <p14:tracePt t="13432" x="8724900" y="1374775"/>
          <p14:tracePt t="13449" x="8367713" y="1374775"/>
          <p14:tracePt t="13465" x="8215313" y="1374775"/>
          <p14:tracePt t="13482" x="8089900" y="1384300"/>
          <p14:tracePt t="13499" x="7956550" y="1438275"/>
          <p14:tracePt t="13516" x="7823200" y="1536700"/>
          <p14:tracePt t="13532" x="7670800" y="1687513"/>
          <p14:tracePt t="13549" x="7491413" y="1884363"/>
          <p14:tracePt t="13566" x="7367588" y="2071688"/>
          <p14:tracePt t="13582" x="7251700" y="2224088"/>
          <p14:tracePt t="13599" x="7197725" y="2322513"/>
          <p14:tracePt t="13616" x="7180263" y="2374900"/>
          <p14:tracePt t="13632" x="7180263" y="2490788"/>
          <p14:tracePt t="13649" x="7180263" y="2598738"/>
          <p14:tracePt t="13665" x="7188200" y="2795588"/>
          <p14:tracePt t="13682" x="7259638" y="3027363"/>
          <p14:tracePt t="13699" x="7304088" y="3187700"/>
          <p14:tracePt t="13715" x="7385050" y="3330575"/>
          <p14:tracePt t="13732" x="7466013" y="3473450"/>
          <p14:tracePt t="13749" x="7608888" y="3598863"/>
          <p14:tracePt t="13765" x="7777163" y="3687763"/>
          <p14:tracePt t="13782" x="8027988" y="3751263"/>
          <p14:tracePt t="13799" x="8251825" y="3803650"/>
          <p14:tracePt t="13815" x="8447088" y="3822700"/>
          <p14:tracePt t="13833" x="8688388" y="3822700"/>
          <p14:tracePt t="13849" x="9028113" y="3822700"/>
          <p14:tracePt t="13865" x="9197975" y="3822700"/>
          <p14:tracePt t="13882" x="9367838" y="3822700"/>
          <p14:tracePt t="13899" x="9545638" y="3795713"/>
          <p14:tracePt t="13916" x="9777413" y="3705225"/>
          <p14:tracePt t="13932" x="10010775" y="3562350"/>
          <p14:tracePt t="13949" x="10206038" y="3402013"/>
          <p14:tracePt t="13965" x="10412413" y="3160713"/>
          <p14:tracePt t="13982" x="10563225" y="2884488"/>
          <p14:tracePt t="13999" x="10653713" y="2608263"/>
          <p14:tracePt t="14015" x="10688638" y="2384425"/>
          <p14:tracePt t="14033" x="10688638" y="2224088"/>
          <p14:tracePt t="14049" x="10661650" y="2170113"/>
          <p14:tracePt t="14065" x="10617200" y="2133600"/>
          <p14:tracePt t="14082" x="10545763" y="2081213"/>
          <p14:tracePt t="14099" x="10429875" y="2009775"/>
          <p14:tracePt t="14116" x="10225088" y="1919288"/>
          <p14:tracePt t="14132" x="9902825" y="1812925"/>
          <p14:tracePt t="14148" x="9572625" y="1679575"/>
          <p14:tracePt t="14165" x="9277350" y="1562100"/>
          <p14:tracePt t="14182" x="9028113" y="1527175"/>
          <p14:tracePt t="14199" x="8894763" y="1482725"/>
          <p14:tracePt t="14216" x="8813800" y="1465263"/>
          <p14:tracePt t="14232" x="8697913" y="1465263"/>
          <p14:tracePt t="14249" x="8555038" y="1465263"/>
          <p14:tracePt t="14265" x="8412163" y="1500188"/>
          <p14:tracePt t="14282" x="8153400" y="1616075"/>
          <p14:tracePt t="14299" x="7939088" y="1714500"/>
          <p14:tracePt t="14315" x="7759700" y="1785938"/>
          <p14:tracePt t="14332" x="7634288" y="1866900"/>
          <p14:tracePt t="14349" x="7554913" y="1928813"/>
          <p14:tracePt t="14365" x="7466013" y="2017713"/>
          <p14:tracePt t="14382" x="7385050" y="2116138"/>
          <p14:tracePt t="14399" x="7340600" y="2214563"/>
          <p14:tracePt t="14401" x="7331075" y="2251075"/>
          <p14:tracePt t="14416" x="7313613" y="2303463"/>
          <p14:tracePt t="14432" x="7269163" y="2455863"/>
          <p14:tracePt t="14449" x="7269163" y="2554288"/>
          <p14:tracePt t="14465" x="7269163" y="2643188"/>
          <p14:tracePt t="14482" x="7269163" y="2732088"/>
          <p14:tracePt t="14499" x="7269163" y="2795588"/>
          <p14:tracePt t="14515" x="7269163" y="2840038"/>
          <p14:tracePt t="14532" x="7286625" y="2874963"/>
          <p14:tracePt t="14549" x="7296150" y="2894013"/>
          <p14:tracePt t="14565" x="7331075" y="2973388"/>
          <p14:tracePt t="14582" x="7375525" y="3017838"/>
          <p14:tracePt t="14599" x="7429500" y="3089275"/>
          <p14:tracePt t="14616" x="7491413" y="3152775"/>
          <p14:tracePt t="14632" x="7616825" y="3259138"/>
          <p14:tracePt t="14649" x="7732713" y="3367088"/>
          <p14:tracePt t="14665" x="7885113" y="3465513"/>
          <p14:tracePt t="14682" x="8027988" y="3544888"/>
          <p14:tracePt t="14699" x="8188325" y="3625850"/>
          <p14:tracePt t="14715" x="8394700" y="3697288"/>
          <p14:tracePt t="14732" x="8501063" y="3724275"/>
          <p14:tracePt t="14749" x="8724900" y="3724275"/>
          <p14:tracePt t="14765" x="8966200" y="3724275"/>
          <p14:tracePt t="14782" x="9224963" y="3724275"/>
          <p14:tracePt t="14798" x="9447213" y="3679825"/>
          <p14:tracePt t="14815" x="9563100" y="3608388"/>
          <p14:tracePt t="14833" x="9742488" y="3419475"/>
          <p14:tracePt t="14849" x="9804400" y="3276600"/>
          <p14:tracePt t="14865" x="9804400" y="3125788"/>
          <p14:tracePt t="14882" x="9804400" y="3009900"/>
          <p14:tracePt t="14899" x="9769475" y="2803525"/>
          <p14:tracePt t="14915" x="9680575" y="2589213"/>
          <p14:tracePt t="14932" x="9590088" y="2366963"/>
          <p14:tracePt t="14949" x="9466263" y="2170113"/>
          <p14:tracePt t="14965" x="9367838" y="2009775"/>
          <p14:tracePt t="14982" x="9215438" y="1847850"/>
          <p14:tracePt t="14999" x="9072563" y="1776413"/>
          <p14:tracePt t="15015" x="8947150" y="1697038"/>
          <p14:tracePt t="15033" x="8715375" y="1616075"/>
          <p14:tracePt t="15049" x="8518525" y="1581150"/>
          <p14:tracePt t="15065" x="8296275" y="1562100"/>
          <p14:tracePt t="15082" x="8153400" y="1562100"/>
          <p14:tracePt t="15099" x="7956550" y="1562100"/>
          <p14:tracePt t="15115" x="7759700" y="1562100"/>
          <p14:tracePt t="15132" x="7589838" y="1571625"/>
          <p14:tracePt t="15148" x="7331075" y="1660525"/>
          <p14:tracePt t="15166" x="7126288" y="1758950"/>
          <p14:tracePt t="15182" x="6973888" y="1857375"/>
          <p14:tracePt t="15199" x="6831013" y="1990725"/>
          <p14:tracePt t="15215" x="6751638" y="2133600"/>
          <p14:tracePt t="15232" x="6732588" y="2251075"/>
          <p14:tracePt t="15249" x="6751638" y="2455863"/>
          <p14:tracePt t="15265" x="6840538" y="2571750"/>
          <p14:tracePt t="15282" x="7010400" y="2786063"/>
          <p14:tracePt t="15299" x="7143750" y="2938463"/>
          <p14:tracePt t="15315" x="7304088" y="3133725"/>
          <p14:tracePt t="15332" x="7446963" y="3251200"/>
          <p14:tracePt t="15349" x="7510463" y="3286125"/>
          <p14:tracePt t="15365" x="7626350" y="3348038"/>
          <p14:tracePt t="15382" x="7724775" y="3375025"/>
          <p14:tracePt t="15399" x="7804150" y="3384550"/>
          <p14:tracePt t="15400" x="7858125" y="3394075"/>
          <p14:tracePt t="15415" x="7867650" y="3419475"/>
          <p14:tracePt t="15432" x="7983538" y="3482975"/>
          <p14:tracePt t="15449" x="8072438" y="3536950"/>
          <p14:tracePt t="15466" x="8134350" y="3562350"/>
          <p14:tracePt t="15482" x="8197850" y="3581400"/>
          <p14:tracePt t="15499" x="8286750" y="3581400"/>
          <p14:tracePt t="15515" x="8394700" y="3571875"/>
          <p14:tracePt t="15532" x="8555038" y="3490913"/>
          <p14:tracePt t="15549" x="8670925" y="3419475"/>
          <p14:tracePt t="15566" x="8769350" y="3340100"/>
          <p14:tracePt t="15582" x="8796338" y="3322638"/>
          <p14:tracePt t="15599" x="8813800" y="3295650"/>
          <p14:tracePt t="15632" x="8786813" y="3214688"/>
          <p14:tracePt t="15649" x="8742363" y="3116263"/>
          <p14:tracePt t="15665" x="8715375" y="3009900"/>
          <p14:tracePt t="15682" x="8661400" y="2911475"/>
          <p14:tracePt t="15699" x="8589963" y="2813050"/>
          <p14:tracePt t="15715" x="8518525" y="2724150"/>
          <p14:tracePt t="15732" x="8456613" y="2660650"/>
          <p14:tracePt t="15749" x="8420100" y="2608263"/>
          <p14:tracePt t="15765" x="8394700" y="2581275"/>
          <p14:tracePt t="15782" x="8358188" y="2554288"/>
          <p14:tracePt t="15799" x="8340725" y="2527300"/>
          <p14:tracePt t="15815" x="8286750" y="2517775"/>
          <p14:tracePt t="15832" x="8188325" y="2500313"/>
          <p14:tracePt t="15849" x="8037513" y="2490788"/>
          <p14:tracePt t="15865" x="7956550" y="2465388"/>
          <p14:tracePt t="15882" x="7947025" y="2465388"/>
          <p14:tracePt t="15899" x="7912100" y="2465388"/>
          <p14:tracePt t="15936" x="7902575" y="2446338"/>
          <p14:tracePt t="16208" x="7929563" y="2446338"/>
          <p14:tracePt t="16216" x="7966075" y="2446338"/>
          <p14:tracePt t="16224" x="7991475" y="2446338"/>
          <p14:tracePt t="16233" x="8027988" y="2446338"/>
          <p14:tracePt t="16249" x="8089900" y="2446338"/>
          <p14:tracePt t="16265" x="8153400" y="2446338"/>
          <p14:tracePt t="16282" x="8215313" y="2438400"/>
          <p14:tracePt t="16299" x="8331200" y="2438400"/>
          <p14:tracePt t="16315" x="8429625" y="2438400"/>
          <p14:tracePt t="16332" x="8555038" y="2438400"/>
          <p14:tracePt t="16349" x="8643938" y="2438400"/>
          <p14:tracePt t="16365" x="8732838" y="2438400"/>
          <p14:tracePt t="16382" x="8813800" y="2419350"/>
          <p14:tracePt t="16399" x="8858250" y="2401888"/>
          <p14:tracePt t="16400" x="8885238" y="2401888"/>
          <p14:tracePt t="16415" x="8894763" y="2401888"/>
          <p14:tracePt t="16432" x="8939213" y="2384425"/>
          <p14:tracePt t="16449" x="8974138" y="2384425"/>
          <p14:tracePt t="16465" x="9001125" y="2384425"/>
          <p14:tracePt t="16482" x="9063038" y="2384425"/>
          <p14:tracePt t="16499" x="9109075" y="2384425"/>
          <p14:tracePt t="16515" x="9170988" y="2393950"/>
          <p14:tracePt t="16532" x="9180513" y="2393950"/>
          <p14:tracePt t="16549" x="9205913" y="2393950"/>
          <p14:tracePt t="16565" x="9215438" y="2393950"/>
          <p14:tracePt t="16582" x="9224963" y="2393950"/>
          <p14:tracePt t="16599" x="9232900" y="2393950"/>
          <p14:tracePt t="16615" x="9251950" y="2393950"/>
          <p14:tracePt t="16632" x="9277350" y="2393950"/>
          <p14:tracePt t="16649" x="9323388" y="2393950"/>
          <p14:tracePt t="16666" x="9340850" y="2393950"/>
          <p14:tracePt t="16682" x="9358313" y="2393950"/>
          <p14:tracePt t="16699" x="9385300" y="2393950"/>
          <p14:tracePt t="16715" x="9394825" y="2393950"/>
          <p14:tracePt t="16832" x="9367838" y="2393950"/>
          <p14:tracePt t="16840" x="9331325" y="2374900"/>
          <p14:tracePt t="16849" x="9313863" y="2374900"/>
          <p14:tracePt t="16865" x="9197975" y="2366963"/>
          <p14:tracePt t="16882" x="9109075" y="2366963"/>
          <p14:tracePt t="16898" x="8983663" y="2366963"/>
          <p14:tracePt t="16915" x="8840788" y="2366963"/>
          <p14:tracePt t="16932" x="8688388" y="2366963"/>
          <p14:tracePt t="16948" x="8545513" y="2366963"/>
          <p14:tracePt t="16965" x="8447088" y="2366963"/>
          <p14:tracePt t="16982" x="8375650" y="2366963"/>
          <p14:tracePt t="16999" x="8296275" y="2366963"/>
          <p14:tracePt t="17015" x="8224838" y="2366963"/>
          <p14:tracePt t="17032" x="8134350" y="2366963"/>
          <p14:tracePt t="17049" x="8045450" y="2366963"/>
          <p14:tracePt t="17065" x="8037513" y="2366963"/>
          <p14:tracePt t="17344" x="8027988" y="2366963"/>
          <p14:tracePt t="17352" x="8018463" y="2366963"/>
          <p14:tracePt t="17440" x="8010525" y="2366963"/>
          <p14:tracePt t="17457" x="8018463" y="2384425"/>
          <p14:tracePt t="17465" x="8027988" y="2384425"/>
          <p14:tracePt t="17472" x="8081963" y="2401888"/>
          <p14:tracePt t="17482" x="8153400" y="2401888"/>
          <p14:tracePt t="17498" x="8323263" y="2411413"/>
          <p14:tracePt t="17515" x="8518525" y="2411413"/>
          <p14:tracePt t="17532" x="8759825" y="2411413"/>
          <p14:tracePt t="17549" x="8974138" y="2411413"/>
          <p14:tracePt t="17565" x="9090025" y="2411413"/>
          <p14:tracePt t="17583" x="9215438" y="2411413"/>
          <p14:tracePt t="17598" x="9286875" y="2411413"/>
          <p14:tracePt t="17615" x="9348788" y="2411413"/>
          <p14:tracePt t="17632" x="9394825" y="2411413"/>
          <p14:tracePt t="17649" x="9402763" y="2411413"/>
          <p14:tracePt t="18000" x="9385300" y="2411413"/>
          <p14:tracePt t="18008" x="9367838" y="2411413"/>
          <p14:tracePt t="18016" x="9340850" y="2411413"/>
          <p14:tracePt t="18032" x="9323388" y="2411413"/>
          <p14:tracePt t="18049" x="9269413" y="2411413"/>
          <p14:tracePt t="18065" x="9215438" y="2411413"/>
          <p14:tracePt t="18082" x="9072563" y="2411413"/>
          <p14:tracePt t="18099" x="8732838" y="2411413"/>
          <p14:tracePt t="18115" x="8331200" y="2411413"/>
          <p14:tracePt t="18132" x="7929563" y="2411413"/>
          <p14:tracePt t="18148" x="7643813" y="2411413"/>
          <p14:tracePt t="18165" x="7518400" y="2411413"/>
          <p14:tracePt t="18181" x="7510463" y="2411413"/>
          <p14:tracePt t="18280" x="7500938" y="2428875"/>
          <p14:tracePt t="18296" x="7510463" y="2446338"/>
          <p14:tracePt t="18304" x="7537450" y="2455863"/>
          <p14:tracePt t="18315" x="7545388" y="2455863"/>
          <p14:tracePt t="18332" x="7589838" y="2482850"/>
          <p14:tracePt t="18348" x="7697788" y="2509838"/>
          <p14:tracePt t="18365" x="7804150" y="2517775"/>
          <p14:tracePt t="18382" x="7956550" y="2536825"/>
          <p14:tracePt t="18399" x="8180388" y="2536825"/>
          <p14:tracePt t="18400" x="8269288" y="2536825"/>
          <p14:tracePt t="18415" x="8420100" y="2536825"/>
          <p14:tracePt t="18432" x="8634413" y="2536825"/>
          <p14:tracePt t="18449" x="9063038" y="2536825"/>
          <p14:tracePt t="18465" x="9269413" y="2589213"/>
          <p14:tracePt t="18482" x="9313863" y="2589213"/>
          <p14:tracePt t="18498" x="9348788" y="2598738"/>
          <p14:tracePt t="18712" x="9358313" y="2598738"/>
          <p14:tracePt t="18728" x="9367838" y="2598738"/>
          <p14:tracePt t="18784" x="9375775" y="2598738"/>
          <p14:tracePt t="18960" x="9358313" y="2589213"/>
          <p14:tracePt t="18968" x="9348788" y="2589213"/>
          <p14:tracePt t="18976" x="9313863" y="2571750"/>
          <p14:tracePt t="18984" x="9304338" y="2571750"/>
          <p14:tracePt t="18998" x="9296400" y="2571750"/>
          <p14:tracePt t="19015" x="9286875" y="2571750"/>
          <p14:tracePt t="19032" x="9277350" y="2562225"/>
          <p14:tracePt t="19144" x="9242425" y="2562225"/>
          <p14:tracePt t="19152" x="9232900" y="2562225"/>
          <p14:tracePt t="19160" x="9224963" y="2562225"/>
          <p14:tracePt t="19168" x="9170988" y="2562225"/>
          <p14:tracePt t="19182" x="9099550" y="2571750"/>
          <p14:tracePt t="19198" x="8991600" y="2571750"/>
          <p14:tracePt t="19215" x="8885238" y="2571750"/>
          <p14:tracePt t="19232" x="8742363" y="2571750"/>
          <p14:tracePt t="19249" x="8616950" y="2571750"/>
          <p14:tracePt t="19265" x="8501063" y="2571750"/>
          <p14:tracePt t="19282" x="8412163" y="2598738"/>
          <p14:tracePt t="19298" x="8375650" y="2598738"/>
          <p14:tracePt t="19315" x="8313738" y="2598738"/>
          <p14:tracePt t="19332" x="8205788" y="2625725"/>
          <p14:tracePt t="19348" x="8072438" y="2652713"/>
          <p14:tracePt t="19365" x="7974013" y="2687638"/>
          <p14:tracePt t="19382" x="7902575" y="2697163"/>
          <p14:tracePt t="19398" x="7875588" y="2697163"/>
          <p14:tracePt t="19415" x="7858125" y="2697163"/>
          <p14:tracePt t="19456" x="7848600" y="2705100"/>
          <p14:tracePt t="19552" x="7823200" y="2714625"/>
          <p14:tracePt t="19592" x="7813675" y="2732088"/>
          <p14:tracePt t="19632" x="7804150" y="2751138"/>
          <p14:tracePt t="19640" x="7796213" y="2759075"/>
          <p14:tracePt t="19649" x="7796213" y="2768600"/>
          <p14:tracePt t="19665" x="7796213" y="2795588"/>
          <p14:tracePt t="19682" x="7796213" y="2822575"/>
          <p14:tracePt t="19699" x="7796213" y="2857500"/>
          <p14:tracePt t="19715" x="7796213" y="2911475"/>
          <p14:tracePt t="19732" x="7777163" y="2982913"/>
          <p14:tracePt t="19749" x="7777163" y="3054350"/>
          <p14:tracePt t="19765" x="7777163" y="3098800"/>
          <p14:tracePt t="19782" x="7777163" y="3133725"/>
          <p14:tracePt t="19798" x="7777163" y="3143250"/>
          <p14:tracePt t="19832" x="7777163" y="3179763"/>
          <p14:tracePt t="19960" x="7786688" y="3187700"/>
          <p14:tracePt t="19976" x="7796213" y="3187700"/>
          <p14:tracePt t="19985" x="7840663" y="3187700"/>
          <p14:tracePt t="19992" x="7894638" y="3187700"/>
          <p14:tracePt t="20000" x="7966075" y="3187700"/>
          <p14:tracePt t="20015" x="8081963" y="3187700"/>
          <p14:tracePt t="20032" x="8375650" y="3205163"/>
          <p14:tracePt t="20048" x="8777288" y="3205163"/>
          <p14:tracePt t="20065" x="9045575" y="3205163"/>
          <p14:tracePt t="20082" x="9242425" y="3205163"/>
          <p14:tracePt t="20098" x="9429750" y="3205163"/>
          <p14:tracePt t="20115" x="9545638" y="3205163"/>
          <p14:tracePt t="20132" x="9653588" y="3205163"/>
          <p14:tracePt t="20148" x="9725025" y="3205163"/>
          <p14:tracePt t="20165" x="9777413" y="3205163"/>
          <p14:tracePt t="20182" x="9831388" y="3205163"/>
          <p14:tracePt t="20198" x="9858375" y="3205163"/>
          <p14:tracePt t="20215" x="9875838" y="3205163"/>
          <p14:tracePt t="20280" x="9885363" y="3205163"/>
          <p14:tracePt t="20288" x="9894888" y="3205163"/>
          <p14:tracePt t="20312" x="9902825" y="3187700"/>
          <p14:tracePt t="20336" x="9920288" y="3179763"/>
          <p14:tracePt t="20392" x="9920288" y="3160713"/>
          <p14:tracePt t="20400" x="9920288" y="3152775"/>
          <p14:tracePt t="20409" x="9920288" y="3143250"/>
          <p14:tracePt t="20416" x="9902825" y="3089275"/>
          <p14:tracePt t="20431" x="9875838" y="3062288"/>
          <p14:tracePt t="20449" x="9742488" y="2938463"/>
          <p14:tracePt t="20465" x="9671050" y="2840038"/>
          <p14:tracePt t="20482" x="9661525" y="2786063"/>
          <p14:tracePt t="20498" x="9653588" y="2741613"/>
          <p14:tracePt t="20515" x="9634538" y="2705100"/>
          <p14:tracePt t="20548" x="9634538" y="2697163"/>
          <p14:tracePt t="20565" x="9634538" y="2687638"/>
          <p14:tracePt t="20984" x="9599613" y="2679700"/>
          <p14:tracePt t="20992" x="9510713" y="2679700"/>
          <p14:tracePt t="21000" x="9323388" y="2679700"/>
          <p14:tracePt t="21015" x="9090025" y="2679700"/>
          <p14:tracePt t="21032" x="8402638" y="2679700"/>
          <p14:tracePt t="21048" x="8062913" y="2660650"/>
          <p14:tracePt t="21065" x="7848600" y="2660650"/>
          <p14:tracePt t="21082" x="7804150" y="2660650"/>
          <p14:tracePt t="21176" x="7796213" y="2660650"/>
          <p14:tracePt t="21216" x="7786688" y="2660650"/>
          <p14:tracePt t="21232" x="7777163" y="2660650"/>
          <p14:tracePt t="21240" x="7742238" y="2660650"/>
          <p14:tracePt t="21249" x="7724775" y="2660650"/>
          <p14:tracePt t="21265" x="7653338" y="2697163"/>
          <p14:tracePt t="21282" x="7608888" y="2705100"/>
          <p14:tracePt t="21416" x="7616825" y="2705100"/>
          <p14:tracePt t="21424" x="7661275" y="2705100"/>
          <p14:tracePt t="21433" x="7697788" y="2705100"/>
          <p14:tracePt t="21449" x="7885113" y="2705100"/>
          <p14:tracePt t="21465" x="8081963" y="2705100"/>
          <p14:tracePt t="21482" x="8323263" y="2705100"/>
          <p14:tracePt t="21498" x="8562975" y="2679700"/>
          <p14:tracePt t="21515" x="8840788" y="2643188"/>
          <p14:tracePt t="21532" x="9099550" y="2625725"/>
          <p14:tracePt t="21548" x="9367838" y="2625725"/>
          <p14:tracePt t="21565" x="9537700" y="2625725"/>
          <p14:tracePt t="21582" x="9661525" y="2625725"/>
          <p14:tracePt t="21599" x="9698038" y="2625725"/>
          <p14:tracePt t="21615" x="9715500" y="2625725"/>
          <p14:tracePt t="21768" x="9725025" y="2616200"/>
          <p14:tracePt t="21776" x="9725025" y="2608263"/>
          <p14:tracePt t="21784" x="9725025" y="2598738"/>
          <p14:tracePt t="21798" x="9680575" y="2581275"/>
          <p14:tracePt t="21815" x="9528175" y="2581275"/>
          <p14:tracePt t="21831" x="9269413" y="2581275"/>
          <p14:tracePt t="21849" x="8840788" y="2581275"/>
          <p14:tracePt t="21866" x="8501063" y="2581275"/>
          <p14:tracePt t="21882" x="8170863" y="2581275"/>
          <p14:tracePt t="21898" x="7912100" y="2581275"/>
          <p14:tracePt t="21915" x="7777163" y="2581275"/>
          <p14:tracePt t="21932" x="7751763" y="2581275"/>
          <p14:tracePt t="21948" x="7715250" y="2581275"/>
          <p14:tracePt t="22128" x="7732713" y="2581275"/>
          <p14:tracePt t="22136" x="7786688" y="2581275"/>
          <p14:tracePt t="22148" x="7840663" y="2571750"/>
          <p14:tracePt t="22165" x="8081963" y="2536825"/>
          <p14:tracePt t="22182" x="8394700" y="2536825"/>
          <p14:tracePt t="22198" x="8751888" y="2536825"/>
          <p14:tracePt t="22215" x="9055100" y="2536825"/>
          <p14:tracePt t="22232" x="9582150" y="2536825"/>
          <p14:tracePt t="22249" x="9823450" y="2536825"/>
          <p14:tracePt t="22265" x="9966325" y="2536825"/>
          <p14:tracePt t="22282" x="10063163" y="2536825"/>
          <p14:tracePt t="22298" x="10072688" y="2536825"/>
          <p14:tracePt t="22344" x="10090150" y="2536825"/>
          <p14:tracePt t="22392" x="10099675" y="2527300"/>
          <p14:tracePt t="22648" x="10072688" y="2527300"/>
          <p14:tracePt t="22656" x="10001250" y="2527300"/>
          <p14:tracePt t="22665" x="9912350" y="2527300"/>
          <p14:tracePt t="22682" x="9688513" y="2527300"/>
          <p14:tracePt t="22698" x="9385300" y="2527300"/>
          <p14:tracePt t="22715" x="9028113" y="2527300"/>
          <p14:tracePt t="22732" x="8670925" y="2527300"/>
          <p14:tracePt t="22748" x="8402638" y="2527300"/>
          <p14:tracePt t="22765" x="8161338" y="2527300"/>
          <p14:tracePt t="22782" x="7991475" y="2544763"/>
          <p14:tracePt t="22798" x="7912100" y="2562225"/>
          <p14:tracePt t="22815" x="7902575" y="2562225"/>
          <p14:tracePt t="22912" x="7894638" y="2562225"/>
          <p14:tracePt t="22936" x="7875588" y="2562225"/>
          <p14:tracePt t="22960" x="7867650" y="2562225"/>
          <p14:tracePt t="23064" x="7902575" y="2562225"/>
          <p14:tracePt t="23072" x="7991475" y="2562225"/>
          <p14:tracePt t="23081" x="8134350" y="2562225"/>
          <p14:tracePt t="23098" x="8491538" y="2562225"/>
          <p14:tracePt t="23115" x="8894763" y="2562225"/>
          <p14:tracePt t="23131" x="9323388" y="2562225"/>
          <p14:tracePt t="23148" x="9725025" y="2562225"/>
          <p14:tracePt t="23165" x="9947275" y="2562225"/>
          <p14:tracePt t="23182" x="10010775" y="2562225"/>
          <p14:tracePt t="23198" x="10028238" y="2562225"/>
          <p14:tracePt t="23416" x="10018713" y="2544763"/>
          <p14:tracePt t="23424" x="10010775" y="2544763"/>
          <p14:tracePt t="23433" x="9983788" y="2544763"/>
          <p14:tracePt t="23449" x="9939338" y="2544763"/>
          <p14:tracePt t="23465" x="9867900" y="2544763"/>
          <p14:tracePt t="23482" x="9759950" y="2544763"/>
          <p14:tracePt t="23498" x="9590088" y="2544763"/>
          <p14:tracePt t="23515" x="9323388" y="2544763"/>
          <p14:tracePt t="23532" x="9037638" y="2544763"/>
          <p14:tracePt t="23548" x="8661400" y="2544763"/>
          <p14:tracePt t="23565" x="8304213" y="2544763"/>
          <p14:tracePt t="23582" x="8108950" y="2544763"/>
          <p14:tracePt t="23598" x="7894638" y="2544763"/>
          <p14:tracePt t="23616" x="7724775" y="2544763"/>
          <p14:tracePt t="23632" x="7599363" y="2544763"/>
          <p14:tracePt t="23649" x="7466013" y="2544763"/>
          <p14:tracePt t="23666" x="7375525" y="2544763"/>
          <p14:tracePt t="23682" x="7340600" y="2544763"/>
          <p14:tracePt t="23848" x="7358063" y="2544763"/>
          <p14:tracePt t="23856" x="7375525" y="2544763"/>
          <p14:tracePt t="23866" x="7402513" y="2554288"/>
          <p14:tracePt t="23882" x="7510463" y="2554288"/>
          <p14:tracePt t="23898" x="7742238" y="2554288"/>
          <p14:tracePt t="23915" x="8054975" y="2554288"/>
          <p14:tracePt t="23932" x="8429625" y="2554288"/>
          <p14:tracePt t="23948" x="8742363" y="2554288"/>
          <p14:tracePt t="23965" x="8983663" y="2554288"/>
          <p14:tracePt t="23981" x="9090025" y="2554288"/>
          <p14:tracePt t="23998" x="9117013" y="2554288"/>
          <p14:tracePt t="24136" x="9090025" y="2554288"/>
          <p14:tracePt t="24144" x="9010650" y="2527300"/>
          <p14:tracePt t="24152" x="8885238" y="2509838"/>
          <p14:tracePt t="24165" x="8742363" y="2455863"/>
          <p14:tracePt t="24181" x="8394700" y="2357438"/>
          <p14:tracePt t="24198" x="8099425" y="2268538"/>
          <p14:tracePt t="24215" x="7920038" y="2224088"/>
          <p14:tracePt t="24232" x="7813675" y="2187575"/>
          <p14:tracePt t="24248" x="7796213" y="2170113"/>
          <p14:tracePt t="24265" x="7732713" y="2125663"/>
          <p14:tracePt t="24282" x="7634288" y="2054225"/>
          <p14:tracePt t="24298" x="7510463" y="1946275"/>
          <p14:tracePt t="24316" x="7402513" y="1822450"/>
          <p14:tracePt t="24332" x="7340600" y="1679575"/>
          <p14:tracePt t="24348" x="7323138" y="1589088"/>
          <p14:tracePt t="24365" x="7323138" y="1490663"/>
          <p14:tracePt t="24382" x="7323138" y="1465263"/>
          <p14:tracePt t="24398" x="7323138" y="1419225"/>
          <p14:tracePt t="24415" x="7323138" y="1401763"/>
          <p14:tracePt t="24432" x="7323138" y="1384300"/>
          <p14:tracePt t="24448" x="7323138" y="1374775"/>
          <p14:tracePt t="24465" x="7323138" y="1366838"/>
          <p14:tracePt t="24482" x="7323138" y="1357313"/>
          <p14:tracePt t="24498" x="7340600" y="1322388"/>
          <p14:tracePt t="24515" x="7358063" y="1303338"/>
          <p14:tracePt t="24532" x="7375525" y="1268413"/>
          <p14:tracePt t="24548" x="7412038" y="1231900"/>
          <p14:tracePt t="24565" x="7412038" y="1214438"/>
          <p14:tracePt t="24582" x="7429500" y="1152525"/>
          <p14:tracePt t="24598" x="7439025" y="1089025"/>
          <p14:tracePt t="24615" x="7466013" y="1009650"/>
          <p14:tracePt t="24632" x="7483475" y="946150"/>
          <p14:tracePt t="24649" x="7500938" y="847725"/>
          <p14:tracePt t="24666" x="7545388" y="785813"/>
          <p14:tracePt t="24682" x="7554913" y="723900"/>
          <p14:tracePt t="24698" x="7572375" y="687388"/>
          <p14:tracePt t="24715" x="7572375" y="642938"/>
          <p14:tracePt t="24732" x="7572375" y="598488"/>
          <p14:tracePt t="24748" x="7572375" y="581025"/>
          <p14:tracePt t="24765" x="7572375" y="544513"/>
          <p14:tracePt t="24798" x="7572375" y="536575"/>
          <p14:tracePt t="24824" x="7572375" y="527050"/>
          <p14:tracePt t="24833" x="7581900" y="490538"/>
          <p14:tracePt t="24849" x="7599363" y="473075"/>
          <p14:tracePt t="24865" x="7608888" y="465138"/>
          <p14:tracePt t="24968" x="7608888" y="473075"/>
          <p14:tracePt t="24984" x="7608888" y="482600"/>
          <p14:tracePt t="24992" x="7608888" y="490538"/>
          <p14:tracePt t="25000" x="7608888" y="500063"/>
          <p14:tracePt t="25015" x="7608888" y="517525"/>
          <p14:tracePt t="25032" x="7608888" y="561975"/>
          <p14:tracePt t="25049" x="7608888" y="642938"/>
          <p14:tracePt t="25066" x="7608888" y="679450"/>
          <p14:tracePt t="25081" x="7626350" y="704850"/>
          <p14:tracePt t="25098" x="7626350" y="731838"/>
          <p14:tracePt t="25115" x="7626350" y="758825"/>
          <p14:tracePt t="25131" x="7626350" y="776288"/>
          <p14:tracePt t="25148" x="7626350" y="812800"/>
          <p14:tracePt t="25165" x="7626350" y="857250"/>
          <p14:tracePt t="25182" x="7626350" y="874713"/>
          <p14:tracePt t="25198" x="7626350" y="911225"/>
          <p14:tracePt t="25215" x="7616825" y="946150"/>
          <p14:tracePt t="25232" x="7616825" y="990600"/>
          <p14:tracePt t="25249" x="7599363" y="1027113"/>
          <p14:tracePt t="25265" x="7599363" y="1054100"/>
          <p14:tracePt t="25282" x="7581900" y="1098550"/>
          <p14:tracePt t="25298" x="7581900" y="1152525"/>
          <p14:tracePt t="25315" x="7581900" y="1214438"/>
          <p14:tracePt t="25331" x="7572375" y="1268413"/>
          <p14:tracePt t="25348" x="7562850" y="1312863"/>
          <p14:tracePt t="25365" x="7562850" y="1339850"/>
          <p14:tracePt t="25382" x="7562850" y="1366838"/>
          <p14:tracePt t="25398" x="7562850" y="1374775"/>
          <p14:tracePt t="25415" x="7545388" y="1411288"/>
          <p14:tracePt t="25431" x="7545388" y="1428750"/>
          <p14:tracePt t="25448" x="7545388" y="1473200"/>
          <p14:tracePt t="25466" x="7545388" y="1482725"/>
          <p14:tracePt t="25481" x="7537450" y="1509713"/>
          <p14:tracePt t="25498" x="7537450" y="1517650"/>
          <p14:tracePt t="25904" x="7537450" y="1527175"/>
          <p14:tracePt t="25928" x="7554913" y="1527175"/>
          <p14:tracePt t="25936" x="7608888" y="1517650"/>
          <p14:tracePt t="25948" x="7616825" y="1509713"/>
          <p14:tracePt t="25965" x="7742238" y="1500188"/>
          <p14:tracePt t="25982" x="7920038" y="1428750"/>
          <p14:tracePt t="25998" x="8153400" y="1357313"/>
          <p14:tracePt t="26015" x="8447088" y="1285875"/>
          <p14:tracePt t="26032" x="8742363" y="1187450"/>
          <p14:tracePt t="26049" x="9170988" y="1062038"/>
          <p14:tracePt t="26065" x="9402763" y="973138"/>
          <p14:tracePt t="26082" x="9590088" y="884238"/>
          <p14:tracePt t="26098" x="9680575" y="847725"/>
          <p14:tracePt t="26115" x="9732963" y="822325"/>
          <p14:tracePt t="26131" x="9759950" y="812800"/>
          <p14:tracePt t="26148" x="9786938" y="812800"/>
          <p14:tracePt t="26165" x="9796463" y="803275"/>
          <p14:tracePt t="26198" x="9804400" y="795338"/>
          <p14:tracePt t="26215" x="9823450" y="795338"/>
          <p14:tracePt t="26232" x="9858375" y="776288"/>
          <p14:tracePt t="26248" x="9894888" y="758825"/>
          <p14:tracePt t="26265" x="9920288" y="731838"/>
          <p14:tracePt t="26282" x="9920288" y="714375"/>
          <p14:tracePt t="26298" x="9920288" y="696913"/>
          <p14:tracePt t="26315" x="9920288" y="679450"/>
          <p14:tracePt t="26348" x="9912350" y="669925"/>
          <p14:tracePt t="26365" x="9902825" y="669925"/>
          <p14:tracePt t="26381" x="9885363" y="669925"/>
          <p14:tracePt t="26398" x="9840913" y="669925"/>
          <p14:tracePt t="26415" x="9804400" y="669925"/>
          <p14:tracePt t="26432" x="9777413" y="669925"/>
          <p14:tracePt t="26448" x="9742488" y="669925"/>
          <p14:tracePt t="26600" x="9732963" y="669925"/>
          <p14:tracePt t="26608" x="9732963" y="687388"/>
          <p14:tracePt t="26624" x="9732963" y="696913"/>
          <p14:tracePt t="26633" x="9732963" y="714375"/>
          <p14:tracePt t="26648" x="9732963" y="723900"/>
          <p14:tracePt t="26665" x="9732963" y="731838"/>
          <p14:tracePt t="26682" x="9732963" y="741363"/>
          <p14:tracePt t="26698" x="9732963" y="776288"/>
          <p14:tracePt t="26715" x="9732963" y="822325"/>
          <p14:tracePt t="26731" x="9732963" y="857250"/>
          <p14:tracePt t="26748" x="9732963" y="901700"/>
          <p14:tracePt t="26765" x="9732963" y="928688"/>
          <p14:tracePt t="26781" x="9732963" y="955675"/>
          <p14:tracePt t="26798" x="9732963" y="990600"/>
          <p14:tracePt t="26815" x="9732963" y="1044575"/>
          <p14:tracePt t="26832" x="9732963" y="1098550"/>
          <p14:tracePt t="26848" x="9732963" y="1160463"/>
          <p14:tracePt t="26865" x="9732963" y="1250950"/>
          <p14:tracePt t="26881" x="9732963" y="1295400"/>
          <p14:tracePt t="26898" x="9732963" y="1357313"/>
          <p14:tracePt t="26914" x="9732963" y="1374775"/>
          <p14:tracePt t="26931" x="9732963" y="1411288"/>
          <p14:tracePt t="27312" x="9732963" y="1419225"/>
          <p14:tracePt t="27328" x="9732963" y="1428750"/>
          <p14:tracePt t="27544" x="9732963" y="1446213"/>
          <p14:tracePt t="27560" x="9732963" y="1455738"/>
          <p14:tracePt t="27632" x="9732963" y="1473200"/>
          <p14:tracePt t="27664" x="9742488" y="1482725"/>
          <p14:tracePt t="27792" x="9752013" y="1490663"/>
          <p14:tracePt t="27808" x="9777413" y="1509713"/>
          <p14:tracePt t="27824" x="9796463" y="1527175"/>
          <p14:tracePt t="31264" x="9796463" y="1562100"/>
          <p14:tracePt t="31272" x="9796463" y="1589088"/>
          <p14:tracePt t="31282" x="9769475" y="1643063"/>
          <p14:tracePt t="31298" x="9715500" y="1724025"/>
          <p14:tracePt t="31314" x="9626600" y="1830388"/>
          <p14:tracePt t="31331" x="9483725" y="2000250"/>
          <p14:tracePt t="31348" x="9375775" y="2152650"/>
          <p14:tracePt t="31365" x="9224963" y="2428875"/>
          <p14:tracePt t="31381" x="9099550" y="2687638"/>
          <p14:tracePt t="31398" x="8939213" y="3009900"/>
          <p14:tracePt t="31415" x="8796338" y="3268663"/>
          <p14:tracePt t="31431" x="8626475" y="3536950"/>
          <p14:tracePt t="31448" x="8375650" y="3813175"/>
          <p14:tracePt t="31465" x="8313738" y="3830638"/>
          <p14:tracePt t="31481" x="8269288" y="3830638"/>
          <p14:tracePt t="31672" x="8259763" y="3848100"/>
          <p14:tracePt t="31681" x="8251825" y="3857625"/>
          <p14:tracePt t="31688" x="8215313" y="3875088"/>
          <p14:tracePt t="31698" x="8205788" y="3875088"/>
          <p14:tracePt t="31714" x="8108950" y="3848100"/>
          <p14:tracePt t="31731" x="7885113" y="3803650"/>
          <p14:tracePt t="31748" x="7608888" y="3724275"/>
          <p14:tracePt t="31765" x="7313613" y="3616325"/>
          <p14:tracePt t="31781" x="7027863" y="3465513"/>
          <p14:tracePt t="31798" x="6777038" y="3357563"/>
          <p14:tracePt t="31814" x="6473825" y="3224213"/>
          <p14:tracePt t="31831" x="6126163" y="3044825"/>
          <p14:tracePt t="31848" x="5491163" y="2608263"/>
          <p14:tracePt t="31865" x="5045075" y="2241550"/>
          <p14:tracePt t="31882" x="4660900" y="1938338"/>
          <p14:tracePt t="31898" x="4348163" y="1724025"/>
          <p14:tracePt t="31914" x="4089400" y="1571625"/>
          <p14:tracePt t="31931" x="3919538" y="1473200"/>
          <p14:tracePt t="31948" x="3830638" y="1446213"/>
          <p14:tracePt t="31965" x="3714750" y="1401763"/>
          <p14:tracePt t="31982" x="3625850" y="1393825"/>
          <p14:tracePt t="31998" x="3446463" y="1339850"/>
          <p14:tracePt t="32014" x="3367088" y="1330325"/>
          <p14:tracePt t="32031" x="3340100" y="1312863"/>
          <p14:tracePt t="32048" x="3276600" y="1268413"/>
          <p14:tracePt t="32065" x="3214688" y="1241425"/>
          <p14:tracePt t="32082" x="3152775" y="1187450"/>
          <p14:tracePt t="32098" x="3071813" y="1116013"/>
          <p14:tracePt t="32114" x="2901950" y="982663"/>
          <p14:tracePt t="32131" x="2732088" y="847725"/>
          <p14:tracePt t="32148" x="2536825" y="652463"/>
          <p14:tracePt t="32164" x="2401888" y="517525"/>
          <p14:tracePt t="32181" x="2339975" y="455613"/>
          <p14:tracePt t="32198" x="2286000" y="401638"/>
          <p14:tracePt t="32214" x="2276475" y="393700"/>
          <p14:tracePt t="32231" x="2214563" y="357188"/>
          <p14:tracePt t="32248" x="2054225" y="357188"/>
          <p14:tracePt t="32265" x="1965325" y="339725"/>
          <p14:tracePt t="32281" x="1938338" y="330200"/>
          <p14:tracePt t="32298" x="1911350" y="322263"/>
          <p14:tracePt t="32315" x="1857375" y="295275"/>
          <p14:tracePt t="32331" x="1812925" y="268288"/>
          <p14:tracePt t="32348" x="1768475" y="241300"/>
          <p14:tracePt t="32381" x="1758950" y="231775"/>
          <p14:tracePt t="32398" x="1751013" y="231775"/>
          <p14:tracePt t="32414" x="1679575" y="231775"/>
          <p14:tracePt t="32431" x="1616075" y="231775"/>
          <p14:tracePt t="32448" x="1589088" y="223838"/>
          <p14:tracePt t="32465" x="1571625" y="214313"/>
          <p14:tracePt t="32481" x="1554163" y="196850"/>
          <p14:tracePt t="32528" x="1544638" y="179388"/>
          <p14:tracePt t="32952" x="1527175" y="169863"/>
          <p14:tracePt t="33847" x="1490663" y="142875"/>
        </p14:tracePtLst>
      </p14:laserTraceLst>
    </p:ext>
  </p:extLs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ChangeArrowheads="1"/>
          </p:cNvSpPr>
          <p:nvPr/>
        </p:nvSpPr>
        <p:spPr bwMode="auto">
          <a:xfrm>
            <a:off x="2362200" y="152400"/>
            <a:ext cx="3657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600">
                <a:solidFill>
                  <a:schemeClr val="tx1"/>
                </a:solidFill>
                <a:latin typeface="Calibri" panose="020F0502020204030204" pitchFamily="34" charset="0"/>
              </a:defRPr>
            </a:lvl1pPr>
            <a:lvl2pPr marL="742950" indent="-285750">
              <a:defRPr sz="1600">
                <a:solidFill>
                  <a:schemeClr val="tx1"/>
                </a:solidFill>
                <a:latin typeface="Calibri" panose="020F0502020204030204" pitchFamily="34" charset="0"/>
              </a:defRPr>
            </a:lvl2pPr>
            <a:lvl3pPr marL="1143000" indent="-228600">
              <a:defRPr sz="1600">
                <a:solidFill>
                  <a:schemeClr val="tx1"/>
                </a:solidFill>
                <a:latin typeface="Calibri" panose="020F0502020204030204" pitchFamily="34" charset="0"/>
              </a:defRPr>
            </a:lvl3pPr>
            <a:lvl4pPr marL="1600200" indent="-228600">
              <a:defRPr sz="1600">
                <a:solidFill>
                  <a:schemeClr val="tx1"/>
                </a:solidFill>
                <a:latin typeface="Calibri" panose="020F0502020204030204" pitchFamily="34" charset="0"/>
              </a:defRPr>
            </a:lvl4pPr>
            <a:lvl5pPr marL="2057400" indent="-228600">
              <a:defRPr sz="1600">
                <a:solidFill>
                  <a:schemeClr val="tx1"/>
                </a:solidFill>
                <a:latin typeface="Calibri" panose="020F0502020204030204" pitchFamily="34" charset="0"/>
              </a:defRPr>
            </a:lvl5pPr>
            <a:lvl6pPr marL="2514600" indent="-228600" eaLnBrk="0" fontAlgn="base" hangingPunct="0">
              <a:spcBef>
                <a:spcPct val="0"/>
              </a:spcBef>
              <a:spcAft>
                <a:spcPct val="0"/>
              </a:spcAft>
              <a:defRPr sz="1600">
                <a:solidFill>
                  <a:schemeClr val="tx1"/>
                </a:solidFill>
                <a:latin typeface="Calibri" panose="020F0502020204030204" pitchFamily="34" charset="0"/>
              </a:defRPr>
            </a:lvl6pPr>
            <a:lvl7pPr marL="2971800" indent="-228600" eaLnBrk="0" fontAlgn="base" hangingPunct="0">
              <a:spcBef>
                <a:spcPct val="0"/>
              </a:spcBef>
              <a:spcAft>
                <a:spcPct val="0"/>
              </a:spcAft>
              <a:defRPr sz="1600">
                <a:solidFill>
                  <a:schemeClr val="tx1"/>
                </a:solidFill>
                <a:latin typeface="Calibri" panose="020F0502020204030204" pitchFamily="34" charset="0"/>
              </a:defRPr>
            </a:lvl7pPr>
            <a:lvl8pPr marL="3429000" indent="-228600" eaLnBrk="0" fontAlgn="base" hangingPunct="0">
              <a:spcBef>
                <a:spcPct val="0"/>
              </a:spcBef>
              <a:spcAft>
                <a:spcPct val="0"/>
              </a:spcAft>
              <a:defRPr sz="1600">
                <a:solidFill>
                  <a:schemeClr val="tx1"/>
                </a:solidFill>
                <a:latin typeface="Calibri" panose="020F0502020204030204" pitchFamily="34" charset="0"/>
              </a:defRPr>
            </a:lvl8pPr>
            <a:lvl9pPr marL="3886200" indent="-228600" eaLnBrk="0" fontAlgn="base" hangingPunct="0">
              <a:spcBef>
                <a:spcPct val="0"/>
              </a:spcBef>
              <a:spcAft>
                <a:spcPct val="0"/>
              </a:spcAft>
              <a:defRPr sz="1600">
                <a:solidFill>
                  <a:schemeClr val="tx1"/>
                </a:solidFill>
                <a:latin typeface="Calibri" panose="020F0502020204030204" pitchFamily="34" charset="0"/>
              </a:defRPr>
            </a:lvl9pPr>
          </a:lstStyle>
          <a:p>
            <a:pPr algn="ctr" eaLnBrk="1" hangingPunct="1"/>
            <a:r>
              <a:rPr lang="en-US" altLang="en-US" sz="3200" b="1">
                <a:solidFill>
                  <a:schemeClr val="tx2"/>
                </a:solidFill>
              </a:rPr>
              <a:t>BJT Circuits</a:t>
            </a:r>
          </a:p>
        </p:txBody>
      </p:sp>
      <p:pic>
        <p:nvPicPr>
          <p:cNvPr id="66563"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53201" y="430214"/>
            <a:ext cx="3725863" cy="3227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6564"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81201" y="1295400"/>
            <a:ext cx="4060825" cy="1487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6565" name="Picture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09800" y="4095750"/>
            <a:ext cx="7086600" cy="2152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6566" name="Rectangle 9"/>
          <p:cNvSpPr>
            <a:spLocks noChangeArrowheads="1"/>
          </p:cNvSpPr>
          <p:nvPr/>
        </p:nvSpPr>
        <p:spPr bwMode="auto">
          <a:xfrm>
            <a:off x="6477000" y="3581401"/>
            <a:ext cx="3810000" cy="58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600">
                <a:solidFill>
                  <a:schemeClr val="tx1"/>
                </a:solidFill>
                <a:latin typeface="Calibri" panose="020F0502020204030204" pitchFamily="34" charset="0"/>
              </a:defRPr>
            </a:lvl1pPr>
            <a:lvl2pPr marL="742950" indent="-285750">
              <a:defRPr sz="1600">
                <a:solidFill>
                  <a:schemeClr val="tx1"/>
                </a:solidFill>
                <a:latin typeface="Calibri" panose="020F0502020204030204" pitchFamily="34" charset="0"/>
              </a:defRPr>
            </a:lvl2pPr>
            <a:lvl3pPr marL="1143000" indent="-228600">
              <a:defRPr sz="1600">
                <a:solidFill>
                  <a:schemeClr val="tx1"/>
                </a:solidFill>
                <a:latin typeface="Calibri" panose="020F0502020204030204" pitchFamily="34" charset="0"/>
              </a:defRPr>
            </a:lvl3pPr>
            <a:lvl4pPr marL="1600200" indent="-228600">
              <a:defRPr sz="1600">
                <a:solidFill>
                  <a:schemeClr val="tx1"/>
                </a:solidFill>
                <a:latin typeface="Calibri" panose="020F0502020204030204" pitchFamily="34" charset="0"/>
              </a:defRPr>
            </a:lvl4pPr>
            <a:lvl5pPr marL="2057400" indent="-228600">
              <a:defRPr sz="1600">
                <a:solidFill>
                  <a:schemeClr val="tx1"/>
                </a:solidFill>
                <a:latin typeface="Calibri" panose="020F0502020204030204" pitchFamily="34" charset="0"/>
              </a:defRPr>
            </a:lvl5pPr>
            <a:lvl6pPr marL="2514600" indent="-228600" eaLnBrk="0" fontAlgn="base" hangingPunct="0">
              <a:spcBef>
                <a:spcPct val="0"/>
              </a:spcBef>
              <a:spcAft>
                <a:spcPct val="0"/>
              </a:spcAft>
              <a:defRPr sz="1600">
                <a:solidFill>
                  <a:schemeClr val="tx1"/>
                </a:solidFill>
                <a:latin typeface="Calibri" panose="020F0502020204030204" pitchFamily="34" charset="0"/>
              </a:defRPr>
            </a:lvl6pPr>
            <a:lvl7pPr marL="2971800" indent="-228600" eaLnBrk="0" fontAlgn="base" hangingPunct="0">
              <a:spcBef>
                <a:spcPct val="0"/>
              </a:spcBef>
              <a:spcAft>
                <a:spcPct val="0"/>
              </a:spcAft>
              <a:defRPr sz="1600">
                <a:solidFill>
                  <a:schemeClr val="tx1"/>
                </a:solidFill>
                <a:latin typeface="Calibri" panose="020F0502020204030204" pitchFamily="34" charset="0"/>
              </a:defRPr>
            </a:lvl7pPr>
            <a:lvl8pPr marL="3429000" indent="-228600" eaLnBrk="0" fontAlgn="base" hangingPunct="0">
              <a:spcBef>
                <a:spcPct val="0"/>
              </a:spcBef>
              <a:spcAft>
                <a:spcPct val="0"/>
              </a:spcAft>
              <a:defRPr sz="1600">
                <a:solidFill>
                  <a:schemeClr val="tx1"/>
                </a:solidFill>
                <a:latin typeface="Calibri" panose="020F0502020204030204" pitchFamily="34" charset="0"/>
              </a:defRPr>
            </a:lvl8pPr>
            <a:lvl9pPr marL="3886200" indent="-228600" eaLnBrk="0" fontAlgn="base" hangingPunct="0">
              <a:spcBef>
                <a:spcPct val="0"/>
              </a:spcBef>
              <a:spcAft>
                <a:spcPct val="0"/>
              </a:spcAft>
              <a:defRPr sz="1600">
                <a:solidFill>
                  <a:schemeClr val="tx1"/>
                </a:solidFill>
                <a:latin typeface="Calibri" panose="020F0502020204030204" pitchFamily="34" charset="0"/>
              </a:defRPr>
            </a:lvl9pPr>
          </a:lstStyle>
          <a:p>
            <a:pPr algn="ctr" eaLnBrk="1" hangingPunct="1"/>
            <a:r>
              <a:rPr lang="en-US" altLang="en-US" b="1" i="1">
                <a:solidFill>
                  <a:srgbClr val="0000CC"/>
                </a:solidFill>
              </a:rPr>
              <a:t>Figure:  </a:t>
            </a:r>
            <a:r>
              <a:rPr lang="en-US" altLang="en-US" i="1">
                <a:solidFill>
                  <a:srgbClr val="0000CC"/>
                </a:solidFill>
              </a:rPr>
              <a:t>Analysis of the current mirror</a:t>
            </a:r>
          </a:p>
          <a:p>
            <a:pPr algn="ctr" eaLnBrk="1" hangingPunct="1"/>
            <a:r>
              <a:rPr lang="en-US" altLang="en-US" i="1">
                <a:solidFill>
                  <a:srgbClr val="0000CC"/>
                </a:solidFill>
              </a:rPr>
              <a:t>taking into account the finite β of the BJTs.</a:t>
            </a: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708450005"/>
      </p:ext>
    </p:extLst>
  </p:cSld>
  <p:clrMapOvr>
    <a:masterClrMapping/>
  </p:clrMapOvr>
  <mc:AlternateContent xmlns:mc="http://schemas.openxmlformats.org/markup-compatibility/2006">
    <mc:Choice xmlns:p14="http://schemas.microsoft.com/office/powerpoint/2010/main" Requires="p14">
      <p:transition spd="slow" p14:dur="2000" advTm="146434"/>
    </mc:Choice>
    <mc:Fallback>
      <p:transition spd="slow" advTm="14643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extLst>
    <p:ext uri="{3A86A75C-4F4B-4683-9AE1-C65F6400EC91}">
      <p14:laserTraceLst xmlns:p14="http://schemas.microsoft.com/office/powerpoint/2010/main">
        <p14:tracePtLst>
          <p14:tracePt t="3077" x="1285875" y="4973638"/>
          <p14:tracePt t="3333" x="1285875" y="4983163"/>
          <p14:tracePt t="3349" x="1295400" y="4983163"/>
          <p14:tracePt t="3358" x="1312863" y="4973638"/>
          <p14:tracePt t="3365" x="1322388" y="4965700"/>
          <p14:tracePt t="3375" x="1330325" y="4956175"/>
          <p14:tracePt t="3391" x="1393825" y="4902200"/>
          <p14:tracePt t="3408" x="1411288" y="4884738"/>
          <p14:tracePt t="3425" x="1455738" y="4840288"/>
          <p14:tracePt t="3441" x="1500188" y="4795838"/>
          <p14:tracePt t="3458" x="1544638" y="4768850"/>
          <p14:tracePt t="3475" x="1598613" y="4714875"/>
          <p14:tracePt t="3491" x="1633538" y="4697413"/>
          <p14:tracePt t="3508" x="1652588" y="4679950"/>
          <p14:tracePt t="3525" x="1704975" y="4625975"/>
          <p14:tracePt t="3542" x="1724025" y="4608513"/>
          <p14:tracePt t="3558" x="1741488" y="4589463"/>
          <p14:tracePt t="3597" x="1768475" y="4554538"/>
          <p14:tracePt t="3608" x="1795463" y="4537075"/>
          <p14:tracePt t="3625" x="1812925" y="4518025"/>
          <p14:tracePt t="3641" x="1839913" y="4500563"/>
          <p14:tracePt t="3658" x="1857375" y="4491038"/>
          <p14:tracePt t="3675" x="1866900" y="4483100"/>
          <p14:tracePt t="3691" x="1874838" y="4456113"/>
          <p14:tracePt t="3708" x="1884363" y="4446588"/>
          <p14:tracePt t="3726" x="1919288" y="4394200"/>
          <p14:tracePt t="3742" x="1928813" y="4367213"/>
          <p14:tracePt t="3758" x="1928813" y="4348163"/>
          <p14:tracePt t="3775" x="1928813" y="4330700"/>
          <p14:tracePt t="3792" x="1928813" y="4313238"/>
          <p14:tracePt t="3808" x="1928813" y="4295775"/>
          <p14:tracePt t="3825" x="1928813" y="4251325"/>
          <p14:tracePt t="3841" x="1928813" y="4187825"/>
          <p14:tracePt t="3858" x="1928813" y="4143375"/>
          <p14:tracePt t="3875" x="1928813" y="4133850"/>
          <p14:tracePt t="3892" x="1928813" y="4108450"/>
          <p14:tracePt t="3908" x="1928813" y="4089400"/>
          <p14:tracePt t="3926" x="1928813" y="4062413"/>
          <p14:tracePt t="3942" x="1928813" y="4054475"/>
          <p14:tracePt t="3958" x="1928813" y="4010025"/>
          <p14:tracePt t="3975" x="1928813" y="3973513"/>
          <p14:tracePt t="3991" x="1928813" y="3965575"/>
          <p14:tracePt t="4025" x="1928813" y="3956050"/>
          <p14:tracePt t="4041" x="1928813" y="3929063"/>
          <p14:tracePt t="4058" x="1928813" y="3894138"/>
          <p14:tracePt t="4075" x="1928813" y="3857625"/>
          <p14:tracePt t="4091" x="1965325" y="3813175"/>
          <p14:tracePt t="4109" x="1990725" y="3741738"/>
          <p14:tracePt t="4125" x="2116138" y="3598863"/>
          <p14:tracePt t="4142" x="2241550" y="3482975"/>
          <p14:tracePt t="4158" x="2455863" y="3357563"/>
          <p14:tracePt t="4175" x="2687638" y="3286125"/>
          <p14:tracePt t="4191" x="2955925" y="3214688"/>
          <p14:tracePt t="4208" x="3232150" y="3143250"/>
          <p14:tracePt t="4225" x="3517900" y="3143250"/>
          <p14:tracePt t="4241" x="3848100" y="3143250"/>
          <p14:tracePt t="4258" x="4187825" y="3143250"/>
          <p14:tracePt t="4275" x="4527550" y="3205163"/>
          <p14:tracePt t="4291" x="4867275" y="3286125"/>
          <p14:tracePt t="4308" x="5205413" y="3340100"/>
          <p14:tracePt t="4325" x="5518150" y="3340100"/>
          <p14:tracePt t="4342" x="5608638" y="3313113"/>
          <p14:tracePt t="4358" x="5626100" y="3268663"/>
          <p14:tracePt t="4557" x="5643563" y="3268663"/>
          <p14:tracePt t="4574" x="5670550" y="3268663"/>
          <p14:tracePt t="4581" x="5732463" y="3214688"/>
          <p14:tracePt t="4591" x="5759450" y="3133725"/>
          <p14:tracePt t="4608" x="5867400" y="3027363"/>
          <p14:tracePt t="4625" x="5938838" y="2919413"/>
          <p14:tracePt t="4641" x="6010275" y="2822575"/>
          <p14:tracePt t="4658" x="6081713" y="2741613"/>
          <p14:tracePt t="4675" x="6116638" y="2697163"/>
          <p14:tracePt t="4691" x="6153150" y="2643188"/>
          <p14:tracePt t="5405" x="6153150" y="2633663"/>
          <p14:tracePt t="5413" x="6143625" y="2625725"/>
          <p14:tracePt t="5429" x="6134100" y="2625725"/>
          <p14:tracePt t="5597" x="6108700" y="2625725"/>
          <p14:tracePt t="5613" x="6099175" y="2625725"/>
          <p14:tracePt t="5645" x="6089650" y="2625725"/>
          <p14:tracePt t="5669" x="6062663" y="2625725"/>
          <p14:tracePt t="5685" x="6062663" y="2633663"/>
          <p14:tracePt t="5693" x="6045200" y="2660650"/>
          <p14:tracePt t="5709" x="6045200" y="2687638"/>
          <p14:tracePt t="5717" x="6045200" y="2697163"/>
          <p14:tracePt t="5726" x="6045200" y="2705100"/>
          <p14:tracePt t="5742" x="6045200" y="2714625"/>
          <p14:tracePt t="5758" x="6045200" y="2751138"/>
          <p14:tracePt t="5775" x="6045200" y="2759075"/>
          <p14:tracePt t="5791" x="6045200" y="2768600"/>
          <p14:tracePt t="5808" x="6045200" y="2795588"/>
          <p14:tracePt t="5825" x="6045200" y="2803525"/>
          <p14:tracePt t="5841" x="6045200" y="2822575"/>
          <p14:tracePt t="5875" x="6037263" y="2830513"/>
          <p14:tracePt t="5893" x="6037263" y="2840038"/>
          <p14:tracePt t="5908" x="6037263" y="2857500"/>
          <p14:tracePt t="5925" x="6045200" y="2928938"/>
          <p14:tracePt t="5942" x="6072188" y="2982913"/>
          <p14:tracePt t="5958" x="6099175" y="3044825"/>
          <p14:tracePt t="5975" x="6134100" y="3125788"/>
          <p14:tracePt t="5991" x="6170613" y="3160713"/>
          <p14:tracePt t="6008" x="6170613" y="3170238"/>
          <p14:tracePt t="6045" x="6170613" y="3179763"/>
          <p14:tracePt t="6058" x="6153150" y="3187700"/>
          <p14:tracePt t="6075" x="6108700" y="3224213"/>
          <p14:tracePt t="6091" x="5991225" y="3251200"/>
          <p14:tracePt t="6221" x="6010275" y="3251200"/>
          <p14:tracePt t="6229" x="6018213" y="3251200"/>
          <p14:tracePt t="6245" x="6027738" y="3251200"/>
          <p14:tracePt t="6258" x="6037263" y="3268663"/>
          <p14:tracePt t="6275" x="6054725" y="3286125"/>
          <p14:tracePt t="6291" x="6062663" y="3286125"/>
          <p14:tracePt t="6308" x="6081713" y="3286125"/>
          <p14:tracePt t="6341" x="6089650" y="3286125"/>
          <p14:tracePt t="6365" x="6108700" y="3286125"/>
          <p14:tracePt t="6375" x="6116638" y="3295650"/>
          <p14:tracePt t="6493" x="6126163" y="3303588"/>
          <p14:tracePt t="6645" x="6126163" y="3313113"/>
          <p14:tracePt t="6653" x="6116638" y="3322638"/>
          <p14:tracePt t="6701" x="6099175" y="3340100"/>
          <p14:tracePt t="6709" x="6089650" y="3340100"/>
          <p14:tracePt t="6718" x="6072188" y="3340100"/>
          <p14:tracePt t="6733" x="6054725" y="3340100"/>
          <p14:tracePt t="6742" x="6027738" y="3348038"/>
          <p14:tracePt t="6759" x="6000750" y="3357563"/>
          <p14:tracePt t="6774" x="5929313" y="3402013"/>
          <p14:tracePt t="6791" x="5911850" y="3411538"/>
          <p14:tracePt t="6808" x="5884863" y="3411538"/>
          <p14:tracePt t="6825" x="5840413" y="3419475"/>
          <p14:tracePt t="6841" x="5822950" y="3446463"/>
          <p14:tracePt t="6858" x="5795963" y="3465513"/>
          <p14:tracePt t="6891" x="5786438" y="3465513"/>
          <p14:tracePt t="6909" x="5776913" y="3473450"/>
          <p14:tracePt t="7477" x="5776913" y="3490913"/>
          <p14:tracePt t="7485" x="5759450" y="3500438"/>
          <p14:tracePt t="7606" x="5751513" y="3509963"/>
          <p14:tracePt t="7645" x="5741988" y="3527425"/>
          <p14:tracePt t="7797" x="5732463" y="3536950"/>
          <p14:tracePt t="7821" x="5724525" y="3554413"/>
          <p14:tracePt t="9053" x="5724525" y="3562350"/>
          <p14:tracePt t="10469" x="5732463" y="3562350"/>
          <p14:tracePt t="10477" x="5741988" y="3562350"/>
          <p14:tracePt t="10493" x="5768975" y="3562350"/>
          <p14:tracePt t="10501" x="5776913" y="3562350"/>
          <p14:tracePt t="10509" x="5786438" y="3562350"/>
          <p14:tracePt t="10524" x="5822950" y="3562350"/>
          <p14:tracePt t="10542" x="5919788" y="3562350"/>
          <p14:tracePt t="10558" x="6045200" y="3536950"/>
          <p14:tracePt t="10574" x="6188075" y="3490913"/>
          <p14:tracePt t="10591" x="6313488" y="3455988"/>
          <p14:tracePt t="10607" x="6411913" y="3455988"/>
          <p14:tracePt t="10624" x="6473825" y="3446463"/>
          <p14:tracePt t="10733" x="6483350" y="3446463"/>
          <p14:tracePt t="10749" x="6500813" y="3446463"/>
          <p14:tracePt t="10758" x="6527800" y="3446463"/>
          <p14:tracePt t="10765" x="6537325" y="3446463"/>
          <p14:tracePt t="10775" x="6572250" y="3446463"/>
          <p14:tracePt t="10791" x="6634163" y="3446463"/>
          <p14:tracePt t="10808" x="6705600" y="3446463"/>
          <p14:tracePt t="10824" x="6796088" y="3446463"/>
          <p14:tracePt t="10841" x="6902450" y="3446463"/>
          <p14:tracePt t="10858" x="7072313" y="3446463"/>
          <p14:tracePt t="10874" x="7286625" y="3446463"/>
          <p14:tracePt t="10891" x="7412038" y="3446463"/>
          <p14:tracePt t="10908" x="7510463" y="3446463"/>
          <p14:tracePt t="10925" x="7572375" y="3446463"/>
          <p14:tracePt t="10942" x="7608888" y="3419475"/>
          <p14:tracePt t="10958" x="7616825" y="3419475"/>
          <p14:tracePt t="10975" x="7626350" y="3419475"/>
          <p14:tracePt t="10991" x="7670800" y="3419475"/>
          <p14:tracePt t="11008" x="7715250" y="3419475"/>
          <p14:tracePt t="11024" x="7786688" y="3419475"/>
          <p14:tracePt t="11041" x="7885113" y="3419475"/>
          <p14:tracePt t="11058" x="8010525" y="3419475"/>
          <p14:tracePt t="11075" x="8116888" y="3419475"/>
          <p14:tracePt t="11091" x="8205788" y="3419475"/>
          <p14:tracePt t="11108" x="8313738" y="3419475"/>
          <p14:tracePt t="11125" x="8402638" y="3419475"/>
          <p14:tracePt t="11142" x="8518525" y="3419475"/>
          <p14:tracePt t="11158" x="8589963" y="3419475"/>
          <p14:tracePt t="11175" x="8697913" y="3419475"/>
          <p14:tracePt t="11191" x="8759825" y="3419475"/>
          <p14:tracePt t="11208" x="8823325" y="3419475"/>
          <p14:tracePt t="11224" x="8858250" y="3419475"/>
          <p14:tracePt t="11241" x="8947150" y="3419475"/>
          <p14:tracePt t="11258" x="9037638" y="3419475"/>
          <p14:tracePt t="11274" x="9117013" y="3419475"/>
          <p14:tracePt t="11291" x="9224963" y="3419475"/>
          <p14:tracePt t="11308" x="9313863" y="3419475"/>
          <p14:tracePt t="11325" x="9420225" y="3419475"/>
          <p14:tracePt t="11342" x="9510713" y="3419475"/>
          <p14:tracePt t="11359" x="9563100" y="3419475"/>
          <p14:tracePt t="11374" x="9609138" y="3411538"/>
          <p14:tracePt t="11437" x="9617075" y="3411538"/>
          <p14:tracePt t="11549" x="9590088" y="3402013"/>
          <p14:tracePt t="11558" x="9582150" y="3402013"/>
          <p14:tracePt t="11565" x="9537700" y="3402013"/>
          <p14:tracePt t="11575" x="9483725" y="3384550"/>
          <p14:tracePt t="11591" x="9394825" y="3384550"/>
          <p14:tracePt t="11608" x="9251950" y="3384550"/>
          <p14:tracePt t="11625" x="9126538" y="3384550"/>
          <p14:tracePt t="11641" x="9018588" y="3384550"/>
          <p14:tracePt t="11658" x="8920163" y="3384550"/>
          <p14:tracePt t="11674" x="8796338" y="3384550"/>
          <p14:tracePt t="11691" x="8609013" y="3384550"/>
          <p14:tracePt t="11708" x="8385175" y="3384550"/>
          <p14:tracePt t="11724" x="8197850" y="3384550"/>
          <p14:tracePt t="11742" x="7920038" y="3384550"/>
          <p14:tracePt t="11759" x="7777163" y="3384550"/>
          <p14:tracePt t="11775" x="7670800" y="3384550"/>
          <p14:tracePt t="11791" x="7562850" y="3384550"/>
          <p14:tracePt t="11808" x="7473950" y="3384550"/>
          <p14:tracePt t="11825" x="7385050" y="3384550"/>
          <p14:tracePt t="11841" x="7304088" y="3384550"/>
          <p14:tracePt t="11858" x="7215188" y="3384550"/>
          <p14:tracePt t="11874" x="7108825" y="3384550"/>
          <p14:tracePt t="11891" x="7045325" y="3384550"/>
          <p14:tracePt t="11908" x="6965950" y="3384550"/>
          <p14:tracePt t="11925" x="6919913" y="3384550"/>
          <p14:tracePt t="11941" x="6911975" y="3384550"/>
          <p14:tracePt t="12077" x="6919913" y="3384550"/>
          <p14:tracePt t="12085" x="6929438" y="3384550"/>
          <p14:tracePt t="12093" x="6956425" y="3384550"/>
          <p14:tracePt t="12108" x="6965950" y="3384550"/>
          <p14:tracePt t="12125" x="7037388" y="3384550"/>
          <p14:tracePt t="12142" x="7089775" y="3384550"/>
          <p14:tracePt t="12158" x="7224713" y="3419475"/>
          <p14:tracePt t="12174" x="7367588" y="3419475"/>
          <p14:tracePt t="12191" x="7537450" y="3419475"/>
          <p14:tracePt t="12208" x="7751763" y="3419475"/>
          <p14:tracePt t="12225" x="8018463" y="3419475"/>
          <p14:tracePt t="12241" x="8304213" y="3419475"/>
          <p14:tracePt t="12258" x="8589963" y="3419475"/>
          <p14:tracePt t="12274" x="8848725" y="3419475"/>
          <p14:tracePt t="12291" x="9090025" y="3419475"/>
          <p14:tracePt t="12308" x="9286875" y="3419475"/>
          <p14:tracePt t="12325" x="9483725" y="3419475"/>
          <p14:tracePt t="12342" x="9671050" y="3419475"/>
          <p14:tracePt t="12358" x="9813925" y="3419475"/>
          <p14:tracePt t="12374" x="9920288" y="3419475"/>
          <p14:tracePt t="12391" x="9983788" y="3419475"/>
          <p14:tracePt t="12408" x="10028238" y="3419475"/>
          <p14:tracePt t="12425" x="10037763" y="3419475"/>
          <p14:tracePt t="12669" x="10018713" y="3419475"/>
          <p14:tracePt t="12677" x="9991725" y="3419475"/>
          <p14:tracePt t="12685" x="9966325" y="3419475"/>
          <p14:tracePt t="12693" x="9929813" y="3419475"/>
          <p14:tracePt t="12707" x="9902825" y="3419475"/>
          <p14:tracePt t="12725" x="9813925" y="3419475"/>
          <p14:tracePt t="12742" x="9725025" y="3429000"/>
          <p14:tracePt t="12758" x="9671050" y="3429000"/>
          <p14:tracePt t="12774" x="9609138" y="3429000"/>
          <p14:tracePt t="12791" x="9537700" y="3429000"/>
          <p14:tracePt t="12808" x="9429750" y="3429000"/>
          <p14:tracePt t="12824" x="9286875" y="3429000"/>
          <p14:tracePt t="12841" x="9090025" y="3429000"/>
          <p14:tracePt t="12858" x="8804275" y="3429000"/>
          <p14:tracePt t="12874" x="8518525" y="3429000"/>
          <p14:tracePt t="12891" x="8304213" y="3429000"/>
          <p14:tracePt t="12908" x="8062913" y="3429000"/>
          <p14:tracePt t="12925" x="7823200" y="3429000"/>
          <p14:tracePt t="12942" x="7581900" y="3429000"/>
          <p14:tracePt t="12958" x="7429500" y="3429000"/>
          <p14:tracePt t="12974" x="7296150" y="3455988"/>
          <p14:tracePt t="12991" x="7205663" y="3473450"/>
          <p14:tracePt t="13008" x="7188200" y="3482975"/>
          <p14:tracePt t="13093" x="7224713" y="3482975"/>
          <p14:tracePt t="13101" x="7242175" y="3482975"/>
          <p14:tracePt t="13109" x="7296150" y="3482975"/>
          <p14:tracePt t="13124" x="7394575" y="3482975"/>
          <p14:tracePt t="13142" x="7939088" y="3482975"/>
          <p14:tracePt t="13158" x="8412163" y="3482975"/>
          <p14:tracePt t="13174" x="8858250" y="3482975"/>
          <p14:tracePt t="13191" x="9286875" y="3482975"/>
          <p14:tracePt t="13207" x="9599613" y="3473450"/>
          <p14:tracePt t="13224" x="9752013" y="3473450"/>
          <p14:tracePt t="13241" x="9823450" y="3465513"/>
          <p14:tracePt t="13358" x="9804400" y="3465513"/>
          <p14:tracePt t="13365" x="9786938" y="3465513"/>
          <p14:tracePt t="13375" x="9759950" y="3465513"/>
          <p14:tracePt t="13391" x="9742488" y="3465513"/>
          <p14:tracePt t="13408" x="9715500" y="3465513"/>
          <p14:tracePt t="13424" x="9634538" y="3482975"/>
          <p14:tracePt t="13441" x="9466263" y="3500438"/>
          <p14:tracePt t="13458" x="9224963" y="3500438"/>
          <p14:tracePt t="13474" x="9010650" y="3500438"/>
          <p14:tracePt t="13491" x="8813800" y="3500438"/>
          <p14:tracePt t="13508" x="8643938" y="3500438"/>
          <p14:tracePt t="13525" x="8518525" y="3500438"/>
          <p14:tracePt t="13542" x="8385175" y="3500438"/>
          <p14:tracePt t="13558" x="8323263" y="3500438"/>
          <p14:tracePt t="13575" x="8251825" y="3500438"/>
          <p14:tracePt t="13591" x="8170863" y="3509963"/>
          <p14:tracePt t="13607" x="8099425" y="3509963"/>
          <p14:tracePt t="13624" x="8062913" y="3517900"/>
          <p14:tracePt t="13641" x="8037513" y="3517900"/>
          <p14:tracePt t="13658" x="8018463" y="3517900"/>
          <p14:tracePt t="13691" x="8010525" y="3517900"/>
          <p14:tracePt t="13717" x="8001000" y="3517900"/>
          <p14:tracePt t="13733" x="7983538" y="3517900"/>
          <p14:tracePt t="13742" x="7966075" y="3517900"/>
          <p14:tracePt t="13758" x="7920038" y="3517900"/>
          <p14:tracePt t="13775" x="7885113" y="3517900"/>
          <p14:tracePt t="13791" x="7858125" y="3517900"/>
          <p14:tracePt t="13885" x="7894638" y="3517900"/>
          <p14:tracePt t="13893" x="7929563" y="3490913"/>
          <p14:tracePt t="13901" x="7974013" y="3482975"/>
          <p14:tracePt t="13909" x="8062913" y="3482975"/>
          <p14:tracePt t="13924" x="8205788" y="3482975"/>
          <p14:tracePt t="13941" x="8634413" y="3482975"/>
          <p14:tracePt t="13958" x="8966200" y="3482975"/>
          <p14:tracePt t="13974" x="9323388" y="3482975"/>
          <p14:tracePt t="13991" x="9590088" y="3482975"/>
          <p14:tracePt t="14008" x="9848850" y="3482975"/>
          <p14:tracePt t="14025" x="9974263" y="3482975"/>
          <p14:tracePt t="14041" x="10037763" y="3482975"/>
          <p14:tracePt t="14058" x="10055225" y="3482975"/>
          <p14:tracePt t="14109" x="10063163" y="3473450"/>
          <p14:tracePt t="14221" x="10063163" y="3455988"/>
          <p14:tracePt t="14229" x="10045700" y="3455988"/>
          <p14:tracePt t="14241" x="10018713" y="3438525"/>
          <p14:tracePt t="14257" x="9983788" y="3438525"/>
          <p14:tracePt t="14274" x="9939338" y="3419475"/>
          <p14:tracePt t="14291" x="9858375" y="3419475"/>
          <p14:tracePt t="14308" x="9732963" y="3411538"/>
          <p14:tracePt t="14325" x="9537700" y="3411538"/>
          <p14:tracePt t="14342" x="9188450" y="3375025"/>
          <p14:tracePt t="14358" x="9018588" y="3357563"/>
          <p14:tracePt t="14374" x="8867775" y="3340100"/>
          <p14:tracePt t="14391" x="8742363" y="3340100"/>
          <p14:tracePt t="14408" x="8661400" y="3340100"/>
          <p14:tracePt t="14425" x="8616950" y="3340100"/>
          <p14:tracePt t="14441" x="8609013" y="3340100"/>
          <p14:tracePt t="14517" x="8572500" y="3340100"/>
          <p14:tracePt t="14525" x="8562975" y="3340100"/>
          <p14:tracePt t="14533" x="8528050" y="3340100"/>
          <p14:tracePt t="14543" x="8518525" y="3340100"/>
          <p14:tracePt t="14558" x="8474075" y="3330575"/>
          <p14:tracePt t="14574" x="8412163" y="3322638"/>
          <p14:tracePt t="14591" x="8385175" y="3322638"/>
          <p14:tracePt t="14608" x="8358188" y="3322638"/>
          <p14:tracePt t="14677" x="8348663" y="3322638"/>
          <p14:tracePt t="14685" x="8340725" y="3322638"/>
          <p14:tracePt t="14693" x="8313738" y="3295650"/>
          <p14:tracePt t="14708" x="8304213" y="3295650"/>
          <p14:tracePt t="14724" x="8296275" y="3295650"/>
          <p14:tracePt t="14933" x="8296275" y="3286125"/>
          <p14:tracePt t="14941" x="8304213" y="3286125"/>
          <p14:tracePt t="14949" x="8331200" y="3286125"/>
          <p14:tracePt t="14959" x="8340725" y="3276600"/>
          <p14:tracePt t="14975" x="8348663" y="3276600"/>
          <p14:tracePt t="14991" x="8375650" y="3268663"/>
          <p14:tracePt t="15008" x="8412163" y="3251200"/>
          <p14:tracePt t="15024" x="8429625" y="3232150"/>
          <p14:tracePt t="15041" x="8456613" y="3214688"/>
          <p14:tracePt t="15058" x="8474075" y="3187700"/>
          <p14:tracePt t="15074" x="8483600" y="3179763"/>
          <p14:tracePt t="15091" x="8491538" y="3170238"/>
          <p14:tracePt t="15108" x="8491538" y="3133725"/>
          <p14:tracePt t="15124" x="8491538" y="3089275"/>
          <p14:tracePt t="15142" x="8510588" y="3009900"/>
          <p14:tracePt t="15158" x="8510588" y="2965450"/>
          <p14:tracePt t="15175" x="8510588" y="2901950"/>
          <p14:tracePt t="15191" x="8510588" y="2874963"/>
          <p14:tracePt t="15208" x="8510588" y="2830513"/>
          <p14:tracePt t="15224" x="8510588" y="2795588"/>
          <p14:tracePt t="15241" x="8510588" y="2768600"/>
          <p14:tracePt t="15258" x="8491538" y="2759075"/>
          <p14:tracePt t="15274" x="8483600" y="2751138"/>
          <p14:tracePt t="15291" x="8474075" y="2732088"/>
          <p14:tracePt t="15308" x="8447088" y="2714625"/>
          <p14:tracePt t="15324" x="8429625" y="2670175"/>
          <p14:tracePt t="15341" x="8412163" y="2652713"/>
          <p14:tracePt t="15357" x="8394700" y="2643188"/>
          <p14:tracePt t="15413" x="8385175" y="2643188"/>
          <p14:tracePt t="15421" x="8375650" y="2643188"/>
          <p14:tracePt t="15429" x="8358188" y="2616200"/>
          <p14:tracePt t="15441" x="8331200" y="2616200"/>
          <p14:tracePt t="15457" x="8286750" y="2608263"/>
          <p14:tracePt t="15474" x="8259763" y="2608263"/>
          <p14:tracePt t="15491" x="8232775" y="2608263"/>
          <p14:tracePt t="15508" x="8224838" y="2608263"/>
          <p14:tracePt t="15524" x="8205788" y="2608263"/>
          <p14:tracePt t="15541" x="8170863" y="2608263"/>
          <p14:tracePt t="15558" x="8161338" y="2608263"/>
          <p14:tracePt t="15574" x="8126413" y="2608263"/>
          <p14:tracePt t="15605" x="8116888" y="2616200"/>
          <p14:tracePt t="15621" x="8089900" y="2625725"/>
          <p14:tracePt t="15629" x="8081963" y="2643188"/>
          <p14:tracePt t="15641" x="8054975" y="2652713"/>
          <p14:tracePt t="15658" x="8037513" y="2670175"/>
          <p14:tracePt t="15675" x="8018463" y="2679700"/>
          <p14:tracePt t="15725" x="8001000" y="2679700"/>
          <p14:tracePt t="16501" x="8010525" y="2679700"/>
          <p14:tracePt t="16541" x="8018463" y="2679700"/>
          <p14:tracePt t="16589" x="8027988" y="2679700"/>
          <p14:tracePt t="16637" x="8045450" y="2679700"/>
          <p14:tracePt t="16693" x="8054975" y="2679700"/>
          <p14:tracePt t="16741" x="8072438" y="2679700"/>
          <p14:tracePt t="16781" x="8081963" y="2679700"/>
          <p14:tracePt t="16805" x="8099425" y="2679700"/>
          <p14:tracePt t="16821" x="8108950" y="2679700"/>
          <p14:tracePt t="16949" x="8134350" y="2679700"/>
          <p14:tracePt t="16973" x="8134350" y="2670175"/>
          <p14:tracePt t="17005" x="8134350" y="2660650"/>
          <p14:tracePt t="17021" x="8134350" y="2652713"/>
          <p14:tracePt t="17045" x="8143875" y="2625725"/>
          <p14:tracePt t="17069" x="8143875" y="2616200"/>
          <p14:tracePt t="17101" x="8143875" y="2608263"/>
          <p14:tracePt t="17109" x="8143875" y="2598738"/>
          <p14:tracePt t="17189" x="8143875" y="2571750"/>
          <p14:tracePt t="17277" x="8143875" y="2562225"/>
          <p14:tracePt t="17285" x="8134350" y="2562225"/>
          <p14:tracePt t="17293" x="8126413" y="2562225"/>
          <p14:tracePt t="17309" x="8108950" y="2562225"/>
          <p14:tracePt t="17325" x="8089900" y="2562225"/>
          <p14:tracePt t="17342" x="8001000" y="2625725"/>
          <p14:tracePt t="17358" x="7974013" y="2660650"/>
          <p14:tracePt t="17374" x="7939088" y="2697163"/>
          <p14:tracePt t="17391" x="7929563" y="2705100"/>
          <p14:tracePt t="17407" x="7894638" y="2714625"/>
          <p14:tracePt t="17557" x="7894638" y="2732088"/>
          <p14:tracePt t="17589" x="7902575" y="2732088"/>
          <p14:tracePt t="17597" x="7920038" y="2724150"/>
          <p14:tracePt t="17613" x="7947025" y="2714625"/>
          <p14:tracePt t="17629" x="7974013" y="2705100"/>
          <p14:tracePt t="17641" x="7991475" y="2705100"/>
          <p14:tracePt t="17657" x="8045450" y="2679700"/>
          <p14:tracePt t="17674" x="8054975" y="2670175"/>
          <p14:tracePt t="17691" x="8062913" y="2652713"/>
          <p14:tracePt t="17724" x="8072438" y="2643188"/>
          <p14:tracePt t="17742" x="8099425" y="2625725"/>
          <p14:tracePt t="17757" x="8108950" y="2616200"/>
          <p14:tracePt t="17774" x="8116888" y="2608263"/>
          <p14:tracePt t="17797" x="8126413" y="2598738"/>
          <p14:tracePt t="17813" x="8134350" y="2581275"/>
          <p14:tracePt t="17837" x="8161338" y="2562225"/>
          <p14:tracePt t="17893" x="8170863" y="2554288"/>
          <p14:tracePt t="17909" x="8170863" y="2527300"/>
          <p14:tracePt t="18173" x="8170863" y="2517775"/>
          <p14:tracePt t="18669" x="8170863" y="2500313"/>
          <p14:tracePt t="18693" x="8170863" y="2473325"/>
          <p14:tracePt t="18701" x="8170863" y="2465388"/>
          <p14:tracePt t="18709" x="8170863" y="2446338"/>
          <p14:tracePt t="18725" x="8161338" y="2393950"/>
          <p14:tracePt t="18742" x="8153400" y="2330450"/>
          <p14:tracePt t="18758" x="8143875" y="2251075"/>
          <p14:tracePt t="18774" x="8126413" y="2143125"/>
          <p14:tracePt t="18791" x="8099425" y="2062163"/>
          <p14:tracePt t="18807" x="8072438" y="1982788"/>
          <p14:tracePt t="18824" x="8054975" y="1893888"/>
          <p14:tracePt t="18841" x="8018463" y="1795463"/>
          <p14:tracePt t="18857" x="8018463" y="1741488"/>
          <p14:tracePt t="18874" x="8010525" y="1714500"/>
          <p14:tracePt t="18891" x="8010525" y="1704975"/>
          <p14:tracePt t="18925" x="8010525" y="1697038"/>
          <p14:tracePt t="18949" x="8010525" y="1687513"/>
          <p14:tracePt t="19133" x="8010525" y="1679575"/>
          <p14:tracePt t="19149" x="8018463" y="1679575"/>
          <p14:tracePt t="19165" x="8027988" y="1687513"/>
          <p14:tracePt t="19189" x="8037513" y="1714500"/>
          <p14:tracePt t="19221" x="8054975" y="1724025"/>
          <p14:tracePt t="19237" x="8054975" y="1731963"/>
          <p14:tracePt t="19261" x="8054975" y="1741488"/>
          <p14:tracePt t="19269" x="8054975" y="1751013"/>
          <p14:tracePt t="19285" x="8054975" y="1758950"/>
          <p14:tracePt t="19309" x="8054975" y="1776413"/>
          <p14:tracePt t="19317" x="8054975" y="1785938"/>
          <p14:tracePt t="19341" x="8054975" y="1795463"/>
          <p14:tracePt t="19349" x="8054975" y="1803400"/>
          <p14:tracePt t="19374" x="8054975" y="1812925"/>
          <p14:tracePt t="19381" x="8054975" y="1839913"/>
          <p14:tracePt t="19391" x="8054975" y="1847850"/>
          <p14:tracePt t="19407" x="8072438" y="1866900"/>
          <p14:tracePt t="19424" x="8072438" y="1884363"/>
          <p14:tracePt t="19441" x="8072438" y="1911350"/>
          <p14:tracePt t="19458" x="8081963" y="1938338"/>
          <p14:tracePt t="19474" x="8081963" y="1946275"/>
          <p14:tracePt t="19490" x="8081963" y="1973263"/>
          <p14:tracePt t="19508" x="8081963" y="2017713"/>
          <p14:tracePt t="19524" x="8089900" y="2044700"/>
          <p14:tracePt t="19541" x="8089900" y="2054225"/>
          <p14:tracePt t="19543" x="8099425" y="2081213"/>
          <p14:tracePt t="19559" x="8099425" y="2098675"/>
          <p14:tracePt t="19575" x="8116888" y="2125663"/>
          <p14:tracePt t="19591" x="8126413" y="2133600"/>
          <p14:tracePt t="19607" x="8126413" y="2160588"/>
          <p14:tracePt t="19624" x="8126413" y="2179638"/>
          <p14:tracePt t="19641" x="8134350" y="2214563"/>
          <p14:tracePt t="19657" x="8161338" y="2241550"/>
          <p14:tracePt t="19674" x="8188325" y="2276475"/>
          <p14:tracePt t="19690" x="8215313" y="2295525"/>
          <p14:tracePt t="19707" x="8232775" y="2303463"/>
          <p14:tracePt t="19724" x="8277225" y="2330450"/>
          <p14:tracePt t="19741" x="8296275" y="2330450"/>
          <p14:tracePt t="19758" x="8358188" y="2347913"/>
          <p14:tracePt t="19775" x="8412163" y="2347913"/>
          <p14:tracePt t="19791" x="8420100" y="2347913"/>
          <p14:tracePt t="19807" x="8447088" y="2347913"/>
          <p14:tracePt t="19853" x="8456613" y="2347913"/>
          <p14:tracePt t="19949" x="8466138" y="2357438"/>
          <p14:tracePt t="20005" x="8466138" y="2374900"/>
          <p14:tracePt t="20029" x="8466138" y="2384425"/>
          <p14:tracePt t="20061" x="8474075" y="2393950"/>
          <p14:tracePt t="20093" x="8483600" y="2401888"/>
          <p14:tracePt t="20109" x="8491538" y="2401888"/>
          <p14:tracePt t="20125" x="8501063" y="2419350"/>
          <p14:tracePt t="20141" x="8510588" y="2419350"/>
          <p14:tracePt t="20149" x="8528050" y="2419350"/>
          <p14:tracePt t="20158" x="8545513" y="2419350"/>
          <p14:tracePt t="20175" x="8572500" y="2428875"/>
          <p14:tracePt t="20245" x="8582025" y="2438400"/>
          <p14:tracePt t="20269" x="8589963" y="2438400"/>
          <p14:tracePt t="20293" x="8599488" y="2438400"/>
          <p14:tracePt t="20317" x="8609013" y="2428875"/>
          <p14:tracePt t="20349" x="8616950" y="2428875"/>
          <p14:tracePt t="20358" x="8634413" y="2419350"/>
          <p14:tracePt t="20381" x="8653463" y="2419350"/>
          <p14:tracePt t="20390" x="8661400" y="2419350"/>
          <p14:tracePt t="20397" x="8670925" y="2419350"/>
          <p14:tracePt t="20407" x="8680450" y="2411413"/>
          <p14:tracePt t="20424" x="8697913" y="2393950"/>
          <p14:tracePt t="20440" x="8705850" y="2393950"/>
          <p14:tracePt t="20457" x="8715375" y="2393950"/>
          <p14:tracePt t="20474" x="8759825" y="2393950"/>
          <p14:tracePt t="20491" x="8777288" y="2393950"/>
          <p14:tracePt t="20507" x="8786813" y="2393950"/>
          <p14:tracePt t="20524" x="8813800" y="2393950"/>
          <p14:tracePt t="20541" x="8823325" y="2384425"/>
          <p14:tracePt t="20797" x="8823325" y="2366963"/>
          <p14:tracePt t="20805" x="8823325" y="2357438"/>
          <p14:tracePt t="20821" x="8831263" y="2330450"/>
          <p14:tracePt t="20829" x="8840788" y="2322513"/>
          <p14:tracePt t="20845" x="8848725" y="2286000"/>
          <p14:tracePt t="20857" x="8875713" y="2259013"/>
          <p14:tracePt t="20874" x="8929688" y="2197100"/>
          <p14:tracePt t="20891" x="8983663" y="2160588"/>
          <p14:tracePt t="20907" x="9028113" y="2125663"/>
          <p14:tracePt t="20924" x="9063038" y="2089150"/>
          <p14:tracePt t="20941" x="9126538" y="2062163"/>
          <p14:tracePt t="20958" x="9144000" y="2044700"/>
          <p14:tracePt t="20974" x="9153525" y="2027238"/>
          <p14:tracePt t="20991" x="9188450" y="2017713"/>
          <p14:tracePt t="21024" x="9197975" y="2009775"/>
          <p14:tracePt t="21041" x="9232900" y="2000250"/>
          <p14:tracePt t="21057" x="9251950" y="1982788"/>
          <p14:tracePt t="21074" x="9259888" y="1973263"/>
          <p14:tracePt t="21093" x="9269413" y="1955800"/>
          <p14:tracePt t="21141" x="9277350" y="1946275"/>
          <p14:tracePt t="21149" x="9286875" y="1938338"/>
          <p14:tracePt t="21158" x="9304338" y="1928813"/>
          <p14:tracePt t="21175" x="9313863" y="1919288"/>
          <p14:tracePt t="21191" x="9348788" y="1874838"/>
          <p14:tracePt t="21207" x="9358313" y="1857375"/>
          <p14:tracePt t="21224" x="9367838" y="1822450"/>
          <p14:tracePt t="21269" x="9375775" y="1812925"/>
          <p14:tracePt t="21837" x="9375775" y="1830388"/>
          <p14:tracePt t="21845" x="9375775" y="1839913"/>
          <p14:tracePt t="21857" x="9375775" y="1857375"/>
          <p14:tracePt t="21874" x="9385300" y="1866900"/>
          <p14:tracePt t="21890" x="9402763" y="1874838"/>
          <p14:tracePt t="21907" x="9412288" y="1911350"/>
          <p14:tracePt t="21924" x="9420225" y="1919288"/>
          <p14:tracePt t="21957" x="9420225" y="1928813"/>
          <p14:tracePt t="21974" x="9420225" y="1946275"/>
          <p14:tracePt t="21991" x="9420225" y="1965325"/>
          <p14:tracePt t="22007" x="9420225" y="1973263"/>
          <p14:tracePt t="22024" x="9429750" y="2000250"/>
          <p14:tracePt t="22041" x="9439275" y="2009775"/>
          <p14:tracePt t="22057" x="9439275" y="2017713"/>
          <p14:tracePt t="22074" x="9439275" y="2036763"/>
          <p14:tracePt t="22091" x="9439275" y="2044700"/>
          <p14:tracePt t="22133" x="9439275" y="2071688"/>
          <p14:tracePt t="22149" x="9439275" y="2081213"/>
          <p14:tracePt t="22174" x="9439275" y="2089150"/>
          <p14:tracePt t="22333" x="9429750" y="2071688"/>
          <p14:tracePt t="22349" x="9412288" y="2036763"/>
          <p14:tracePt t="22358" x="9402763" y="2000250"/>
          <p14:tracePt t="22365" x="9394825" y="1973263"/>
          <p14:tracePt t="22375" x="9385300" y="1965325"/>
          <p14:tracePt t="22391" x="9385300" y="1919288"/>
          <p14:tracePt t="22407" x="9367838" y="1884363"/>
          <p14:tracePt t="22424" x="9367838" y="1857375"/>
          <p14:tracePt t="22440" x="9358313" y="1803400"/>
          <p14:tracePt t="22457" x="9331325" y="1785938"/>
          <p14:tracePt t="22490" x="9331325" y="1776413"/>
          <p14:tracePt t="22653" x="9331325" y="1785938"/>
          <p14:tracePt t="22669" x="9331325" y="1795463"/>
          <p14:tracePt t="22677" x="9331325" y="1803400"/>
          <p14:tracePt t="22691" x="9331325" y="1822450"/>
          <p14:tracePt t="22707" x="9331325" y="1847850"/>
          <p14:tracePt t="22724" x="9331325" y="1893888"/>
          <p14:tracePt t="22741" x="9331325" y="1928813"/>
          <p14:tracePt t="22758" x="9331325" y="1955800"/>
          <p14:tracePt t="22774" x="9348788" y="1982788"/>
          <p14:tracePt t="22791" x="9348788" y="2009775"/>
          <p14:tracePt t="22807" x="9348788" y="2017713"/>
          <p14:tracePt t="22840" x="9348788" y="2036763"/>
          <p14:tracePt t="22861" x="9348788" y="2044700"/>
          <p14:tracePt t="23085" x="9348788" y="2036763"/>
          <p14:tracePt t="23093" x="9348788" y="2009775"/>
          <p14:tracePt t="23101" x="9348788" y="1990725"/>
          <p14:tracePt t="23109" x="9348788" y="1982788"/>
          <p14:tracePt t="23124" x="9348788" y="1955800"/>
          <p14:tracePt t="23140" x="9348788" y="1928813"/>
          <p14:tracePt t="23158" x="9348788" y="1866900"/>
          <p14:tracePt t="23175" x="9348788" y="1839913"/>
          <p14:tracePt t="23191" x="9348788" y="1795463"/>
          <p14:tracePt t="23207" x="9348788" y="1758950"/>
          <p14:tracePt t="23224" x="9348788" y="1731963"/>
          <p14:tracePt t="23241" x="9348788" y="1704975"/>
          <p14:tracePt t="23257" x="9348788" y="1687513"/>
          <p14:tracePt t="23357" x="9358313" y="1679575"/>
          <p14:tracePt t="23374" x="9367838" y="1679575"/>
          <p14:tracePt t="23381" x="9375775" y="1679575"/>
          <p14:tracePt t="23391" x="9385300" y="1687513"/>
          <p14:tracePt t="23407" x="9385300" y="1724025"/>
          <p14:tracePt t="23424" x="9385300" y="1768475"/>
          <p14:tracePt t="23440" x="9385300" y="1795463"/>
          <p14:tracePt t="23457" x="9385300" y="1830388"/>
          <p14:tracePt t="23474" x="9385300" y="1874838"/>
          <p14:tracePt t="23491" x="9385300" y="1911350"/>
          <p14:tracePt t="23507" x="9385300" y="1955800"/>
          <p14:tracePt t="23524" x="9385300" y="1973263"/>
          <p14:tracePt t="23541" x="9385300" y="2017713"/>
          <p14:tracePt t="23558" x="9385300" y="2044700"/>
          <p14:tracePt t="23574" x="9385300" y="2071688"/>
          <p14:tracePt t="23590" x="9385300" y="2098675"/>
          <p14:tracePt t="23607" x="9385300" y="2108200"/>
          <p14:tracePt t="23624" x="9385300" y="2116138"/>
          <p14:tracePt t="23657" x="9385300" y="2143125"/>
          <p14:tracePt t="23781" x="9385300" y="2108200"/>
          <p14:tracePt t="23790" x="9385300" y="2089150"/>
          <p14:tracePt t="23797" x="9385300" y="2054225"/>
          <p14:tracePt t="23807" x="9385300" y="2027238"/>
          <p14:tracePt t="23824" x="9385300" y="1965325"/>
          <p14:tracePt t="23840" x="9385300" y="1893888"/>
          <p14:tracePt t="23857" x="9385300" y="1795463"/>
          <p14:tracePt t="23874" x="9367838" y="1731963"/>
          <p14:tracePt t="23890" x="9367838" y="1704975"/>
          <p14:tracePt t="23907" x="9358313" y="1670050"/>
          <p14:tracePt t="24197" x="9358313" y="1679575"/>
          <p14:tracePt t="24301" x="9358313" y="1704975"/>
          <p14:tracePt t="24309" x="9358313" y="1714500"/>
          <p14:tracePt t="24317" x="9358313" y="1724025"/>
          <p14:tracePt t="24325" x="9358313" y="1731963"/>
          <p14:tracePt t="24340" x="9358313" y="1758950"/>
          <p14:tracePt t="24358" x="9358313" y="1776413"/>
          <p14:tracePt t="24375" x="9358313" y="1803400"/>
          <p14:tracePt t="24391" x="9358313" y="1830388"/>
          <p14:tracePt t="24407" x="9358313" y="1857375"/>
          <p14:tracePt t="24424" x="9358313" y="1874838"/>
          <p14:tracePt t="24441" x="9358313" y="1919288"/>
          <p14:tracePt t="24457" x="9358313" y="1946275"/>
          <p14:tracePt t="24474" x="9358313" y="1990725"/>
          <p14:tracePt t="24491" x="9358313" y="2017713"/>
          <p14:tracePt t="24507" x="9358313" y="2044700"/>
          <p14:tracePt t="24524" x="9358313" y="2054225"/>
          <p14:tracePt t="24540" x="9358313" y="2071688"/>
          <p14:tracePt t="24557" x="9358313" y="2081213"/>
          <p14:tracePt t="25093" x="9375775" y="2071688"/>
          <p14:tracePt t="25117" x="9385300" y="2062163"/>
          <p14:tracePt t="25125" x="9394825" y="2062163"/>
          <p14:tracePt t="25133" x="9412288" y="2062163"/>
          <p14:tracePt t="25142" x="9420225" y="2062163"/>
          <p14:tracePt t="25158" x="9447213" y="2062163"/>
          <p14:tracePt t="25174" x="9491663" y="2036763"/>
          <p14:tracePt t="25190" x="9537700" y="2036763"/>
          <p14:tracePt t="25207" x="9590088" y="2027238"/>
          <p14:tracePt t="25224" x="9599613" y="2027238"/>
          <p14:tracePt t="25240" x="9661525" y="2027238"/>
          <p14:tracePt t="25257" x="9725025" y="2009775"/>
          <p14:tracePt t="25274" x="9848850" y="2009775"/>
          <p14:tracePt t="25290" x="9939338" y="2009775"/>
          <p14:tracePt t="25307" x="10001250" y="2009775"/>
          <p14:tracePt t="25324" x="10045700" y="2009775"/>
          <p14:tracePt t="25501" x="10018713" y="2000250"/>
          <p14:tracePt t="25509" x="9947275" y="2000250"/>
          <p14:tracePt t="25517" x="9867900" y="1965325"/>
          <p14:tracePt t="25525" x="9769475" y="1965325"/>
          <p14:tracePt t="25540" x="9680575" y="1965325"/>
          <p14:tracePt t="25558" x="9447213" y="1938338"/>
          <p14:tracePt t="25574" x="9358313" y="1919288"/>
          <p14:tracePt t="25590" x="9323388" y="1901825"/>
          <p14:tracePt t="25607" x="9296400" y="1893888"/>
          <p14:tracePt t="25624" x="9269413" y="1866900"/>
          <p14:tracePt t="25640" x="9232900" y="1830388"/>
          <p14:tracePt t="25657" x="9197975" y="1812925"/>
          <p14:tracePt t="25674" x="9180513" y="1776413"/>
          <p14:tracePt t="25690" x="9161463" y="1751013"/>
          <p14:tracePt t="25707" x="9161463" y="1741488"/>
          <p14:tracePt t="25749" x="9161463" y="1731963"/>
          <p14:tracePt t="25765" x="9161463" y="1724025"/>
          <p14:tracePt t="25790" x="9161463" y="1714500"/>
          <p14:tracePt t="25885" x="9170988" y="1724025"/>
          <p14:tracePt t="25893" x="9180513" y="1731963"/>
          <p14:tracePt t="25901" x="9197975" y="1758950"/>
          <p14:tracePt t="25909" x="9205913" y="1768475"/>
          <p14:tracePt t="25924" x="9224963" y="1776413"/>
          <p14:tracePt t="25940" x="9242425" y="1830388"/>
          <p14:tracePt t="25958" x="9259888" y="1911350"/>
          <p14:tracePt t="25974" x="9259888" y="1955800"/>
          <p14:tracePt t="25990" x="9259888" y="1973263"/>
          <p14:tracePt t="26007" x="9259888" y="2009775"/>
          <p14:tracePt t="26024" x="9259888" y="2017713"/>
          <p14:tracePt t="26061" x="9259888" y="2027238"/>
          <p14:tracePt t="26074" x="9259888" y="2054225"/>
          <p14:tracePt t="26090" x="9259888" y="2062163"/>
          <p14:tracePt t="26107" x="9259888" y="2071688"/>
          <p14:tracePt t="26123" x="9259888" y="2081213"/>
          <p14:tracePt t="26565" x="9259888" y="2071688"/>
          <p14:tracePt t="26574" x="9259888" y="2062163"/>
          <p14:tracePt t="26581" x="9259888" y="2044700"/>
          <p14:tracePt t="26591" x="9259888" y="2017713"/>
          <p14:tracePt t="26607" x="9259888" y="1982788"/>
          <p14:tracePt t="26624" x="9259888" y="1938338"/>
          <p14:tracePt t="26640" x="9259888" y="1893888"/>
          <p14:tracePt t="26657" x="9259888" y="1884363"/>
          <p14:tracePt t="26674" x="9259888" y="1847850"/>
          <p14:tracePt t="26690" x="9259888" y="1839913"/>
          <p14:tracePt t="26877" x="9269413" y="1839913"/>
          <p14:tracePt t="26885" x="9277350" y="1866900"/>
          <p14:tracePt t="26901" x="9304338" y="1919288"/>
          <p14:tracePt t="26917" x="9304338" y="1955800"/>
          <p14:tracePt t="26925" x="9323388" y="1965325"/>
          <p14:tracePt t="26942" x="9323388" y="1982788"/>
          <p14:tracePt t="26957" x="9323388" y="1990725"/>
          <p14:tracePt t="26974" x="9323388" y="2017713"/>
          <p14:tracePt t="26990" x="9323388" y="2027238"/>
          <p14:tracePt t="27024" x="9323388" y="2036763"/>
          <p14:tracePt t="27053" x="9323388" y="2054225"/>
          <p14:tracePt t="27061" x="9323388" y="2062163"/>
          <p14:tracePt t="27349" x="9331325" y="2071688"/>
          <p14:tracePt t="27373" x="9340850" y="2071688"/>
          <p14:tracePt t="27429" x="9340850" y="2062163"/>
          <p14:tracePt t="27437" x="9348788" y="2044700"/>
          <p14:tracePt t="27773" x="9358313" y="2036763"/>
          <p14:tracePt t="27805" x="9358313" y="2027238"/>
          <p14:tracePt t="27821" x="9367838" y="2017713"/>
          <p14:tracePt t="27837" x="9375775" y="2009775"/>
          <p14:tracePt t="27845" x="9402763" y="2009775"/>
          <p14:tracePt t="27857" x="9412288" y="2009775"/>
          <p14:tracePt t="27874" x="9429750" y="2009775"/>
          <p14:tracePt t="27890" x="9466263" y="2009775"/>
          <p14:tracePt t="27907" x="9483725" y="2009775"/>
          <p14:tracePt t="27924" x="9518650" y="2009775"/>
          <p14:tracePt t="27940" x="9537700" y="2009775"/>
          <p14:tracePt t="27957" x="9563100" y="2009775"/>
          <p14:tracePt t="28173" x="9555163" y="2009775"/>
          <p14:tracePt t="28181" x="9537700" y="2009775"/>
          <p14:tracePt t="28191" x="9510713" y="2027238"/>
          <p14:tracePt t="28207" x="9501188" y="2036763"/>
          <p14:tracePt t="28223" x="9466263" y="2036763"/>
          <p14:tracePt t="28240" x="9456738" y="2036763"/>
          <p14:tracePt t="28257" x="9420225" y="2036763"/>
          <p14:tracePt t="28273" x="9402763" y="2044700"/>
          <p14:tracePt t="28290" x="9394825" y="2044700"/>
          <p14:tracePt t="28307" x="9367838" y="2044700"/>
          <p14:tracePt t="28341" x="9358313" y="2044700"/>
          <p14:tracePt t="28357" x="9304338" y="2081213"/>
          <p14:tracePt t="28374" x="9242425" y="2098675"/>
          <p14:tracePt t="28390" x="9144000" y="2125663"/>
          <p14:tracePt t="28407" x="9037638" y="2152650"/>
          <p14:tracePt t="28424" x="8974138" y="2179638"/>
          <p14:tracePt t="28440" x="8939213" y="2197100"/>
          <p14:tracePt t="28457" x="8920163" y="2214563"/>
          <p14:tracePt t="28474" x="8894763" y="2232025"/>
          <p14:tracePt t="28490" x="8885238" y="2241550"/>
          <p14:tracePt t="28507" x="8867775" y="2268538"/>
          <p14:tracePt t="28524" x="8786813" y="2322513"/>
          <p14:tracePt t="28541" x="8715375" y="2393950"/>
          <p14:tracePt t="28558" x="8661400" y="2419350"/>
          <p14:tracePt t="28574" x="8643938" y="2438400"/>
          <p14:tracePt t="28590" x="8616950" y="2455863"/>
          <p14:tracePt t="28607" x="8599488" y="2465388"/>
          <p14:tracePt t="28677" x="8572500" y="2465388"/>
          <p14:tracePt t="28685" x="8562975" y="2465388"/>
          <p14:tracePt t="28693" x="8555038" y="2473325"/>
          <p14:tracePt t="28709" x="8545513" y="2473325"/>
          <p14:tracePt t="28725" x="8537575" y="2473325"/>
          <p14:tracePt t="28740" x="8518525" y="2473325"/>
          <p14:tracePt t="28845" x="8510588" y="2482850"/>
          <p14:tracePt t="28869" x="8510588" y="2490788"/>
          <p14:tracePt t="28885" x="8528050" y="2490788"/>
          <p14:tracePt t="28893" x="8545513" y="2490788"/>
          <p14:tracePt t="28901" x="8555038" y="2490788"/>
          <p14:tracePt t="28909" x="8562975" y="2482850"/>
          <p14:tracePt t="28924" x="8572500" y="2482850"/>
          <p14:tracePt t="28941" x="8616950" y="2482850"/>
          <p14:tracePt t="28957" x="8680450" y="2473325"/>
          <p14:tracePt t="28974" x="8688388" y="2473325"/>
          <p14:tracePt t="28990" x="8705850" y="2473325"/>
          <p14:tracePt t="29069" x="8724900" y="2473325"/>
          <p14:tracePt t="29205" x="8732838" y="2473325"/>
          <p14:tracePt t="29213" x="8751888" y="2446338"/>
          <p14:tracePt t="29229" x="8759825" y="2446338"/>
          <p14:tracePt t="29241" x="8786813" y="2438400"/>
          <p14:tracePt t="29257" x="8823325" y="2438400"/>
          <p14:tracePt t="29274" x="8831263" y="2438400"/>
          <p14:tracePt t="29290" x="8848725" y="2428875"/>
          <p14:tracePt t="29509" x="8840788" y="2428875"/>
          <p14:tracePt t="29517" x="8823325" y="2428875"/>
          <p14:tracePt t="29525" x="8769350" y="2428875"/>
          <p14:tracePt t="29540" x="8732838" y="2428875"/>
          <p14:tracePt t="29557" x="8697913" y="2428875"/>
          <p14:tracePt t="29574" x="8680450" y="2428875"/>
          <p14:tracePt t="29637" x="8670925" y="2428875"/>
          <p14:tracePt t="29717" x="8661400" y="2428875"/>
          <p14:tracePt t="29725" x="8643938" y="2428875"/>
          <p14:tracePt t="29733" x="8616950" y="2428875"/>
          <p14:tracePt t="29742" x="8599488" y="2428875"/>
          <p14:tracePt t="29757" x="8572500" y="2428875"/>
          <p14:tracePt t="29790" x="8537575" y="2428875"/>
          <p14:tracePt t="29807" x="8483600" y="2428875"/>
          <p14:tracePt t="29824" x="8456613" y="2428875"/>
          <p14:tracePt t="29965" x="8483600" y="2428875"/>
          <p14:tracePt t="29974" x="8501063" y="2428875"/>
          <p14:tracePt t="29981" x="8510588" y="2428875"/>
          <p14:tracePt t="29991" x="8545513" y="2428875"/>
          <p14:tracePt t="30007" x="8589963" y="2419350"/>
          <p14:tracePt t="30024" x="8626475" y="2419350"/>
          <p14:tracePt t="30040" x="8643938" y="2419350"/>
          <p14:tracePt t="30057" x="8653463" y="2419350"/>
          <p14:tracePt t="30074" x="8661400" y="2419350"/>
          <p14:tracePt t="30090" x="8680450" y="2419350"/>
          <p14:tracePt t="30107" x="8697913" y="2419350"/>
          <p14:tracePt t="30124" x="8715375" y="2419350"/>
          <p14:tracePt t="30140" x="8724900" y="2419350"/>
          <p14:tracePt t="30157" x="8751888" y="2419350"/>
          <p14:tracePt t="30174" x="8759825" y="2419350"/>
          <p14:tracePt t="30190" x="8769350" y="2419350"/>
          <p14:tracePt t="30207" x="8777288" y="2419350"/>
          <p14:tracePt t="30224" x="8804275" y="2419350"/>
          <p14:tracePt t="30240" x="8813800" y="2419350"/>
          <p14:tracePt t="30273" x="8823325" y="2419350"/>
          <p14:tracePt t="30317" x="8831263" y="2419350"/>
          <p14:tracePt t="30333" x="8848725" y="2419350"/>
          <p14:tracePt t="30349" x="8858250" y="2419350"/>
          <p14:tracePt t="30373" x="8875713" y="2419350"/>
          <p14:tracePt t="30405" x="8885238" y="2419350"/>
          <p14:tracePt t="30437" x="8902700" y="2419350"/>
          <p14:tracePt t="30621" x="8858250" y="2419350"/>
          <p14:tracePt t="30629" x="8804275" y="2419350"/>
          <p14:tracePt t="30640" x="8786813" y="2419350"/>
          <p14:tracePt t="30657" x="8705850" y="2419350"/>
          <p14:tracePt t="30673" x="8661400" y="2419350"/>
          <p14:tracePt t="30690" x="8643938" y="2401888"/>
          <p14:tracePt t="30707" x="8634413" y="2401888"/>
          <p14:tracePt t="30723" x="8616950" y="2401888"/>
          <p14:tracePt t="30925" x="8626475" y="2401888"/>
          <p14:tracePt t="30933" x="8653463" y="2401888"/>
          <p14:tracePt t="30941" x="8670925" y="2401888"/>
          <p14:tracePt t="30957" x="8715375" y="2401888"/>
          <p14:tracePt t="30974" x="8769350" y="2401888"/>
          <p14:tracePt t="30990" x="8796338" y="2401888"/>
          <p14:tracePt t="31007" x="8823325" y="2401888"/>
          <p14:tracePt t="31024" x="8831263" y="2401888"/>
          <p14:tracePt t="31040" x="8840788" y="2401888"/>
          <p14:tracePt t="31057" x="8875713" y="2401888"/>
          <p14:tracePt t="31074" x="8894763" y="2401888"/>
          <p14:tracePt t="31090" x="8902700" y="2401888"/>
          <p14:tracePt t="31107" x="8939213" y="2401888"/>
          <p14:tracePt t="31123" x="8983663" y="2401888"/>
          <p14:tracePt t="31140" x="9001125" y="2401888"/>
          <p14:tracePt t="31157" x="9037638" y="2401888"/>
          <p14:tracePt t="31317" x="9010650" y="2401888"/>
          <p14:tracePt t="31325" x="8991600" y="2401888"/>
          <p14:tracePt t="31333" x="8947150" y="2401888"/>
          <p14:tracePt t="31342" x="8929688" y="2401888"/>
          <p14:tracePt t="31357" x="8875713" y="2401888"/>
          <p14:tracePt t="31374" x="8715375" y="2401888"/>
          <p14:tracePt t="31390" x="8609013" y="2401888"/>
          <p14:tracePt t="31407" x="8528050" y="2401888"/>
          <p14:tracePt t="31423" x="8483600" y="2401888"/>
          <p14:tracePt t="31440" x="8474075" y="2401888"/>
          <p14:tracePt t="31457" x="8456613" y="2401888"/>
          <p14:tracePt t="31685" x="8466138" y="2401888"/>
          <p14:tracePt t="31693" x="8474075" y="2401888"/>
          <p14:tracePt t="31701" x="8483600" y="2401888"/>
          <p14:tracePt t="31709" x="8518525" y="2401888"/>
          <p14:tracePt t="31723" x="8537575" y="2401888"/>
          <p14:tracePt t="31740" x="8599488" y="2401888"/>
          <p14:tracePt t="31757" x="8697913" y="2401888"/>
          <p14:tracePt t="31774" x="8732838" y="2401888"/>
          <p14:tracePt t="31790" x="8777288" y="2401888"/>
          <p14:tracePt t="31807" x="8804275" y="2401888"/>
          <p14:tracePt t="31840" x="8823325" y="2401888"/>
          <p14:tracePt t="31869" x="8831263" y="2401888"/>
          <p14:tracePt t="31877" x="8840788" y="2401888"/>
          <p14:tracePt t="31893" x="8858250" y="2401888"/>
          <p14:tracePt t="31909" x="8867775" y="2401888"/>
          <p14:tracePt t="31923" x="8885238" y="2401888"/>
          <p14:tracePt t="31940" x="8894763" y="2401888"/>
          <p14:tracePt t="31957" x="8920163" y="2401888"/>
          <p14:tracePt t="31990" x="8929688" y="2401888"/>
          <p14:tracePt t="32007" x="8947150" y="2401888"/>
          <p14:tracePt t="32173" x="8929688" y="2411413"/>
          <p14:tracePt t="32181" x="8902700" y="2411413"/>
          <p14:tracePt t="32191" x="8831263" y="2411413"/>
          <p14:tracePt t="32207" x="8705850" y="2419350"/>
          <p14:tracePt t="32223" x="8634413" y="2419350"/>
          <p14:tracePt t="32240" x="8599488" y="2419350"/>
          <p14:tracePt t="32257" x="8589963" y="2419350"/>
          <p14:tracePt t="32533" x="8599488" y="2419350"/>
          <p14:tracePt t="32541" x="8634413" y="2419350"/>
          <p14:tracePt t="32549" x="8670925" y="2419350"/>
          <p14:tracePt t="32558" x="8705850" y="2419350"/>
          <p14:tracePt t="32574" x="8786813" y="2419350"/>
          <p14:tracePt t="32590" x="8848725" y="2419350"/>
          <p14:tracePt t="32607" x="8894763" y="2419350"/>
          <p14:tracePt t="32623" x="8902700" y="2419350"/>
          <p14:tracePt t="32640" x="8912225" y="2419350"/>
          <p14:tracePt t="32657" x="8929688" y="2419350"/>
          <p14:tracePt t="32673" x="8966200" y="2419350"/>
          <p14:tracePt t="32690" x="9010650" y="2419350"/>
          <p14:tracePt t="32707" x="9055100" y="2419350"/>
          <p14:tracePt t="32723" x="9082088" y="2419350"/>
          <p14:tracePt t="32740" x="9099550" y="2419350"/>
          <p14:tracePt t="32917" x="9090025" y="2438400"/>
          <p14:tracePt t="32925" x="9082088" y="2446338"/>
          <p14:tracePt t="32933" x="9072563" y="2446338"/>
          <p14:tracePt t="32941" x="9055100" y="2446338"/>
          <p14:tracePt t="32957" x="9028113" y="2446338"/>
          <p14:tracePt t="32974" x="8956675" y="2446338"/>
          <p14:tracePt t="32990" x="8867775" y="2446338"/>
          <p14:tracePt t="33007" x="8759825" y="2446338"/>
          <p14:tracePt t="33023" x="8680450" y="2446338"/>
          <p14:tracePt t="33040" x="8616950" y="2446338"/>
          <p14:tracePt t="33057" x="8589963" y="2446338"/>
          <p14:tracePt t="33293" x="8582025" y="2446338"/>
          <p14:tracePt t="33317" x="8582025" y="2428875"/>
          <p14:tracePt t="33325" x="8589963" y="2428875"/>
          <p14:tracePt t="33333" x="8634413" y="2428875"/>
          <p14:tracePt t="33341" x="8670925" y="2428875"/>
          <p14:tracePt t="33357" x="8697913" y="2428875"/>
          <p14:tracePt t="33374" x="8813800" y="2428875"/>
          <p14:tracePt t="33390" x="8858250" y="2428875"/>
          <p14:tracePt t="33407" x="8875713" y="2428875"/>
          <p14:tracePt t="33423" x="8894763" y="2428875"/>
          <p14:tracePt t="33440" x="8912225" y="2428875"/>
          <p14:tracePt t="33457" x="8920163" y="2428875"/>
          <p14:tracePt t="33473" x="8929688" y="2428875"/>
          <p14:tracePt t="33491" x="8939213" y="2428875"/>
          <p14:tracePt t="33597" x="8966200" y="2428875"/>
          <p14:tracePt t="33869" x="8966200" y="2419350"/>
          <p14:tracePt t="33877" x="8929688" y="2419350"/>
          <p14:tracePt t="33885" x="8902700" y="2419350"/>
          <p14:tracePt t="33893" x="8867775" y="2419350"/>
          <p14:tracePt t="33907" x="8858250" y="2419350"/>
          <p14:tracePt t="33923" x="8813800" y="2411413"/>
          <p14:tracePt t="33940" x="8804275" y="2401888"/>
          <p14:tracePt t="33957" x="8769350" y="2401888"/>
          <p14:tracePt t="33974" x="8759825" y="2401888"/>
          <p14:tracePt t="34069" x="8751888" y="2401888"/>
          <p14:tracePt t="34221" x="8742363" y="2393950"/>
          <p14:tracePt t="34269" x="8759825" y="2393950"/>
          <p14:tracePt t="34277" x="8769350" y="2393950"/>
          <p14:tracePt t="34285" x="8796338" y="2393950"/>
          <p14:tracePt t="34293" x="8804275" y="2393950"/>
          <p14:tracePt t="34307" x="8813800" y="2393950"/>
          <p14:tracePt t="34323" x="8823325" y="2393950"/>
          <p14:tracePt t="34653" x="8813800" y="2393950"/>
          <p14:tracePt t="34661" x="8786813" y="2393950"/>
          <p14:tracePt t="34673" x="8751888" y="2393950"/>
          <p14:tracePt t="34690" x="8688388" y="2393950"/>
          <p14:tracePt t="34707" x="8643938" y="2393950"/>
          <p14:tracePt t="34723" x="8609013" y="2393950"/>
          <p14:tracePt t="34740" x="8582025" y="2384425"/>
          <p14:tracePt t="34917" x="8589963" y="2384425"/>
          <p14:tracePt t="34925" x="8634413" y="2384425"/>
          <p14:tracePt t="34933" x="8688388" y="2384425"/>
          <p14:tracePt t="34942" x="8705850" y="2384425"/>
          <p14:tracePt t="34957" x="8742363" y="2384425"/>
          <p14:tracePt t="34974" x="8858250" y="2401888"/>
          <p14:tracePt t="34990" x="8912225" y="2401888"/>
          <p14:tracePt t="35006" x="8939213" y="2401888"/>
          <p14:tracePt t="35023" x="8956675" y="2401888"/>
          <p14:tracePt t="35040" x="8966200" y="2401888"/>
          <p14:tracePt t="35057" x="8983663" y="2401888"/>
          <p14:tracePt t="36053" x="8983663" y="2411413"/>
          <p14:tracePt t="36061" x="8947150" y="2411413"/>
          <p14:tracePt t="36073" x="8912225" y="2411413"/>
          <p14:tracePt t="36090" x="8831263" y="2411413"/>
          <p14:tracePt t="36107" x="8804275" y="2411413"/>
          <p14:tracePt t="36123" x="8777288" y="2411413"/>
          <p14:tracePt t="36141" x="8769350" y="2411413"/>
          <p14:tracePt t="36165" x="8759825" y="2411413"/>
          <p14:tracePt t="36174" x="8724900" y="2411413"/>
          <p14:tracePt t="36190" x="8680450" y="2401888"/>
          <p14:tracePt t="36207" x="8643938" y="2401888"/>
          <p14:tracePt t="36223" x="8616950" y="2401888"/>
          <p14:tracePt t="36240" x="8589963" y="2401888"/>
          <p14:tracePt t="36257" x="8562975" y="2393950"/>
          <p14:tracePt t="36273" x="8501063" y="2393950"/>
          <p14:tracePt t="36290" x="8466138" y="2384425"/>
          <p14:tracePt t="36307" x="8447088" y="2384425"/>
          <p14:tracePt t="36323" x="8439150" y="2384425"/>
          <p14:tracePt t="36581" x="8447088" y="2384425"/>
          <p14:tracePt t="36590" x="8466138" y="2384425"/>
          <p14:tracePt t="36597" x="8474075" y="2384425"/>
          <p14:tracePt t="36607" x="8491538" y="2384425"/>
          <p14:tracePt t="36623" x="8518525" y="2384425"/>
          <p14:tracePt t="36640" x="8537575" y="2384425"/>
          <p14:tracePt t="36656" x="8555038" y="2384425"/>
          <p14:tracePt t="36673" x="8582025" y="2384425"/>
          <p14:tracePt t="36690" x="8599488" y="2384425"/>
          <p14:tracePt t="36707" x="8626475" y="2384425"/>
          <p14:tracePt t="36723" x="8643938" y="2384425"/>
          <p14:tracePt t="36740" x="8688388" y="2384425"/>
          <p14:tracePt t="36757" x="8742363" y="2384425"/>
          <p14:tracePt t="36774" x="8769350" y="2384425"/>
          <p14:tracePt t="36790" x="8786813" y="2384425"/>
          <p14:tracePt t="36807" x="8804275" y="2384425"/>
          <p14:tracePt t="36823" x="8840788" y="2384425"/>
          <p14:tracePt t="36857" x="8848725" y="2384425"/>
          <p14:tracePt t="36873" x="8858250" y="2384425"/>
          <p14:tracePt t="36890" x="8867775" y="2384425"/>
          <p14:tracePt t="36907" x="8894763" y="2384425"/>
          <p14:tracePt t="36923" x="8912225" y="2384425"/>
          <p14:tracePt t="36940" x="8920163" y="2384425"/>
          <p14:tracePt t="36981" x="8947150" y="2384425"/>
          <p14:tracePt t="38781" x="8920163" y="2384425"/>
          <p14:tracePt t="38790" x="8912225" y="2384425"/>
          <p14:tracePt t="38797" x="8894763" y="2401888"/>
          <p14:tracePt t="38807" x="8848725" y="2411413"/>
          <p14:tracePt t="38823" x="8796338" y="2419350"/>
          <p14:tracePt t="38840" x="8769350" y="2419350"/>
          <p14:tracePt t="38856" x="8724900" y="2438400"/>
          <p14:tracePt t="38873" x="8661400" y="2465388"/>
          <p14:tracePt t="38890" x="8626475" y="2465388"/>
          <p14:tracePt t="38906" x="8589963" y="2473325"/>
          <p14:tracePt t="38923" x="8537575" y="2482850"/>
          <p14:tracePt t="38940" x="8483600" y="2482850"/>
          <p14:tracePt t="38957" x="8429625" y="2482850"/>
          <p14:tracePt t="38974" x="8331200" y="2482850"/>
          <p14:tracePt t="38990" x="8313738" y="2482850"/>
          <p14:tracePt t="39007" x="8277225" y="2482850"/>
          <p14:tracePt t="39023" x="8242300" y="2482850"/>
          <p14:tracePt t="39040" x="8197850" y="2500313"/>
          <p14:tracePt t="39057" x="8153400" y="2500313"/>
          <p14:tracePt t="39073" x="8134350" y="2500313"/>
          <p14:tracePt t="39090" x="8099425" y="2500313"/>
          <p14:tracePt t="39106" x="8054975" y="2500313"/>
          <p14:tracePt t="39123" x="8027988" y="2500313"/>
          <p14:tracePt t="39125" x="8001000" y="2500313"/>
          <p14:tracePt t="39141" x="7991475" y="2500313"/>
          <p14:tracePt t="39158" x="7983538" y="2500313"/>
          <p14:tracePt t="39174" x="7947025" y="2500313"/>
          <p14:tracePt t="39190" x="7929563" y="2500313"/>
          <p14:tracePt t="39207" x="7902575" y="2500313"/>
          <p14:tracePt t="39223" x="7875588" y="2473325"/>
          <p14:tracePt t="39389" x="7902575" y="2473325"/>
          <p14:tracePt t="39397" x="7939088" y="2473325"/>
          <p14:tracePt t="39406" x="7966075" y="2473325"/>
          <p14:tracePt t="39423" x="8010525" y="2473325"/>
          <p14:tracePt t="39440" x="8018463" y="2473325"/>
          <p14:tracePt t="39456" x="8054975" y="2473325"/>
          <p14:tracePt t="39473" x="8062913" y="2473325"/>
          <p14:tracePt t="39506" x="8072438" y="2473325"/>
          <p14:tracePt t="39525" x="8099425" y="2473325"/>
          <p14:tracePt t="39540" x="8108950" y="2473325"/>
          <p14:tracePt t="39557" x="8116888" y="2473325"/>
          <p14:tracePt t="39573" x="8126413" y="2465388"/>
          <p14:tracePt t="39773" x="8108950" y="2465388"/>
          <p14:tracePt t="39781" x="8099425" y="2465388"/>
          <p14:tracePt t="39791" x="8062913" y="2473325"/>
          <p14:tracePt t="39806" x="8018463" y="2490788"/>
          <p14:tracePt t="39823" x="8010525" y="2490788"/>
          <p14:tracePt t="39840" x="8001000" y="2490788"/>
          <p14:tracePt t="40165" x="8010525" y="2490788"/>
          <p14:tracePt t="40181" x="8045450" y="2473325"/>
          <p14:tracePt t="40373" x="8037513" y="2482850"/>
          <p14:tracePt t="40381" x="8027988" y="2490788"/>
          <p14:tracePt t="40390" x="8018463" y="2490788"/>
          <p14:tracePt t="40407" x="7983538" y="2517775"/>
          <p14:tracePt t="40423" x="7939088" y="2527300"/>
          <p14:tracePt t="40440" x="7920038" y="2527300"/>
          <p14:tracePt t="40622" x="7947025" y="2527300"/>
          <p14:tracePt t="40637" x="7974013" y="2517775"/>
          <p14:tracePt t="40645" x="7991475" y="2517775"/>
          <p14:tracePt t="40656" x="8018463" y="2500313"/>
          <p14:tracePt t="40673" x="8089900" y="2490788"/>
          <p14:tracePt t="40690" x="8143875" y="2490788"/>
          <p14:tracePt t="40706" x="8170863" y="2490788"/>
          <p14:tracePt t="40885" x="8161338" y="2490788"/>
          <p14:tracePt t="40893" x="8126413" y="2490788"/>
          <p14:tracePt t="40901" x="8099425" y="2490788"/>
          <p14:tracePt t="40909" x="8045450" y="2490788"/>
          <p14:tracePt t="40923" x="8010525" y="2490788"/>
          <p14:tracePt t="40940" x="7974013" y="2490788"/>
          <p14:tracePt t="40957" x="7947025" y="2490788"/>
          <p14:tracePt t="40973" x="7920038" y="2490788"/>
          <p14:tracePt t="41181" x="7920038" y="2527300"/>
          <p14:tracePt t="41197" x="7920038" y="2536825"/>
          <p14:tracePt t="41206" x="7947025" y="2536825"/>
          <p14:tracePt t="41213" x="8001000" y="2536825"/>
          <p14:tracePt t="41223" x="8054975" y="2536825"/>
          <p14:tracePt t="41239" x="8126413" y="2536825"/>
          <p14:tracePt t="41256" x="8153400" y="2517775"/>
          <p14:tracePt t="41429" x="8134350" y="2517775"/>
          <p14:tracePt t="41437" x="8062913" y="2517775"/>
          <p14:tracePt t="41445" x="8010525" y="2517775"/>
          <p14:tracePt t="41456" x="7939088" y="2517775"/>
          <p14:tracePt t="41473" x="7858125" y="2517775"/>
          <p14:tracePt t="41490" x="7796213" y="2517775"/>
          <p14:tracePt t="41506" x="7786688" y="2517775"/>
          <p14:tracePt t="41605" x="7777163" y="2509838"/>
          <p14:tracePt t="41629" x="7777163" y="2500313"/>
          <p14:tracePt t="41637" x="7804150" y="2490788"/>
          <p14:tracePt t="41645" x="7823200" y="2490788"/>
          <p14:tracePt t="41656" x="7867650" y="2490788"/>
          <p14:tracePt t="41673" x="7939088" y="2465388"/>
          <p14:tracePt t="41689" x="8001000" y="2465388"/>
          <p14:tracePt t="41706" x="8037513" y="2465388"/>
          <p14:tracePt t="41723" x="8054975" y="2465388"/>
          <p14:tracePt t="41756" x="8062913" y="2465388"/>
          <p14:tracePt t="41821" x="8099425" y="2465388"/>
          <p14:tracePt t="41917" x="8108950" y="2465388"/>
          <p14:tracePt t="41941" x="8099425" y="2482850"/>
          <p14:tracePt t="41957" x="8054975" y="2509838"/>
          <p14:tracePt t="41965" x="8027988" y="2527300"/>
          <p14:tracePt t="41974" x="7974013" y="2536825"/>
          <p14:tracePt t="41990" x="7956550" y="2536825"/>
          <p14:tracePt t="42023" x="7939088" y="2536825"/>
          <p14:tracePt t="42605" x="7947025" y="2536825"/>
          <p14:tracePt t="42613" x="7974013" y="2536825"/>
          <p14:tracePt t="42623" x="8001000" y="2517775"/>
          <p14:tracePt t="42640" x="8045450" y="2509838"/>
          <p14:tracePt t="42656" x="8126413" y="2482850"/>
          <p14:tracePt t="42673" x="8197850" y="2455863"/>
          <p14:tracePt t="42689" x="8296275" y="2455863"/>
          <p14:tracePt t="42706" x="8385175" y="2438400"/>
          <p14:tracePt t="42723" x="8447088" y="2428875"/>
          <p14:tracePt t="42740" x="8474075" y="2428875"/>
          <p14:tracePt t="42757" x="8491538" y="2428875"/>
          <p14:tracePt t="42773" x="8501063" y="2419350"/>
          <p14:tracePt t="42806" x="8545513" y="2401888"/>
          <p14:tracePt t="42823" x="8555038" y="2384425"/>
          <p14:tracePt t="42840" x="8582025" y="2374900"/>
          <p14:tracePt t="42856" x="8589963" y="2374900"/>
          <p14:tracePt t="42873" x="8599488" y="2366963"/>
          <p14:tracePt t="42906" x="8616950" y="2347913"/>
          <p14:tracePt t="42923" x="8626475" y="2347913"/>
          <p14:tracePt t="42940" x="8643938" y="2339975"/>
          <p14:tracePt t="42974" x="8653463" y="2322513"/>
          <p14:tracePt t="43021" x="8661400" y="2312988"/>
          <p14:tracePt t="43053" x="8697913" y="2295525"/>
          <p14:tracePt t="43645" x="8705850" y="2295525"/>
          <p14:tracePt t="43653" x="8751888" y="2295525"/>
          <p14:tracePt t="43661" x="8804275" y="2295525"/>
          <p14:tracePt t="43673" x="8813800" y="2286000"/>
          <p14:tracePt t="43689" x="8840788" y="2286000"/>
          <p14:tracePt t="43706" x="8939213" y="2286000"/>
          <p14:tracePt t="43723" x="9001125" y="2286000"/>
          <p14:tracePt t="43740" x="9010650" y="2286000"/>
          <p14:tracePt t="44301" x="8983663" y="2295525"/>
          <p14:tracePt t="44309" x="8947150" y="2303463"/>
          <p14:tracePt t="44317" x="8920163" y="2303463"/>
          <p14:tracePt t="44325" x="8885238" y="2322513"/>
          <p14:tracePt t="44340" x="8840788" y="2347913"/>
          <p14:tracePt t="44356" x="8751888" y="2393950"/>
          <p14:tracePt t="44373" x="8653463" y="2428875"/>
          <p14:tracePt t="44374" x="8572500" y="2446338"/>
          <p14:tracePt t="44390" x="8420100" y="2490788"/>
          <p14:tracePt t="44406" x="8286750" y="2527300"/>
          <p14:tracePt t="44423" x="8153400" y="2571750"/>
          <p14:tracePt t="44440" x="8072438" y="2598738"/>
          <p14:tracePt t="44456" x="8010525" y="2608263"/>
          <p14:tracePt t="44473" x="7966075" y="2616200"/>
          <p14:tracePt t="44489" x="7947025" y="2625725"/>
          <p14:tracePt t="44506" x="7939088" y="2625725"/>
          <p14:tracePt t="44523" x="7920038" y="2643188"/>
          <p14:tracePt t="44540" x="7912100" y="2643188"/>
          <p14:tracePt t="44556" x="7885113" y="2652713"/>
          <p14:tracePt t="44573" x="7848600" y="2660650"/>
          <p14:tracePt t="44590" x="7831138" y="2687638"/>
          <p14:tracePt t="44606" x="7823200" y="2697163"/>
          <p14:tracePt t="44917" x="7831138" y="2697163"/>
          <p14:tracePt t="44925" x="7840663" y="2697163"/>
          <p14:tracePt t="44933" x="7867650" y="2697163"/>
          <p14:tracePt t="44941" x="7885113" y="2697163"/>
          <p14:tracePt t="44956" x="7912100" y="2697163"/>
          <p14:tracePt t="44973" x="7956550" y="2697163"/>
          <p14:tracePt t="44990" x="7966075" y="2697163"/>
          <p14:tracePt t="45006" x="7974013" y="2697163"/>
          <p14:tracePt t="45045" x="7991475" y="2697163"/>
          <p14:tracePt t="45056" x="8010525" y="2697163"/>
          <p14:tracePt t="45073" x="8018463" y="2697163"/>
          <p14:tracePt t="45089" x="8027988" y="2697163"/>
          <p14:tracePt t="45106" x="8045450" y="2697163"/>
          <p14:tracePt t="45123" x="8054975" y="2697163"/>
          <p14:tracePt t="45149" x="8072438" y="2697163"/>
          <p14:tracePt t="45173" x="8081963" y="2697163"/>
          <p14:tracePt t="45190" x="8099425" y="2697163"/>
          <p14:tracePt t="45206" x="8126413" y="2679700"/>
          <p14:tracePt t="45253" x="8134350" y="2679700"/>
          <p14:tracePt t="45277" x="8153400" y="2679700"/>
          <p14:tracePt t="45285" x="8161338" y="2679700"/>
          <p14:tracePt t="45637" x="8180388" y="2679700"/>
          <p14:tracePt t="45645" x="8197850" y="2660650"/>
          <p14:tracePt t="45656" x="8242300" y="2633663"/>
          <p14:tracePt t="45673" x="8304213" y="2589213"/>
          <p14:tracePt t="45690" x="8323263" y="2562225"/>
          <p14:tracePt t="45706" x="8358188" y="2527300"/>
          <p14:tracePt t="45723" x="8385175" y="2490788"/>
          <p14:tracePt t="45740" x="8420100" y="2438400"/>
          <p14:tracePt t="45756" x="8420100" y="2411413"/>
          <p14:tracePt t="45773" x="8420100" y="2393950"/>
          <p14:tracePt t="45790" x="8420100" y="2357438"/>
          <p14:tracePt t="45806" x="8420100" y="2339975"/>
          <p14:tracePt t="45823" x="8420100" y="2322513"/>
          <p14:tracePt t="45840" x="8420100" y="2303463"/>
          <p14:tracePt t="45856" x="8412163" y="2295525"/>
          <p14:tracePt t="45873" x="8394700" y="2268538"/>
          <p14:tracePt t="45890" x="8394700" y="2251075"/>
          <p14:tracePt t="45906" x="8394700" y="2232025"/>
          <p14:tracePt t="45923" x="8385175" y="2224088"/>
          <p14:tracePt t="45956" x="8385175" y="2205038"/>
          <p14:tracePt t="45973" x="8385175" y="2179638"/>
          <p14:tracePt t="45989" x="8385175" y="2170113"/>
          <p14:tracePt t="46006" x="8385175" y="2152650"/>
          <p14:tracePt t="46023" x="8385175" y="2143125"/>
          <p14:tracePt t="46040" x="8385175" y="2133600"/>
          <p14:tracePt t="46073" x="8385175" y="2116138"/>
          <p14:tracePt t="46109" x="8385175" y="2098675"/>
          <p14:tracePt t="46117" x="8375650" y="2071688"/>
          <p14:tracePt t="46133" x="8367713" y="2062163"/>
          <p14:tracePt t="46149" x="8367713" y="2044700"/>
          <p14:tracePt t="46165" x="8367713" y="2036763"/>
          <p14:tracePt t="46325" x="8367713" y="2017713"/>
          <p14:tracePt t="46357" x="8367713" y="2009775"/>
          <p14:tracePt t="46365" x="8402638" y="2009775"/>
          <p14:tracePt t="46374" x="8412163" y="2009775"/>
          <p14:tracePt t="46390" x="8429625" y="2009775"/>
          <p14:tracePt t="46406" x="8466138" y="2009775"/>
          <p14:tracePt t="46423" x="8474075" y="2009775"/>
          <p14:tracePt t="46440" x="8528050" y="2000250"/>
          <p14:tracePt t="46456" x="8582025" y="2000250"/>
          <p14:tracePt t="46473" x="8609013" y="1973263"/>
          <p14:tracePt t="46489" x="8616950" y="1973263"/>
          <p14:tracePt t="46523" x="8634413" y="1973263"/>
          <p14:tracePt t="46539" x="8653463" y="1965325"/>
          <p14:tracePt t="46573" x="8670925" y="1965325"/>
          <p14:tracePt t="46589" x="8680450" y="1965325"/>
          <p14:tracePt t="46629" x="8697913" y="1965325"/>
          <p14:tracePt t="46725" x="8705850" y="1965325"/>
          <p14:tracePt t="46741" x="8724900" y="1965325"/>
          <p14:tracePt t="46757" x="8732838" y="1965325"/>
          <p14:tracePt t="46781" x="8742363" y="1965325"/>
          <p14:tracePt t="46837" x="8759825" y="1965325"/>
          <p14:tracePt t="46853" x="8777288" y="1965325"/>
          <p14:tracePt t="46877" x="8786813" y="1965325"/>
          <p14:tracePt t="46933" x="8796338" y="1965325"/>
          <p14:tracePt t="47005" x="8804275" y="1965325"/>
          <p14:tracePt t="47133" x="8823325" y="1965325"/>
          <p14:tracePt t="47157" x="8804275" y="1965325"/>
          <p14:tracePt t="47165" x="8796338" y="1982788"/>
          <p14:tracePt t="47174" x="8786813" y="1982788"/>
          <p14:tracePt t="47190" x="8724900" y="2000250"/>
          <p14:tracePt t="47206" x="8609013" y="2036763"/>
          <p14:tracePt t="47223" x="8518525" y="2062163"/>
          <p14:tracePt t="47239" x="8474075" y="2071688"/>
          <p14:tracePt t="47256" x="8447088" y="2071688"/>
          <p14:tracePt t="47289" x="8429625" y="2071688"/>
          <p14:tracePt t="47309" x="8420100" y="2071688"/>
          <p14:tracePt t="47323" x="8412163" y="2071688"/>
          <p14:tracePt t="47339" x="8402638" y="2071688"/>
          <p14:tracePt t="47356" x="8367713" y="2081213"/>
          <p14:tracePt t="47373" x="8358188" y="2089150"/>
          <p14:tracePt t="47493" x="8358188" y="2081213"/>
          <p14:tracePt t="47517" x="8358188" y="2044700"/>
          <p14:tracePt t="47541" x="8367713" y="2036763"/>
          <p14:tracePt t="47573" x="8375650" y="2036763"/>
          <p14:tracePt t="47590" x="8402638" y="2027238"/>
          <p14:tracePt t="47613" x="8412163" y="2027238"/>
          <p14:tracePt t="47622" x="8420100" y="2027238"/>
          <p14:tracePt t="47629" x="8429625" y="2027238"/>
          <p14:tracePt t="47639" x="8456613" y="2027238"/>
          <p14:tracePt t="47656" x="8474075" y="2027238"/>
          <p14:tracePt t="47673" x="8518525" y="2027238"/>
          <p14:tracePt t="47690" x="8562975" y="2027238"/>
          <p14:tracePt t="47706" x="8599488" y="2027238"/>
          <p14:tracePt t="47723" x="8643938" y="2027238"/>
          <p14:tracePt t="47739" x="8653463" y="2027238"/>
          <p14:tracePt t="47772" x="8670925" y="2027238"/>
          <p14:tracePt t="47790" x="8697913" y="2027238"/>
          <p14:tracePt t="47807" x="8724900" y="2027238"/>
          <p14:tracePt t="47823" x="8759825" y="2009775"/>
          <p14:tracePt t="47856" x="8777288" y="2009775"/>
          <p14:tracePt t="47872" x="8804275" y="1990725"/>
          <p14:tracePt t="47889" x="8813800" y="1990725"/>
          <p14:tracePt t="47923" x="8831263" y="1982788"/>
          <p14:tracePt t="47939" x="8858250" y="1965325"/>
          <p14:tracePt t="47956" x="8858250" y="1938338"/>
          <p14:tracePt t="47973" x="8867775" y="1911350"/>
          <p14:tracePt t="47990" x="8867775" y="1893888"/>
          <p14:tracePt t="48006" x="8867775" y="1874838"/>
          <p14:tracePt t="48023" x="8867775" y="1866900"/>
          <p14:tracePt t="48039" x="8867775" y="1847850"/>
          <p14:tracePt t="48056" x="8867775" y="1839913"/>
          <p14:tracePt t="48073" x="8848725" y="1830388"/>
          <p14:tracePt t="48089" x="8840788" y="1822450"/>
          <p14:tracePt t="48106" x="8813800" y="1822450"/>
          <p14:tracePt t="48123" x="8751888" y="1822450"/>
          <p14:tracePt t="48139" x="8661400" y="1822450"/>
          <p14:tracePt t="48156" x="8537575" y="1822450"/>
          <p14:tracePt t="48173" x="8331200" y="1839913"/>
          <p14:tracePt t="48190" x="8161338" y="1839913"/>
          <p14:tracePt t="48206" x="8018463" y="1839913"/>
          <p14:tracePt t="48223" x="7885113" y="1839913"/>
          <p14:tracePt t="48239" x="7777163" y="1839913"/>
          <p14:tracePt t="48257" x="7670800" y="1839913"/>
          <p14:tracePt t="48273" x="7653338" y="1839913"/>
          <p14:tracePt t="48289" x="7626350" y="1839913"/>
          <p14:tracePt t="48349" x="7608888" y="1839913"/>
          <p14:tracePt t="48365" x="7581900" y="1822450"/>
          <p14:tracePt t="48373" x="7572375" y="1822450"/>
          <p14:tracePt t="48381" x="7562850" y="1822450"/>
          <p14:tracePt t="48390" x="7545388" y="1812925"/>
          <p14:tracePt t="48413" x="7537450" y="1812925"/>
          <p14:tracePt t="48493" x="7527925" y="1803400"/>
          <p14:tracePt t="48501" x="7545388" y="1795463"/>
          <p14:tracePt t="48509" x="7554913" y="1785938"/>
          <p14:tracePt t="48525" x="7562850" y="1776413"/>
          <p14:tracePt t="48539" x="7572375" y="1776413"/>
          <p14:tracePt t="48556" x="7616825" y="1776413"/>
          <p14:tracePt t="48573" x="7653338" y="1776413"/>
          <p14:tracePt t="48590" x="7705725" y="1758950"/>
          <p14:tracePt t="48606" x="7724775" y="1758950"/>
          <p14:tracePt t="48623" x="7769225" y="1758950"/>
          <p14:tracePt t="48639" x="7813675" y="1758950"/>
          <p14:tracePt t="48656" x="7848600" y="1758950"/>
          <p14:tracePt t="48673" x="7894638" y="1758950"/>
          <p14:tracePt t="48689" x="7939088" y="1758950"/>
          <p14:tracePt t="48706" x="7956550" y="1758950"/>
          <p14:tracePt t="48722" x="7991475" y="1758950"/>
          <p14:tracePt t="48739" x="8037513" y="1741488"/>
          <p14:tracePt t="48756" x="8054975" y="1741488"/>
          <p14:tracePt t="48773" x="8099425" y="1741488"/>
          <p14:tracePt t="48807" x="8108950" y="1741488"/>
          <p14:tracePt t="48829" x="8116888" y="1741488"/>
          <p14:tracePt t="48839" x="8134350" y="1741488"/>
          <p14:tracePt t="48856" x="8153400" y="1741488"/>
          <p14:tracePt t="48877" x="8161338" y="1741488"/>
          <p14:tracePt t="48901" x="8170863" y="1741488"/>
          <p14:tracePt t="48941" x="8188325" y="1741488"/>
          <p14:tracePt t="48965" x="8197850" y="1741488"/>
          <p14:tracePt t="48981" x="8215313" y="1741488"/>
          <p14:tracePt t="49013" x="8224838" y="1751013"/>
          <p14:tracePt t="49029" x="8232775" y="1758950"/>
          <p14:tracePt t="49045" x="8232775" y="1768475"/>
          <p14:tracePt t="49061" x="8232775" y="1776413"/>
          <p14:tracePt t="49077" x="8232775" y="1785938"/>
          <p14:tracePt t="49101" x="8251825" y="1812925"/>
          <p14:tracePt t="49117" x="8251825" y="1822450"/>
          <p14:tracePt t="49141" x="8251825" y="1830388"/>
          <p14:tracePt t="49173" x="8251825" y="1839913"/>
          <p14:tracePt t="49197" x="8251825" y="1857375"/>
          <p14:tracePt t="49206" x="8251825" y="1866900"/>
          <p14:tracePt t="49213" x="8251825" y="1874838"/>
          <p14:tracePt t="49223" x="8251825" y="1884363"/>
          <p14:tracePt t="49239" x="8251825" y="1901825"/>
          <p14:tracePt t="49256" x="8251825" y="1928813"/>
          <p14:tracePt t="49273" x="8251825" y="1946275"/>
          <p14:tracePt t="49289" x="8251825" y="1955800"/>
          <p14:tracePt t="49306" x="8251825" y="1973263"/>
          <p14:tracePt t="49323" x="8251825" y="2000250"/>
          <p14:tracePt t="49339" x="8251825" y="2027238"/>
          <p14:tracePt t="49356" x="8251825" y="2054225"/>
          <p14:tracePt t="49373" x="8251825" y="2081213"/>
          <p14:tracePt t="49389" x="8251825" y="2098675"/>
          <p14:tracePt t="49406" x="8251825" y="2108200"/>
          <p14:tracePt t="49422" x="8251825" y="2143125"/>
          <p14:tracePt t="49439" x="8251825" y="2152650"/>
          <p14:tracePt t="49457" x="8251825" y="2160588"/>
          <p14:tracePt t="49473" x="8251825" y="2187575"/>
          <p14:tracePt t="49506" x="8251825" y="2197100"/>
          <p14:tracePt t="49533" x="8251825" y="2205038"/>
          <p14:tracePt t="50749" x="8269288" y="2214563"/>
          <p14:tracePt t="51245" x="8269288" y="2205038"/>
          <p14:tracePt t="51277" x="8269288" y="2197100"/>
          <p14:tracePt t="51309" x="8269288" y="2187575"/>
          <p14:tracePt t="51317" x="8259763" y="2170113"/>
          <p14:tracePt t="51325" x="8259763" y="2160588"/>
          <p14:tracePt t="51339" x="8251825" y="2152650"/>
          <p14:tracePt t="51356" x="8242300" y="2143125"/>
          <p14:tracePt t="51373" x="8232775" y="2133600"/>
          <p14:tracePt t="51390" x="8197850" y="2098675"/>
          <p14:tracePt t="51423" x="8180388" y="2089150"/>
          <p14:tracePt t="51439" x="8153400" y="2089150"/>
          <p14:tracePt t="51456" x="8126413" y="2081213"/>
          <p14:tracePt t="51473" x="8099425" y="2081213"/>
          <p14:tracePt t="51489" x="8089900" y="2081213"/>
          <p14:tracePt t="51506" x="8062913" y="2062163"/>
          <p14:tracePt t="51523" x="8037513" y="2062163"/>
          <p14:tracePt t="51539" x="7991475" y="2044700"/>
          <p14:tracePt t="51556" x="7966075" y="2027238"/>
          <p14:tracePt t="51573" x="7920038" y="2027238"/>
          <p14:tracePt t="51590" x="7875588" y="2017713"/>
          <p14:tracePt t="51606" x="7858125" y="2009775"/>
          <p14:tracePt t="51622" x="7840663" y="2009775"/>
          <p14:tracePt t="51639" x="7823200" y="2009775"/>
          <p14:tracePt t="51656" x="7804150" y="2009775"/>
          <p14:tracePt t="51673" x="7759700" y="1982788"/>
          <p14:tracePt t="51690" x="7705725" y="1973263"/>
          <p14:tracePt t="51706" x="7680325" y="1965325"/>
          <p14:tracePt t="51739" x="7661275" y="1965325"/>
          <p14:tracePt t="51773" x="7653338" y="1955800"/>
          <p14:tracePt t="51861" x="7634288" y="1946275"/>
          <p14:tracePt t="51877" x="7634288" y="1928813"/>
          <p14:tracePt t="51893" x="7626350" y="1911350"/>
          <p14:tracePt t="51909" x="7599363" y="1884363"/>
          <p14:tracePt t="51925" x="7599363" y="1874838"/>
          <p14:tracePt t="51933" x="7589838" y="1866900"/>
          <p14:tracePt t="51949" x="7589838" y="1857375"/>
          <p14:tracePt t="51981" x="7589838" y="1830388"/>
          <p14:tracePt t="52509" x="7589838" y="1822450"/>
          <p14:tracePt t="52549" x="7608888" y="1822450"/>
          <p14:tracePt t="52581" x="7616825" y="1830388"/>
          <p14:tracePt t="52605" x="7616825" y="1857375"/>
          <p14:tracePt t="52613" x="7616825" y="1866900"/>
          <p14:tracePt t="52629" x="7616825" y="1874838"/>
          <p14:tracePt t="52645" x="7643813" y="1901825"/>
          <p14:tracePt t="52661" x="7643813" y="1911350"/>
          <p14:tracePt t="52677" x="7653338" y="1919288"/>
          <p14:tracePt t="52693" x="7653338" y="1928813"/>
          <p14:tracePt t="52706" x="7653338" y="1938338"/>
          <p14:tracePt t="52722" x="7653338" y="1965325"/>
          <p14:tracePt t="52740" x="7653338" y="1973263"/>
          <p14:tracePt t="52756" x="7653338" y="1982788"/>
          <p14:tracePt t="52772" x="7653338" y="1990725"/>
          <p14:tracePt t="52989" x="7653338" y="1982788"/>
          <p14:tracePt t="52997" x="7653338" y="1955800"/>
          <p14:tracePt t="53006" x="7653338" y="1919288"/>
          <p14:tracePt t="53023" x="7653338" y="1874838"/>
          <p14:tracePt t="53039" x="7653338" y="1857375"/>
          <p14:tracePt t="53056" x="7653338" y="1812925"/>
          <p14:tracePt t="53301" x="7653338" y="1847850"/>
          <p14:tracePt t="53309" x="7643813" y="1857375"/>
          <p14:tracePt t="53325" x="7643813" y="1866900"/>
          <p14:tracePt t="53333" x="7643813" y="1874838"/>
          <p14:tracePt t="53357" x="7643813" y="1893888"/>
          <p14:tracePt t="53389" x="7643813" y="1911350"/>
          <p14:tracePt t="53413" x="7643813" y="1919288"/>
          <p14:tracePt t="53422" x="7643813" y="1928813"/>
          <p14:tracePt t="53429" x="7643813" y="1946275"/>
          <p14:tracePt t="53445" x="7643813" y="1955800"/>
          <p14:tracePt t="53461" x="7643813" y="1973263"/>
          <p14:tracePt t="55317" x="7643813" y="1982788"/>
          <p14:tracePt t="55421" x="7643813" y="1965325"/>
          <p14:tracePt t="55429" x="7626350" y="1946275"/>
          <p14:tracePt t="55438" x="7626350" y="1911350"/>
          <p14:tracePt t="55456" x="7616825" y="1847850"/>
          <p14:tracePt t="55472" x="7616825" y="1785938"/>
          <p14:tracePt t="55489" x="7616825" y="1724025"/>
          <p14:tracePt t="55506" x="7616825" y="1643063"/>
          <p14:tracePt t="55522" x="7616825" y="1589088"/>
          <p14:tracePt t="55539" x="7616825" y="1544638"/>
          <p14:tracePt t="55556" x="7616825" y="1500188"/>
          <p14:tracePt t="55573" x="7626350" y="1465263"/>
          <p14:tracePt t="55589" x="7634288" y="1428750"/>
          <p14:tracePt t="55606" x="7661275" y="1384300"/>
          <p14:tracePt t="55622" x="7661275" y="1339850"/>
          <p14:tracePt t="55639" x="7670800" y="1303338"/>
          <p14:tracePt t="55656" x="7670800" y="1268413"/>
          <p14:tracePt t="55672" x="7670800" y="1223963"/>
          <p14:tracePt t="55689" x="7670800" y="1196975"/>
          <p14:tracePt t="55706" x="7670800" y="1152525"/>
          <p14:tracePt t="55722" x="7670800" y="1116013"/>
          <p14:tracePt t="55739" x="7670800" y="1098550"/>
          <p14:tracePt t="55755" x="7670800" y="1054100"/>
          <p14:tracePt t="55772" x="7670800" y="1044575"/>
          <p14:tracePt t="55789" x="7661275" y="1000125"/>
          <p14:tracePt t="55806" x="7653338" y="1000125"/>
          <p14:tracePt t="55839" x="7634288" y="1000125"/>
          <p14:tracePt t="55856" x="7608888" y="1000125"/>
          <p14:tracePt t="55872" x="7599363" y="1000125"/>
          <p14:tracePt t="55889" x="7589838" y="1000125"/>
          <p14:tracePt t="55922" x="7554913" y="1009650"/>
          <p14:tracePt t="55939" x="7518400" y="1044575"/>
          <p14:tracePt t="55956" x="7510463" y="1054100"/>
          <p14:tracePt t="55973" x="7500938" y="1098550"/>
          <p14:tracePt t="55989" x="7473950" y="1116013"/>
          <p14:tracePt t="56006" x="7466013" y="1160463"/>
          <p14:tracePt t="56023" x="7466013" y="1196975"/>
          <p14:tracePt t="56039" x="7456488" y="1214438"/>
          <p14:tracePt t="56056" x="7456488" y="1258888"/>
          <p14:tracePt t="56072" x="7456488" y="1268413"/>
          <p14:tracePt t="56089" x="7456488" y="1303338"/>
          <p14:tracePt t="56106" x="7456488" y="1322388"/>
          <p14:tracePt t="56122" x="7456488" y="1357313"/>
          <p14:tracePt t="56140" x="7456488" y="1366838"/>
          <p14:tracePt t="56156" x="7456488" y="1384300"/>
          <p14:tracePt t="56172" x="7456488" y="1411288"/>
          <p14:tracePt t="56189" x="7456488" y="1428750"/>
          <p14:tracePt t="56206" x="7456488" y="1438275"/>
          <p14:tracePt t="56222" x="7491413" y="1473200"/>
          <p14:tracePt t="56239" x="7510463" y="1490663"/>
          <p14:tracePt t="56256" x="7518400" y="1500188"/>
          <p14:tracePt t="56272" x="7527925" y="1500188"/>
          <p14:tracePt t="56289" x="7545388" y="1500188"/>
          <p14:tracePt t="56306" x="7572375" y="1500188"/>
          <p14:tracePt t="56322" x="7589838" y="1500188"/>
          <p14:tracePt t="56339" x="7626350" y="1500188"/>
          <p14:tracePt t="56356" x="7661275" y="1500188"/>
          <p14:tracePt t="56373" x="7688263" y="1500188"/>
          <p14:tracePt t="56390" x="7732713" y="1500188"/>
          <p14:tracePt t="56406" x="7751763" y="1500188"/>
          <p14:tracePt t="56422" x="7786688" y="1500188"/>
          <p14:tracePt t="56439" x="7823200" y="1500188"/>
          <p14:tracePt t="56456" x="7840663" y="1500188"/>
          <p14:tracePt t="56472" x="7875588" y="1490663"/>
          <p14:tracePt t="56490" x="7885113" y="1482725"/>
          <p14:tracePt t="56506" x="7902575" y="1455738"/>
          <p14:tracePt t="56522" x="7912100" y="1446213"/>
          <p14:tracePt t="56539" x="7929563" y="1438275"/>
          <p14:tracePt t="56556" x="7929563" y="1428750"/>
          <p14:tracePt t="56572" x="7929563" y="1384300"/>
          <p14:tracePt t="56590" x="7929563" y="1330325"/>
          <p14:tracePt t="56606" x="7929563" y="1295400"/>
          <p14:tracePt t="56622" x="7929563" y="1268413"/>
          <p14:tracePt t="56639" x="7929563" y="1250950"/>
          <p14:tracePt t="56656" x="7929563" y="1223963"/>
          <p14:tracePt t="56673" x="7912100" y="1196975"/>
          <p14:tracePt t="56689" x="7885113" y="1179513"/>
          <p14:tracePt t="56706" x="7875588" y="1160463"/>
          <p14:tracePt t="56722" x="7858125" y="1133475"/>
          <p14:tracePt t="56739" x="7848600" y="1125538"/>
          <p14:tracePt t="56755" x="7813675" y="1098550"/>
          <p14:tracePt t="56772" x="7796213" y="1098550"/>
          <p14:tracePt t="56789" x="7732713" y="1089025"/>
          <p14:tracePt t="56806" x="7705725" y="1089025"/>
          <p14:tracePt t="56822" x="7670800" y="1089025"/>
          <p14:tracePt t="56839" x="7626350" y="1089025"/>
          <p14:tracePt t="56856" x="7599363" y="1089025"/>
          <p14:tracePt t="56872" x="7572375" y="1089025"/>
          <p14:tracePt t="56889" x="7562850" y="1089025"/>
          <p14:tracePt t="56906" x="7537450" y="1098550"/>
          <p14:tracePt t="56939" x="7510463" y="1116013"/>
          <p14:tracePt t="56956" x="7500938" y="1133475"/>
          <p14:tracePt t="56973" x="7491413" y="1143000"/>
          <p14:tracePt t="56989" x="7473950" y="1160463"/>
          <p14:tracePt t="57006" x="7473950" y="1196975"/>
          <p14:tracePt t="57022" x="7473950" y="1204913"/>
          <p14:tracePt t="57039" x="7473950" y="1250950"/>
          <p14:tracePt t="57056" x="7473950" y="1258888"/>
          <p14:tracePt t="57072" x="7473950" y="1295400"/>
          <p14:tracePt t="57089" x="7473950" y="1312863"/>
          <p14:tracePt t="57106" x="7483475" y="1322388"/>
          <p14:tracePt t="57139" x="7491413" y="1339850"/>
          <p14:tracePt t="57156" x="7510463" y="1366838"/>
          <p14:tracePt t="57172" x="7518400" y="1366838"/>
          <p14:tracePt t="57189" x="7562850" y="1374775"/>
          <p14:tracePt t="57206" x="7572375" y="1384300"/>
          <p14:tracePt t="57222" x="7581900" y="1384300"/>
          <p14:tracePt t="57239" x="7616825" y="1384300"/>
          <p14:tracePt t="57256" x="7643813" y="1384300"/>
          <p14:tracePt t="57272" x="7680325" y="1384300"/>
          <p14:tracePt t="57289" x="7688263" y="1384300"/>
          <p14:tracePt t="57325" x="7697788" y="1384300"/>
          <p14:tracePt t="57341" x="7732713" y="1384300"/>
          <p14:tracePt t="57356" x="7742238" y="1366838"/>
          <p14:tracePt t="57372" x="7759700" y="1347788"/>
          <p14:tracePt t="57389" x="7769225" y="1303338"/>
          <p14:tracePt t="57406" x="7769225" y="1285875"/>
          <p14:tracePt t="57422" x="7769225" y="1250950"/>
          <p14:tracePt t="57485" x="7751763" y="1241425"/>
          <p14:tracePt t="57493" x="7742238" y="1241425"/>
          <p14:tracePt t="57505" x="7697788" y="1241425"/>
          <p14:tracePt t="57522" x="7680325" y="1250950"/>
          <p14:tracePt t="57539" x="7643813" y="1276350"/>
          <p14:tracePt t="57556" x="7608888" y="1312863"/>
          <p14:tracePt t="57572" x="7599363" y="1339850"/>
          <p14:tracePt t="57589" x="7572375" y="1366838"/>
          <p14:tracePt t="57757" x="7572375" y="1374775"/>
          <p14:tracePt t="57765" x="7572375" y="1401763"/>
          <p14:tracePt t="57773" x="7572375" y="1411288"/>
          <p14:tracePt t="57789" x="7572375" y="1419225"/>
          <p14:tracePt t="57806" x="7572375" y="1455738"/>
          <p14:tracePt t="57822" x="7572375" y="1465263"/>
          <p14:tracePt t="57839" x="7572375" y="1482725"/>
          <p14:tracePt t="57856" x="7572375" y="1527175"/>
          <p14:tracePt t="57872" x="7572375" y="1536700"/>
          <p14:tracePt t="57889" x="7572375" y="1562100"/>
          <p14:tracePt t="57906" x="7572375" y="1581150"/>
          <p14:tracePt t="57922" x="7572375" y="1589088"/>
          <p14:tracePt t="57939" x="7572375" y="1625600"/>
          <p14:tracePt t="57956" x="7572375" y="1633538"/>
          <p14:tracePt t="57989" x="7572375" y="1660525"/>
          <p14:tracePt t="58006" x="7572375" y="1670050"/>
          <p14:tracePt t="58022" x="7572375" y="1697038"/>
          <p14:tracePt t="58055" x="7572375" y="1724025"/>
          <p14:tracePt t="58072" x="7572375" y="1731963"/>
          <p14:tracePt t="58089" x="7572375" y="1768475"/>
          <p14:tracePt t="58106" x="7572375" y="1776413"/>
          <p14:tracePt t="58122" x="7572375" y="1785938"/>
          <p14:tracePt t="58139" x="7572375" y="1822450"/>
          <p14:tracePt t="58156" x="7572375" y="1839913"/>
          <p14:tracePt t="58172" x="7572375" y="1884363"/>
          <p14:tracePt t="58189" x="7572375" y="1901825"/>
          <p14:tracePt t="58206" x="7581900" y="1938338"/>
          <p14:tracePt t="58223" x="7581900" y="1955800"/>
          <p14:tracePt t="58239" x="7581900" y="1982788"/>
          <p14:tracePt t="58255" x="7581900" y="1990725"/>
          <p14:tracePt t="58285" x="7581900" y="2000250"/>
          <p14:tracePt t="58293" x="7581900" y="2009775"/>
          <p14:tracePt t="58317" x="7581900" y="2036763"/>
          <p14:tracePt t="58333" x="7581900" y="2044700"/>
          <p14:tracePt t="58349" x="7581900" y="2054225"/>
          <p14:tracePt t="58381" x="7581900" y="2062163"/>
          <p14:tracePt t="58437" x="7581900" y="2081213"/>
          <p14:tracePt t="58461" x="7581900" y="2098675"/>
          <p14:tracePt t="58477" x="7581900" y="2108200"/>
          <p14:tracePt t="58637" x="7581900" y="2089150"/>
          <p14:tracePt t="58645" x="7581900" y="2036763"/>
          <p14:tracePt t="58655" x="7581900" y="2017713"/>
          <p14:tracePt t="58672" x="7581900" y="1928813"/>
          <p14:tracePt t="58689" x="7581900" y="1847850"/>
          <p14:tracePt t="58706" x="7581900" y="1830388"/>
          <p14:tracePt t="58722" x="7581900" y="1795463"/>
          <p14:tracePt t="58739" x="7572375" y="1776413"/>
          <p14:tracePt t="58797" x="7572375" y="1751013"/>
          <p14:tracePt t="58813" x="7572375" y="1741488"/>
          <p14:tracePt t="59061" x="7572375" y="1731963"/>
          <p14:tracePt t="59069" x="7581900" y="1731963"/>
          <p14:tracePt t="59077" x="7616825" y="1731963"/>
          <p14:tracePt t="59089" x="7626350" y="1731963"/>
          <p14:tracePt t="59106" x="7688263" y="1714500"/>
          <p14:tracePt t="59122" x="7732713" y="1714500"/>
          <p14:tracePt t="59139" x="7751763" y="1714500"/>
          <p14:tracePt t="59156" x="7769225" y="1714500"/>
          <p14:tracePt t="59172" x="7786688" y="1714500"/>
          <p14:tracePt t="59189" x="7796213" y="1714500"/>
          <p14:tracePt t="59206" x="7804150" y="1714500"/>
          <p14:tracePt t="59222" x="7823200" y="1714500"/>
          <p14:tracePt t="59239" x="7831138" y="1714500"/>
          <p14:tracePt t="59255" x="7867650" y="1714500"/>
          <p14:tracePt t="59272" x="7912100" y="1714500"/>
          <p14:tracePt t="59289" x="7956550" y="1714500"/>
          <p14:tracePt t="59306" x="8001000" y="1704975"/>
          <p14:tracePt t="59322" x="8045450" y="1704975"/>
          <p14:tracePt t="59339" x="8072438" y="1679575"/>
          <p14:tracePt t="59356" x="8126413" y="1679575"/>
          <p14:tracePt t="59372" x="8143875" y="1670050"/>
          <p14:tracePt t="59389" x="8161338" y="1670050"/>
          <p14:tracePt t="59406" x="8170863" y="1670050"/>
          <p14:tracePt t="59422" x="8188325" y="1670050"/>
          <p14:tracePt t="59493" x="8197850" y="1670050"/>
          <p14:tracePt t="59581" x="8215313" y="1670050"/>
          <p14:tracePt t="59589" x="8224838" y="1670050"/>
          <p14:tracePt t="59621" x="8232775" y="1670050"/>
          <p14:tracePt t="59829" x="8251825" y="1670050"/>
          <p14:tracePt t="59845" x="8259763" y="1687513"/>
          <p14:tracePt t="59877" x="8259763" y="1697038"/>
          <p14:tracePt t="59893" x="8269288" y="1731963"/>
          <p14:tracePt t="59917" x="8277225" y="1741488"/>
          <p14:tracePt t="59957" x="8277225" y="1751013"/>
          <p14:tracePt t="59973" x="8277225" y="1768475"/>
          <p14:tracePt t="60005" x="8277225" y="1776413"/>
          <p14:tracePt t="60045" x="8277225" y="1795463"/>
          <p14:tracePt t="60069" x="8277225" y="1803400"/>
          <p14:tracePt t="60077" x="8277225" y="1822450"/>
          <p14:tracePt t="60093" x="8277225" y="1830388"/>
          <p14:tracePt t="60105" x="8277225" y="1839913"/>
          <p14:tracePt t="60122" x="8277225" y="1857375"/>
          <p14:tracePt t="60139" x="8277225" y="1874838"/>
          <p14:tracePt t="60155" x="8277225" y="1884363"/>
          <p14:tracePt t="60172" x="8277225" y="1893888"/>
          <p14:tracePt t="60189" x="8277225" y="1928813"/>
          <p14:tracePt t="60206" x="8277225" y="1946275"/>
          <p14:tracePt t="60222" x="8277225" y="1982788"/>
          <p14:tracePt t="60239" x="8277225" y="2000250"/>
          <p14:tracePt t="60256" x="8277225" y="2009775"/>
          <p14:tracePt t="60272" x="8277225" y="2044700"/>
          <p14:tracePt t="60289" x="8277225" y="2054225"/>
          <p14:tracePt t="60305" x="8277225" y="2062163"/>
          <p14:tracePt t="60322" x="8277225" y="2081213"/>
          <p14:tracePt t="60355" x="8277225" y="2089150"/>
          <p14:tracePt t="60453" x="8277225" y="2108200"/>
          <p14:tracePt t="60461" x="8277225" y="2116138"/>
          <p14:tracePt t="60477" x="8286750" y="2125663"/>
          <p14:tracePt t="60489" x="8286750" y="2133600"/>
          <p14:tracePt t="60509" x="8286750" y="2143125"/>
          <p14:tracePt t="60525" x="8286750" y="2152650"/>
          <p14:tracePt t="60565" x="8286750" y="2160588"/>
          <p14:tracePt t="60589" x="8286750" y="2187575"/>
          <p14:tracePt t="60645" x="8296275" y="2197100"/>
          <p14:tracePt t="64157" x="8197850" y="2197100"/>
          <p14:tracePt t="64165" x="8089900" y="2170113"/>
          <p14:tracePt t="64173" x="7902575" y="2152650"/>
          <p14:tracePt t="64188" x="7705725" y="2116138"/>
          <p14:tracePt t="64206" x="7134225" y="2054225"/>
          <p14:tracePt t="64222" x="6884988" y="2000250"/>
          <p14:tracePt t="64238" x="6643688" y="1982788"/>
          <p14:tracePt t="64255" x="6348413" y="1965325"/>
          <p14:tracePt t="64272" x="5965825" y="1928813"/>
          <p14:tracePt t="64289" x="5259388" y="1857375"/>
          <p14:tracePt t="64305" x="4616450" y="1768475"/>
          <p14:tracePt t="64322" x="4303713" y="1704975"/>
          <p14:tracePt t="64339" x="4037013" y="1670050"/>
          <p14:tracePt t="64355" x="3884613" y="1670050"/>
          <p14:tracePt t="64372" x="3822700" y="1670050"/>
          <p14:tracePt t="64389" x="3786188" y="1670050"/>
          <p14:tracePt t="64406" x="3724275" y="1687513"/>
          <p14:tracePt t="64423" x="3652838" y="1704975"/>
          <p14:tracePt t="64438" x="3554413" y="1714500"/>
          <p14:tracePt t="64455" x="3490913" y="1731963"/>
          <p14:tracePt t="64472" x="3429000" y="1741488"/>
          <p14:tracePt t="64489" x="3384550" y="1768475"/>
          <p14:tracePt t="64505" x="3276600" y="1776413"/>
          <p14:tracePt t="64522" x="3179763" y="1795463"/>
          <p14:tracePt t="64539" x="3108325" y="1795463"/>
          <p14:tracePt t="64555" x="3062288" y="1822450"/>
          <p14:tracePt t="65045" x="3044825" y="1822450"/>
          <p14:tracePt t="65053" x="3000375" y="1822450"/>
          <p14:tracePt t="65061" x="2946400" y="1822450"/>
          <p14:tracePt t="65072" x="2874963" y="1822450"/>
          <p14:tracePt t="65089" x="2830513" y="1822450"/>
          <p14:tracePt t="65105" x="2803525" y="1822450"/>
          <p14:tracePt t="65122" x="2759075" y="1822450"/>
          <p14:tracePt t="65139" x="2697163" y="1822450"/>
          <p14:tracePt t="65155" x="2616200" y="1822450"/>
          <p14:tracePt t="65172" x="2581275" y="1822450"/>
          <p14:tracePt t="65189" x="2571750" y="1822450"/>
          <p14:tracePt t="65429" x="2581275" y="1822450"/>
          <p14:tracePt t="65438" x="2589213" y="1830388"/>
          <p14:tracePt t="65445" x="2625725" y="1830388"/>
          <p14:tracePt t="65455" x="2633663" y="1830388"/>
          <p14:tracePt t="65472" x="2705100" y="1830388"/>
          <p14:tracePt t="65489" x="2830513" y="1830388"/>
          <p14:tracePt t="65505" x="2911475" y="1839913"/>
          <p14:tracePt t="65522" x="3017838" y="1839913"/>
          <p14:tracePt t="65538" x="3089275" y="1839913"/>
          <p14:tracePt t="65555" x="3152775" y="1839913"/>
          <p14:tracePt t="65572" x="3205163" y="1839913"/>
          <p14:tracePt t="65589" x="3251200" y="1839913"/>
          <p14:tracePt t="65605" x="3313113" y="1839913"/>
          <p14:tracePt t="65622" x="3330575" y="1839913"/>
          <p14:tracePt t="65639" x="3367088" y="1839913"/>
          <p14:tracePt t="65655" x="3375025" y="1839913"/>
          <p14:tracePt t="65672" x="3384550" y="1839913"/>
          <p14:tracePt t="65689" x="3411538" y="1839913"/>
          <p14:tracePt t="65705" x="3419475" y="1839913"/>
          <p14:tracePt t="65722" x="3438525" y="1839913"/>
          <p14:tracePt t="65739" x="3455988" y="1839913"/>
          <p14:tracePt t="65755" x="3482975" y="1839913"/>
          <p14:tracePt t="65757" x="3490913" y="1839913"/>
          <p14:tracePt t="65772" x="3509963" y="1839913"/>
          <p14:tracePt t="65788" x="3517900" y="1839913"/>
          <p14:tracePt t="67029" x="3544888" y="1839913"/>
          <p14:tracePt t="67038" x="3598863" y="1857375"/>
          <p14:tracePt t="67045" x="3679825" y="1893888"/>
          <p14:tracePt t="67055" x="3803650" y="1928813"/>
          <p14:tracePt t="67072" x="4081463" y="1982788"/>
          <p14:tracePt t="67088" x="4438650" y="2017713"/>
          <p14:tracePt t="67105" x="4822825" y="2036763"/>
          <p14:tracePt t="67122" x="5241925" y="2036763"/>
          <p14:tracePt t="67138" x="5554663" y="2036763"/>
          <p14:tracePt t="67155" x="5795963" y="2036763"/>
          <p14:tracePt t="67172" x="5991225" y="2027238"/>
          <p14:tracePt t="67189" x="6188075" y="1965325"/>
          <p14:tracePt t="67206" x="6269038" y="1938338"/>
          <p14:tracePt t="67222" x="6276975" y="1928813"/>
          <p14:tracePt t="67301" x="6296025" y="1928813"/>
          <p14:tracePt t="67309" x="6323013" y="1928813"/>
          <p14:tracePt t="67321" x="6357938" y="1928813"/>
          <p14:tracePt t="67338" x="6438900" y="1928813"/>
          <p14:tracePt t="67355" x="6527800" y="1928813"/>
          <p14:tracePt t="67372" x="6742113" y="1928813"/>
          <p14:tracePt t="67389" x="6983413" y="1928813"/>
          <p14:tracePt t="67406" x="7323138" y="1928813"/>
          <p14:tracePt t="67422" x="7331075" y="1928813"/>
          <p14:tracePt t="67438" x="7340600" y="1928813"/>
          <p14:tracePt t="67455" x="7331075" y="1955800"/>
          <p14:tracePt t="67472" x="7296150" y="1973263"/>
          <p14:tracePt t="67488" x="7259638" y="1990725"/>
          <p14:tracePt t="67505" x="7205663" y="2009775"/>
          <p14:tracePt t="67522" x="7153275" y="2009775"/>
          <p14:tracePt t="67539" x="7143750" y="2009775"/>
          <p14:tracePt t="67613" x="7108825" y="2044700"/>
          <p14:tracePt t="68021" x="7010400" y="2044700"/>
          <p14:tracePt t="68029" x="6867525" y="2044700"/>
          <p14:tracePt t="68038" x="6751638" y="2044700"/>
          <p14:tracePt t="68055" x="6367463" y="2044700"/>
          <p14:tracePt t="68072" x="5946775" y="2044700"/>
          <p14:tracePt t="68088" x="5537200" y="2000250"/>
          <p14:tracePt t="68105" x="5126038" y="1938338"/>
          <p14:tracePt t="68122" x="4786313" y="1901825"/>
          <p14:tracePt t="68138" x="4527550" y="1884363"/>
          <p14:tracePt t="68155" x="4357688" y="1884363"/>
          <p14:tracePt t="68172" x="4276725" y="1884363"/>
          <p14:tracePt t="68189" x="4232275" y="1884363"/>
          <p14:tracePt t="68205" x="4224338" y="1884363"/>
          <p14:tracePt t="68238" x="4214813" y="1884363"/>
          <p14:tracePt t="68245" x="4205288" y="1884363"/>
          <p14:tracePt t="68261" x="4179888" y="1884363"/>
          <p14:tracePt t="68272" x="4170363" y="1884363"/>
          <p14:tracePt t="68288" x="4108450" y="1884363"/>
          <p14:tracePt t="68305" x="4062413" y="1884363"/>
          <p14:tracePt t="68322" x="4037013" y="1884363"/>
          <p14:tracePt t="68339" x="4000500" y="1884363"/>
          <p14:tracePt t="68355" x="3938588" y="1884363"/>
          <p14:tracePt t="68372" x="3929063" y="1884363"/>
          <p14:tracePt t="68405" x="3919538" y="1874838"/>
          <p14:tracePt t="68445" x="3919538" y="1866900"/>
          <p14:tracePt t="68477" x="3919538" y="1857375"/>
          <p14:tracePt t="68493" x="3938588" y="1830388"/>
          <p14:tracePt t="68517" x="3946525" y="1822450"/>
          <p14:tracePt t="68525" x="3956050" y="1812925"/>
          <p14:tracePt t="68533" x="3973513" y="1812925"/>
          <p14:tracePt t="68541" x="3983038" y="1812925"/>
          <p14:tracePt t="68555" x="4010025" y="1812925"/>
          <p14:tracePt t="68572" x="4054475" y="1812925"/>
          <p14:tracePt t="68589" x="4116388" y="1812925"/>
          <p14:tracePt t="68606" x="4214813" y="1812925"/>
          <p14:tracePt t="68622" x="4251325" y="1812925"/>
          <p14:tracePt t="68638" x="4295775" y="1812925"/>
          <p14:tracePt t="68655" x="4322763" y="1812925"/>
          <p14:tracePt t="68672" x="4340225" y="1812925"/>
          <p14:tracePt t="68688" x="4375150" y="1812925"/>
          <p14:tracePt t="68705" x="4411663" y="1812925"/>
          <p14:tracePt t="68722" x="4438650" y="1812925"/>
          <p14:tracePt t="68738" x="4446588" y="1812925"/>
          <p14:tracePt t="68772" x="4465638" y="1812925"/>
          <p14:tracePt t="68805" x="4483100" y="1812925"/>
          <p14:tracePt t="68813" x="4491038" y="1812925"/>
          <p14:tracePt t="69277" x="4500563" y="1812925"/>
          <p14:tracePt t="69285" x="4562475" y="1812925"/>
          <p14:tracePt t="69293" x="4670425" y="1847850"/>
          <p14:tracePt t="69305" x="4822825" y="1901825"/>
          <p14:tracePt t="69322" x="5116513" y="1982788"/>
          <p14:tracePt t="69338" x="5626100" y="2081213"/>
          <p14:tracePt t="69355" x="6205538" y="2143125"/>
          <p14:tracePt t="69372" x="6715125" y="2205038"/>
          <p14:tracePt t="69388" x="7126288" y="2224088"/>
          <p14:tracePt t="69406" x="7581900" y="2241550"/>
          <p14:tracePt t="69422" x="7769225" y="2241550"/>
          <p14:tracePt t="69439" x="7875588" y="2241550"/>
          <p14:tracePt t="69455" x="7912100" y="2241550"/>
          <p14:tracePt t="69471" x="7929563" y="2241550"/>
          <p14:tracePt t="69505" x="7947025" y="2241550"/>
          <p14:tracePt t="69525" x="7956550" y="2241550"/>
          <p14:tracePt t="69541" x="7966075" y="2224088"/>
          <p14:tracePt t="69565" x="7974013" y="2197100"/>
          <p14:tracePt t="69581" x="7974013" y="2170113"/>
          <p14:tracePt t="69590" x="7974013" y="2152650"/>
          <p14:tracePt t="69606" x="8001000" y="2098675"/>
          <p14:tracePt t="69622" x="8010525" y="2081213"/>
          <p14:tracePt t="69638" x="8010525" y="2054225"/>
          <p14:tracePt t="69655" x="8010525" y="1990725"/>
          <p14:tracePt t="69672" x="7956550" y="1911350"/>
          <p14:tracePt t="69688" x="7831138" y="1830388"/>
          <p14:tracePt t="69705" x="7786688" y="1795463"/>
          <p14:tracePt t="69722" x="7751763" y="1768475"/>
          <p14:tracePt t="69738" x="7724775" y="1751013"/>
          <p14:tracePt t="69755" x="7715250" y="1741488"/>
          <p14:tracePt t="69788" x="7715250" y="1731963"/>
          <p14:tracePt t="69813" x="7715250" y="1724025"/>
          <p14:tracePt t="69838" x="7715250" y="1704975"/>
          <p14:tracePt t="69861" x="7715250" y="1697038"/>
          <p14:tracePt t="69869" x="7724775" y="1687513"/>
          <p14:tracePt t="69917" x="7742238" y="1679575"/>
          <p14:tracePt t="69933" x="7751763" y="1679575"/>
          <p14:tracePt t="69941" x="7786688" y="1679575"/>
          <p14:tracePt t="69949" x="7804150" y="1679575"/>
          <p14:tracePt t="69957" x="7831138" y="1679575"/>
          <p14:tracePt t="69972" x="7848600" y="1679575"/>
          <p14:tracePt t="69989" x="7929563" y="1679575"/>
          <p14:tracePt t="70005" x="7991475" y="1679575"/>
          <p14:tracePt t="70022" x="8054975" y="1679575"/>
          <p14:tracePt t="70038" x="8108950" y="1679575"/>
          <p14:tracePt t="70055" x="8134350" y="1679575"/>
          <p14:tracePt t="70072" x="8161338" y="1679575"/>
          <p14:tracePt t="70088" x="8188325" y="1687513"/>
          <p14:tracePt t="70105" x="8197850" y="1687513"/>
          <p14:tracePt t="70122" x="8232775" y="1704975"/>
          <p14:tracePt t="70138" x="8269288" y="1724025"/>
          <p14:tracePt t="70155" x="8277225" y="1731963"/>
          <p14:tracePt t="70172" x="8286750" y="1751013"/>
          <p14:tracePt t="70188" x="8304213" y="1768475"/>
          <p14:tracePt t="70205" x="8313738" y="1795463"/>
          <p14:tracePt t="70222" x="8313738" y="1830388"/>
          <p14:tracePt t="70238" x="8313738" y="1874838"/>
          <p14:tracePt t="70255" x="8313738" y="1911350"/>
          <p14:tracePt t="70272" x="8313738" y="1938338"/>
          <p14:tracePt t="70288" x="8313738" y="1965325"/>
          <p14:tracePt t="70305" x="8313738" y="2017713"/>
          <p14:tracePt t="70322" x="8313738" y="2062163"/>
          <p14:tracePt t="70338" x="8313738" y="2125663"/>
          <p14:tracePt t="70355" x="8313738" y="2170113"/>
          <p14:tracePt t="70372" x="8313738" y="2232025"/>
          <p14:tracePt t="70388" x="8313738" y="2251075"/>
          <p14:tracePt t="70405" x="8313738" y="2276475"/>
          <p14:tracePt t="70525" x="8313738" y="2286000"/>
          <p14:tracePt t="70533" x="8197850" y="2286000"/>
          <p14:tracePt t="70541" x="8037513" y="2286000"/>
          <p14:tracePt t="70555" x="7867650" y="2286000"/>
          <p14:tracePt t="70571" x="7537450" y="2286000"/>
          <p14:tracePt t="70589" x="7108825" y="2286000"/>
          <p14:tracePt t="70605" x="6491288" y="2286000"/>
          <p14:tracePt t="70622" x="6062663" y="2286000"/>
          <p14:tracePt t="70638" x="5688013" y="2286000"/>
          <p14:tracePt t="70655" x="5402263" y="2286000"/>
          <p14:tracePt t="70672" x="5116513" y="2286000"/>
          <p14:tracePt t="70688" x="4919663" y="2286000"/>
          <p14:tracePt t="70705" x="4840288" y="2286000"/>
          <p14:tracePt t="70722" x="4830763" y="2286000"/>
          <p14:tracePt t="70738" x="4822825" y="2286000"/>
          <p14:tracePt t="70772" x="4813300" y="2286000"/>
          <p14:tracePt t="70805" x="4813300" y="2268538"/>
          <p14:tracePt t="70813" x="4813300" y="2251075"/>
          <p14:tracePt t="70823" x="4813300" y="2241550"/>
          <p14:tracePt t="70838" x="4776788" y="2197100"/>
          <p14:tracePt t="70855" x="4768850" y="2179638"/>
          <p14:tracePt t="70871" x="4768850" y="2160588"/>
          <p14:tracePt t="70888" x="4759325" y="2116138"/>
          <p14:tracePt t="70905" x="4741863" y="2098675"/>
          <p14:tracePt t="70922" x="4741863" y="2089150"/>
          <p14:tracePt t="70938" x="4724400" y="2062163"/>
          <p14:tracePt t="70981" x="4732338" y="2044700"/>
          <p14:tracePt t="70997" x="4732338" y="2036763"/>
          <p14:tracePt t="71013" x="4741863" y="2017713"/>
          <p14:tracePt t="71109" x="4751388" y="2000250"/>
          <p14:tracePt t="71117" x="4776788" y="1990725"/>
          <p14:tracePt t="71125" x="4803775" y="1965325"/>
          <p14:tracePt t="71138" x="4857750" y="1938338"/>
          <p14:tracePt t="71155" x="4919663" y="1919288"/>
          <p14:tracePt t="71172" x="5027613" y="1874838"/>
          <p14:tracePt t="71188" x="5116513" y="1847850"/>
          <p14:tracePt t="71205" x="5126038" y="1847850"/>
          <p14:tracePt t="71229" x="5133975" y="1847850"/>
          <p14:tracePt t="71309" x="5143500" y="1847850"/>
          <p14:tracePt t="71333" x="5143500" y="1857375"/>
          <p14:tracePt t="71357" x="5143500" y="1866900"/>
          <p14:tracePt t="71373" x="5143500" y="1874838"/>
          <p14:tracePt t="71389" x="5143500" y="1893888"/>
          <p14:tracePt t="71405" x="5143500" y="1928813"/>
          <p14:tracePt t="71422" x="5116513" y="1938338"/>
          <p14:tracePt t="71445" x="5108575" y="1938338"/>
          <p14:tracePt t="71501" x="5081588" y="1938338"/>
          <p14:tracePt t="71509" x="5072063" y="1938338"/>
          <p14:tracePt t="71521" x="5062538" y="1938338"/>
          <p14:tracePt t="71538" x="5054600" y="1938338"/>
          <p14:tracePt t="71555" x="5018088" y="1938338"/>
          <p14:tracePt t="71572" x="5010150" y="1938338"/>
          <p14:tracePt t="71606" x="5000625" y="1938338"/>
          <p14:tracePt t="71622" x="4991100" y="1928813"/>
          <p14:tracePt t="71845" x="5000625" y="1928813"/>
          <p14:tracePt t="71854" x="5018088" y="1928813"/>
          <p14:tracePt t="71861" x="5037138" y="1938338"/>
          <p14:tracePt t="71871" x="5072063" y="1938338"/>
          <p14:tracePt t="71888" x="5153025" y="1955800"/>
          <p14:tracePt t="71905" x="5205413" y="1955800"/>
          <p14:tracePt t="71921" x="5286375" y="1965325"/>
          <p14:tracePt t="71938" x="5375275" y="1965325"/>
          <p14:tracePt t="71955" x="5473700" y="1965325"/>
          <p14:tracePt t="71972" x="5581650" y="1965325"/>
          <p14:tracePt t="71988" x="5688013" y="1965325"/>
          <p14:tracePt t="72005" x="5848350" y="1965325"/>
          <p14:tracePt t="72022" x="5946775" y="1965325"/>
          <p14:tracePt t="72038" x="5991225" y="1965325"/>
          <p14:tracePt t="72055" x="6010275" y="1965325"/>
          <p14:tracePt t="72205" x="6018213" y="1965325"/>
          <p14:tracePt t="72277" x="6037263" y="1965325"/>
          <p14:tracePt t="72285" x="6045200" y="1965325"/>
          <p14:tracePt t="72333" x="6062663" y="1955800"/>
          <p14:tracePt t="73301" x="6089650" y="1928813"/>
          <p14:tracePt t="73381" x="6099175" y="1928813"/>
          <p14:tracePt t="73389" x="6108700" y="1928813"/>
          <p14:tracePt t="73397" x="6116638" y="1928813"/>
          <p14:tracePt t="73406" x="6153150" y="1928813"/>
          <p14:tracePt t="73422" x="6251575" y="1928813"/>
          <p14:tracePt t="73438" x="6491288" y="1955800"/>
          <p14:tracePt t="73455" x="6991350" y="2081213"/>
          <p14:tracePt t="73472" x="7402513" y="2160588"/>
          <p14:tracePt t="73488" x="7759700" y="2179638"/>
          <p14:tracePt t="73505" x="8126413" y="2232025"/>
          <p14:tracePt t="73522" x="8296275" y="2251075"/>
          <p14:tracePt t="73538" x="8323263" y="2251075"/>
          <p14:tracePt t="73572" x="8331200" y="2251075"/>
          <p14:tracePt t="73589" x="8340725" y="2241550"/>
          <p14:tracePt t="73606" x="8348663" y="2232025"/>
          <p14:tracePt t="73622" x="8402638" y="2197100"/>
          <p14:tracePt t="73638" x="8429625" y="2197100"/>
          <p14:tracePt t="73655" x="8491538" y="2179638"/>
          <p14:tracePt t="73672" x="8609013" y="2152650"/>
          <p14:tracePt t="73688" x="8732838" y="2125663"/>
          <p14:tracePt t="73705" x="8831263" y="2108200"/>
          <p14:tracePt t="73722" x="8894763" y="2098675"/>
          <p14:tracePt t="73738" x="8920163" y="2089150"/>
          <p14:tracePt t="73771" x="8929688" y="2089150"/>
          <p14:tracePt t="73788" x="8939213" y="2089150"/>
          <p14:tracePt t="73805" x="8956675" y="2062163"/>
          <p14:tracePt t="73822" x="9090025" y="2054225"/>
          <p14:tracePt t="73838" x="9197975" y="2054225"/>
          <p14:tracePt t="73855" x="9259888" y="2036763"/>
          <p14:tracePt t="73872" x="9296400" y="2027238"/>
          <p14:tracePt t="73888" x="9367838" y="2027238"/>
          <p14:tracePt t="73905" x="9456738" y="2027238"/>
          <p14:tracePt t="73921" x="9537700" y="2027238"/>
          <p14:tracePt t="73938" x="9572625" y="2027238"/>
          <p14:tracePt t="74605" x="9582150" y="2027238"/>
          <p14:tracePt t="74613" x="9617075" y="2027238"/>
          <p14:tracePt t="74622" x="9626600" y="2027238"/>
          <p14:tracePt t="74638" x="9644063" y="2027238"/>
          <p14:tracePt t="74655" x="9688513" y="2027238"/>
          <p14:tracePt t="74671" x="9698038" y="2027238"/>
          <p14:tracePt t="74688" x="9732963" y="2027238"/>
          <p14:tracePt t="74705" x="9752013" y="2027238"/>
          <p14:tracePt t="74722" x="9813925" y="2027238"/>
          <p14:tracePt t="74738" x="9848850" y="2027238"/>
          <p14:tracePt t="74755" x="9867900" y="2027238"/>
          <p14:tracePt t="74771" x="9894888" y="2027238"/>
          <p14:tracePt t="74788" x="9920288" y="2000250"/>
          <p14:tracePt t="74805" x="9939338" y="2000250"/>
          <p14:tracePt t="74839" x="9947275" y="2000250"/>
          <p14:tracePt t="74869" x="9966325" y="2000250"/>
          <p14:tracePt t="74877" x="9974263" y="1990725"/>
          <p14:tracePt t="74909" x="9991725" y="1990725"/>
          <p14:tracePt t="74925" x="10001250" y="1990725"/>
          <p14:tracePt t="76941" x="9956800" y="1990725"/>
          <p14:tracePt t="76949" x="9902825" y="1990725"/>
          <p14:tracePt t="76957" x="9831388" y="1990725"/>
          <p14:tracePt t="76971" x="9759950" y="1990725"/>
          <p14:tracePt t="76988" x="9582150" y="1965325"/>
          <p14:tracePt t="77005" x="9205913" y="1884363"/>
          <p14:tracePt t="77022" x="8983663" y="1812925"/>
          <p14:tracePt t="77039" x="8831263" y="1803400"/>
          <p14:tracePt t="77055" x="8732838" y="1785938"/>
          <p14:tracePt t="77071" x="8643938" y="1776413"/>
          <p14:tracePt t="77088" x="8609013" y="1768475"/>
          <p14:tracePt t="77105" x="8582025" y="1751013"/>
          <p14:tracePt t="77121" x="8518525" y="1741488"/>
          <p14:tracePt t="77138" x="8456613" y="1731963"/>
          <p14:tracePt t="77155" x="8394700" y="1687513"/>
          <p14:tracePt t="77171" x="8286750" y="1633538"/>
          <p14:tracePt t="77188" x="8232775" y="1598613"/>
          <p14:tracePt t="77205" x="8027988" y="1490663"/>
          <p14:tracePt t="77222" x="7912100" y="1446213"/>
          <p14:tracePt t="77238" x="7777163" y="1384300"/>
          <p14:tracePt t="77255" x="7705725" y="1347788"/>
          <p14:tracePt t="77271" x="7688263" y="1322388"/>
          <p14:tracePt t="77288" x="7670800" y="1312863"/>
          <p14:tracePt t="77305" x="7643813" y="1303338"/>
          <p14:tracePt t="77321" x="7616825" y="1268413"/>
          <p14:tracePt t="77338" x="7581900" y="1231900"/>
          <p14:tracePt t="77355" x="7545388" y="1223963"/>
          <p14:tracePt t="77372" x="7483475" y="1187450"/>
          <p14:tracePt t="77388" x="7456488" y="1160463"/>
          <p14:tracePt t="77405" x="7439025" y="1143000"/>
          <p14:tracePt t="77422" x="7429500" y="1125538"/>
          <p14:tracePt t="77438" x="7394575" y="1089025"/>
          <p14:tracePt t="77455" x="7385050" y="1081088"/>
          <p14:tracePt t="77471" x="7375525" y="1071563"/>
          <p14:tracePt t="77533" x="7367588" y="1071563"/>
          <p14:tracePt t="77549" x="7358063" y="1081088"/>
          <p14:tracePt t="77589" x="7358063" y="1098550"/>
          <p14:tracePt t="77597" x="7358063" y="1116013"/>
          <p14:tracePt t="77606" x="7358063" y="1133475"/>
          <p14:tracePt t="77622" x="7358063" y="1179513"/>
          <p14:tracePt t="77638" x="7385050" y="1241425"/>
          <p14:tracePt t="77655" x="7402513" y="1285875"/>
          <p14:tracePt t="77671" x="7429500" y="1322388"/>
          <p14:tracePt t="77688" x="7466013" y="1357313"/>
          <p14:tracePt t="77705" x="7473950" y="1366838"/>
          <p14:tracePt t="77721" x="7483475" y="1374775"/>
          <p14:tracePt t="77738" x="7500938" y="1374775"/>
          <p14:tracePt t="77755" x="7510463" y="1384300"/>
          <p14:tracePt t="77771" x="7537450" y="1401763"/>
          <p14:tracePt t="77788" x="7589838" y="1401763"/>
          <p14:tracePt t="77805" x="7661275" y="1411288"/>
          <p14:tracePt t="77822" x="7724775" y="1419225"/>
          <p14:tracePt t="77838" x="7759700" y="1438275"/>
          <p14:tracePt t="77855" x="7777163" y="1438275"/>
          <p14:tracePt t="77871" x="7796213" y="1438275"/>
          <p14:tracePt t="77888" x="7831138" y="1438275"/>
          <p14:tracePt t="77905" x="7885113" y="1438275"/>
          <p14:tracePt t="77921" x="7912100" y="1428750"/>
          <p14:tracePt t="77938" x="7920038" y="1401763"/>
          <p14:tracePt t="77955" x="7947025" y="1339850"/>
          <p14:tracePt t="77971" x="7947025" y="1285875"/>
          <p14:tracePt t="77988" x="7947025" y="1223963"/>
          <p14:tracePt t="78005" x="7929563" y="1133475"/>
          <p14:tracePt t="78022" x="7902575" y="1098550"/>
          <p14:tracePt t="78038" x="7885113" y="1089025"/>
          <p14:tracePt t="78125" x="7875588" y="1108075"/>
          <p14:tracePt t="78133" x="7894638" y="1143000"/>
          <p14:tracePt t="78141" x="7966075" y="1196975"/>
          <p14:tracePt t="78154" x="8054975" y="1223963"/>
          <p14:tracePt t="78171" x="8348663" y="1357313"/>
          <p14:tracePt t="78188" x="8670925" y="1446213"/>
          <p14:tracePt t="78205" x="9010650" y="1571625"/>
          <p14:tracePt t="78222" x="9170988" y="1643063"/>
          <p14:tracePt t="78238" x="9224963" y="1652588"/>
          <p14:tracePt t="78255" x="9232900" y="1652588"/>
          <p14:tracePt t="78413" x="9251950" y="1670050"/>
          <p14:tracePt t="78421" x="9277350" y="1697038"/>
          <p14:tracePt t="78429" x="9286875" y="1704975"/>
          <p14:tracePt t="78439" x="9313863" y="1714500"/>
          <p14:tracePt t="78455" x="9323388" y="1724025"/>
          <p14:tracePt t="78471" x="9358313" y="1758950"/>
          <p14:tracePt t="78488" x="9367838" y="1768475"/>
          <p14:tracePt t="78505" x="9385300" y="1803400"/>
          <p14:tracePt t="78521" x="9394825" y="1812925"/>
          <p14:tracePt t="78538" x="9412288" y="1839913"/>
          <p14:tracePt t="78555" x="9420225" y="1847850"/>
          <p14:tracePt t="78571" x="9439275" y="1866900"/>
          <p14:tracePt t="78588" x="9447213" y="1874838"/>
          <p14:tracePt t="78741" x="9367838" y="1884363"/>
          <p14:tracePt t="78749" x="9153525" y="1884363"/>
          <p14:tracePt t="78757" x="8939213" y="1884363"/>
          <p14:tracePt t="78771" x="8653463" y="1884363"/>
          <p14:tracePt t="78788" x="8010525" y="1884363"/>
          <p14:tracePt t="78804" x="7456488" y="1884363"/>
          <p14:tracePt t="78806" x="7197725" y="1884363"/>
          <p14:tracePt t="78822" x="6796088" y="1884363"/>
          <p14:tracePt t="78838" x="6527800" y="1884363"/>
          <p14:tracePt t="78855" x="6269038" y="1884363"/>
          <p14:tracePt t="78871" x="5956300" y="1884363"/>
          <p14:tracePt t="78888" x="5537200" y="1884363"/>
          <p14:tracePt t="78904" x="5081588" y="1884363"/>
          <p14:tracePt t="78921" x="4751388" y="1884363"/>
          <p14:tracePt t="78938" x="4419600" y="1884363"/>
          <p14:tracePt t="78955" x="4224338" y="1884363"/>
          <p14:tracePt t="78971" x="4098925" y="1884363"/>
          <p14:tracePt t="78988" x="4037013" y="1884363"/>
          <p14:tracePt t="79005" x="3946525" y="1884363"/>
          <p14:tracePt t="79022" x="3902075" y="1884363"/>
          <p14:tracePt t="79039" x="3830638" y="1911350"/>
          <p14:tracePt t="79054" x="3705225" y="1911350"/>
          <p14:tracePt t="79071" x="3554413" y="1911350"/>
          <p14:tracePt t="79088" x="3429000" y="1911350"/>
          <p14:tracePt t="79105" x="3259138" y="1911350"/>
          <p14:tracePt t="79121" x="3116263" y="1911350"/>
          <p14:tracePt t="79138" x="2938463" y="1911350"/>
          <p14:tracePt t="79155" x="2822575" y="1911350"/>
          <p14:tracePt t="79171" x="2759075" y="1911350"/>
          <p14:tracePt t="79188" x="2724150" y="1911350"/>
          <p14:tracePt t="79229" x="2714625" y="1911350"/>
          <p14:tracePt t="79277" x="2705100" y="1911350"/>
          <p14:tracePt t="79325" x="2697163" y="1911350"/>
          <p14:tracePt t="79333" x="2687638" y="1901825"/>
          <p14:tracePt t="79349" x="2670175" y="1901825"/>
          <p14:tracePt t="79357" x="2660650" y="1901825"/>
          <p14:tracePt t="79371" x="2643188" y="1893888"/>
          <p14:tracePt t="79388" x="2589213" y="1893888"/>
          <p14:tracePt t="79405" x="2544763" y="1884363"/>
          <p14:tracePt t="79773" x="2544763" y="1866900"/>
          <p14:tracePt t="80157" x="2544763" y="1857375"/>
          <p14:tracePt t="80333" x="2554288" y="1847850"/>
          <p14:tracePt t="80389" x="2562225" y="1847850"/>
          <p14:tracePt t="80405" x="2562225" y="1857375"/>
          <p14:tracePt t="80422" x="2562225" y="1874838"/>
          <p14:tracePt t="80438" x="2562225" y="1884363"/>
          <p14:tracePt t="80445" x="2562225" y="1901825"/>
          <p14:tracePt t="80455" x="2562225" y="1911350"/>
          <p14:tracePt t="80471" x="2562225" y="1955800"/>
          <p14:tracePt t="80488" x="2562225" y="1965325"/>
          <p14:tracePt t="80505" x="2562225" y="1990725"/>
          <p14:tracePt t="80521" x="2562225" y="2027238"/>
          <p14:tracePt t="80538" x="2562225" y="2044700"/>
          <p14:tracePt t="80555" x="2544763" y="2062163"/>
          <p14:tracePt t="80571" x="2536825" y="2081213"/>
          <p14:tracePt t="80605" x="2536825" y="2089150"/>
          <p14:tracePt t="80621" x="2536825" y="2116138"/>
          <p14:tracePt t="80821" x="2527300" y="2125663"/>
          <p14:tracePt t="80917" x="2517775" y="2152650"/>
          <p14:tracePt t="80941" x="2517775" y="2170113"/>
          <p14:tracePt t="81285" x="2509838" y="2179638"/>
          <p14:tracePt t="81293" x="2500313" y="2187575"/>
          <p14:tracePt t="81304" x="2500313" y="2205038"/>
          <p14:tracePt t="81321" x="2500313" y="2232025"/>
          <p14:tracePt t="81338" x="2500313" y="2241550"/>
          <p14:tracePt t="82221" x="2500313" y="2251075"/>
          <p14:tracePt t="82261" x="2500313" y="2276475"/>
          <p14:tracePt t="82653" x="2500313" y="2286000"/>
          <p14:tracePt t="82925" x="2500313" y="2276475"/>
          <p14:tracePt t="82965" x="2500313" y="2251075"/>
          <p14:tracePt t="82981" x="2509838" y="2241550"/>
          <p14:tracePt t="83013" x="2509838" y="2232025"/>
          <p14:tracePt t="83037" x="2517775" y="2224088"/>
          <p14:tracePt t="83221" x="2517775" y="2232025"/>
          <p14:tracePt t="83229" x="2527300" y="2241550"/>
          <p14:tracePt t="83239" x="2536825" y="2251075"/>
          <p14:tracePt t="83261" x="2536825" y="2276475"/>
          <p14:tracePt t="83277" x="2536825" y="2286000"/>
          <p14:tracePt t="83293" x="2536825" y="2295525"/>
          <p14:tracePt t="83309" x="2536825" y="2303463"/>
          <p14:tracePt t="83321" x="2536825" y="2330450"/>
          <p14:tracePt t="83338" x="2536825" y="2347913"/>
          <p14:tracePt t="83354" x="2554288" y="2384425"/>
          <p14:tracePt t="83371" x="2554288" y="2401888"/>
          <p14:tracePt t="83388" x="2554288" y="2428875"/>
          <p14:tracePt t="83404" x="2562225" y="2455863"/>
          <p14:tracePt t="83445" x="2562225" y="2465388"/>
          <p14:tracePt t="83461" x="2562225" y="2490788"/>
          <p14:tracePt t="83477" x="2562225" y="2500313"/>
          <p14:tracePt t="83493" x="2562225" y="2509838"/>
          <p14:tracePt t="83509" x="2562225" y="2517775"/>
          <p14:tracePt t="83525" x="2562225" y="2536825"/>
          <p14:tracePt t="83541" x="2562225" y="2554288"/>
          <p14:tracePt t="83557" x="2562225" y="2562225"/>
          <p14:tracePt t="83573" x="2562225" y="2571750"/>
          <p14:tracePt t="83588" x="2562225" y="2589213"/>
          <p14:tracePt t="83613" x="2562225" y="2598738"/>
          <p14:tracePt t="84845" x="2571750" y="2616200"/>
          <p14:tracePt t="84854" x="2581275" y="2616200"/>
          <p14:tracePt t="84877" x="2589213" y="2616200"/>
          <p14:tracePt t="84885" x="2616200" y="2608263"/>
          <p14:tracePt t="84901" x="2633663" y="2608263"/>
          <p14:tracePt t="84909" x="2643188" y="2598738"/>
          <p14:tracePt t="84921" x="2660650" y="2598738"/>
          <p14:tracePt t="84937" x="2705100" y="2589213"/>
          <p14:tracePt t="84954" x="2751138" y="2581275"/>
          <p14:tracePt t="84971" x="2776538" y="2581275"/>
          <p14:tracePt t="84988" x="2840038" y="2536825"/>
          <p14:tracePt t="85005" x="2911475" y="2509838"/>
          <p14:tracePt t="85021" x="3027363" y="2455863"/>
          <p14:tracePt t="85038" x="3089275" y="2446338"/>
          <p14:tracePt t="85054" x="3152775" y="2411413"/>
          <p14:tracePt t="85071" x="3232150" y="2393950"/>
          <p14:tracePt t="85088" x="3295650" y="2384425"/>
          <p14:tracePt t="85104" x="3384550" y="2339975"/>
          <p14:tracePt t="85121" x="3465513" y="2339975"/>
          <p14:tracePt t="85138" x="3544888" y="2330450"/>
          <p14:tracePt t="85154" x="3633788" y="2312988"/>
          <p14:tracePt t="85171" x="3751263" y="2286000"/>
          <p14:tracePt t="85188" x="3822700" y="2286000"/>
          <p14:tracePt t="85205" x="3929063" y="2268538"/>
          <p14:tracePt t="85221" x="4010025" y="2259013"/>
          <p14:tracePt t="85238" x="4037013" y="2251075"/>
          <p14:tracePt t="85254" x="4044950" y="2241550"/>
          <p14:tracePt t="85271" x="4054475" y="2232025"/>
          <p14:tracePt t="85288" x="4071938" y="2214563"/>
          <p14:tracePt t="85333" x="4089400" y="2205038"/>
          <p14:tracePt t="85349" x="4098925" y="2205038"/>
          <p14:tracePt t="85365" x="4108450" y="2205038"/>
          <p14:tracePt t="85373" x="4116388" y="2197100"/>
          <p14:tracePt t="85861" x="4108450" y="2197100"/>
          <p14:tracePt t="85869" x="4098925" y="2197100"/>
          <p14:tracePt t="85877" x="4062413" y="2197100"/>
          <p14:tracePt t="85887" x="4037013" y="2224088"/>
          <p14:tracePt t="85904" x="3973513" y="2268538"/>
          <p14:tracePt t="85921" x="3902075" y="2322513"/>
          <p14:tracePt t="85938" x="3840163" y="2339975"/>
          <p14:tracePt t="85954" x="3776663" y="2384425"/>
          <p14:tracePt t="85971" x="3679825" y="2438400"/>
          <p14:tracePt t="85988" x="3598863" y="2465388"/>
          <p14:tracePt t="86005" x="3554413" y="2500313"/>
          <p14:tracePt t="86022" x="3517900" y="2527300"/>
          <p14:tracePt t="86038" x="3482975" y="2544763"/>
          <p14:tracePt t="86054" x="3446463" y="2571750"/>
          <p14:tracePt t="86071" x="3429000" y="2581275"/>
          <p14:tracePt t="86088" x="3402013" y="2608263"/>
          <p14:tracePt t="86104" x="3384550" y="2625725"/>
          <p14:tracePt t="86121" x="3348038" y="2633663"/>
          <p14:tracePt t="86138" x="3322638" y="2660650"/>
          <p14:tracePt t="86154" x="3295650" y="2670175"/>
          <p14:tracePt t="86171" x="3286125" y="2687638"/>
          <p14:tracePt t="86413" x="3313113" y="2687638"/>
          <p14:tracePt t="86421" x="3348038" y="2687638"/>
          <p14:tracePt t="86429" x="3375025" y="2687638"/>
          <p14:tracePt t="86439" x="3429000" y="2687638"/>
          <p14:tracePt t="86454" x="3509963" y="2660650"/>
          <p14:tracePt t="86471" x="3536950" y="2660650"/>
          <p14:tracePt t="86661" x="3562350" y="2660650"/>
          <p14:tracePt t="86670" x="3581400" y="2652713"/>
          <p14:tracePt t="86677" x="3598863" y="2652713"/>
          <p14:tracePt t="86687" x="3608388" y="2652713"/>
          <p14:tracePt t="86704" x="3633788" y="2652713"/>
          <p14:tracePt t="86773" x="3643313" y="2652713"/>
          <p14:tracePt t="86789" x="3660775" y="2652713"/>
          <p14:tracePt t="86830" x="3679825" y="2652713"/>
          <p14:tracePt t="86838" x="3687763" y="2652713"/>
          <p14:tracePt t="86845" x="3697288" y="2652713"/>
          <p14:tracePt t="86855" x="3705225" y="2660650"/>
          <p14:tracePt t="86871" x="3741738" y="2660650"/>
          <p14:tracePt t="86887" x="3759200" y="2660650"/>
          <p14:tracePt t="86904" x="3803650" y="2660650"/>
          <p14:tracePt t="86921" x="3830638" y="2660650"/>
          <p14:tracePt t="86937" x="3875088" y="2660650"/>
          <p14:tracePt t="86954" x="3902075" y="2660650"/>
          <p14:tracePt t="86971" x="3911600" y="2660650"/>
          <p14:tracePt t="87013" x="3919538" y="2660650"/>
          <p14:tracePt t="87029" x="3956050" y="2660650"/>
          <p14:tracePt t="87039" x="3965575" y="2660650"/>
          <p14:tracePt t="87054" x="3983038" y="2679700"/>
          <p14:tracePt t="87071" x="4010025" y="2679700"/>
          <p14:tracePt t="87088" x="4037013" y="2679700"/>
          <p14:tracePt t="87104" x="4062413" y="2679700"/>
          <p14:tracePt t="87121" x="4098925" y="2679700"/>
          <p14:tracePt t="87138" x="4160838" y="2679700"/>
          <p14:tracePt t="87154" x="4224338" y="2687638"/>
          <p14:tracePt t="87171" x="4268788" y="2687638"/>
          <p14:tracePt t="87204" x="4276725" y="2697163"/>
          <p14:tracePt t="87253" x="4303713" y="2705100"/>
          <p14:tracePt t="87270" x="4322763" y="2705100"/>
          <p14:tracePt t="87285" x="4330700" y="2705100"/>
          <p14:tracePt t="87293" x="4357688" y="2697163"/>
          <p14:tracePt t="87304" x="4367213" y="2697163"/>
          <p14:tracePt t="87321" x="4402138" y="2660650"/>
          <p14:tracePt t="87338" x="4411663" y="2652713"/>
          <p14:tracePt t="87354" x="4429125" y="2633663"/>
          <p14:tracePt t="87371" x="4429125" y="2589213"/>
          <p14:tracePt t="87387" x="4429125" y="2554288"/>
          <p14:tracePt t="87404" x="4429125" y="2509838"/>
          <p14:tracePt t="87421" x="4429125" y="2473325"/>
          <p14:tracePt t="87557" x="4429125" y="2465388"/>
          <p14:tracePt t="87581" x="4419600" y="2465388"/>
          <p14:tracePt t="87597" x="4411663" y="2465388"/>
          <p14:tracePt t="87605" x="4402138" y="2465388"/>
          <p14:tracePt t="87613" x="4384675" y="2490788"/>
          <p14:tracePt t="87622" x="4375150" y="2500313"/>
          <p14:tracePt t="87637" x="4367213" y="2509838"/>
          <p14:tracePt t="87654" x="4357688" y="2554288"/>
          <p14:tracePt t="87671" x="4348163" y="2581275"/>
          <p14:tracePt t="87688" x="4348163" y="2598738"/>
          <p14:tracePt t="87704" x="4330700" y="2616200"/>
          <p14:tracePt t="87737" x="4313238" y="2652713"/>
          <p14:tracePt t="87781" x="4313238" y="2660650"/>
          <p14:tracePt t="87821" x="4313238" y="2670175"/>
          <p14:tracePt t="87854" x="4313238" y="2687638"/>
          <p14:tracePt t="87877" x="4313238" y="2697163"/>
          <p14:tracePt t="87901" x="4313238" y="2714625"/>
          <p14:tracePt t="88413" x="4330700" y="2724150"/>
          <p14:tracePt t="88429" x="4340225" y="2724150"/>
          <p14:tracePt t="88438" x="4367213" y="2724150"/>
          <p14:tracePt t="88445" x="4402138" y="2714625"/>
          <p14:tracePt t="88470" x="4438650" y="2705100"/>
          <p14:tracePt t="88477" x="4491038" y="2705100"/>
          <p14:tracePt t="88487" x="4581525" y="2705100"/>
          <p14:tracePt t="88504" x="4732338" y="2705100"/>
          <p14:tracePt t="88521" x="4875213" y="2705100"/>
          <p14:tracePt t="88537" x="5027613" y="2705100"/>
          <p14:tracePt t="88554" x="5126038" y="2705100"/>
          <p14:tracePt t="88571" x="5153025" y="2705100"/>
          <p14:tracePt t="88587" x="5170488" y="2697163"/>
          <p14:tracePt t="88621" x="5180013" y="2687638"/>
          <p14:tracePt t="88638" x="5180013" y="2652713"/>
          <p14:tracePt t="88654" x="5180013" y="2608263"/>
          <p14:tracePt t="88671" x="5180013" y="2544763"/>
          <p14:tracePt t="88687" x="5180013" y="2473325"/>
          <p14:tracePt t="88704" x="5180013" y="2428875"/>
          <p14:tracePt t="88721" x="5180013" y="2393950"/>
          <p14:tracePt t="88737" x="5180013" y="2339975"/>
          <p14:tracePt t="88754" x="5180013" y="2286000"/>
          <p14:tracePt t="88771" x="5180013" y="2214563"/>
          <p14:tracePt t="88787" x="5180013" y="2125663"/>
          <p14:tracePt t="88804" x="5180013" y="2081213"/>
          <p14:tracePt t="88821" x="5180013" y="2036763"/>
          <p14:tracePt t="88838" x="5180013" y="2009775"/>
          <p14:tracePt t="89061" x="5180013" y="2017713"/>
          <p14:tracePt t="89070" x="5180013" y="2044700"/>
          <p14:tracePt t="89077" x="5160963" y="2071688"/>
          <p14:tracePt t="89087" x="5143500" y="2116138"/>
          <p14:tracePt t="89104" x="5133975" y="2170113"/>
          <p14:tracePt t="89121" x="5081588" y="2232025"/>
          <p14:tracePt t="89137" x="5062538" y="2268538"/>
          <p14:tracePt t="89154" x="5037138" y="2303463"/>
          <p14:tracePt t="89171" x="5027613" y="2312988"/>
          <p14:tracePt t="89188" x="5018088" y="2339975"/>
          <p14:tracePt t="89205" x="5010150" y="2357438"/>
          <p14:tracePt t="89221" x="4973638" y="2384425"/>
          <p14:tracePt t="89238" x="4956175" y="2411413"/>
          <p14:tracePt t="89254" x="4894263" y="2473325"/>
          <p14:tracePt t="89271" x="4840288" y="2482850"/>
          <p14:tracePt t="89287" x="4813300" y="2490788"/>
          <p14:tracePt t="89304" x="4786313" y="2517775"/>
          <p14:tracePt t="89337" x="4768850" y="2517775"/>
          <p14:tracePt t="89354" x="4759325" y="2527300"/>
          <p14:tracePt t="89371" x="4751388" y="2527300"/>
          <p14:tracePt t="89661" x="4741863" y="2536825"/>
          <p14:tracePt t="89693" x="4751388" y="2536825"/>
          <p14:tracePt t="89717" x="4759325" y="2536825"/>
          <p14:tracePt t="89725" x="4768850" y="2544763"/>
          <p14:tracePt t="89765" x="4786313" y="2544763"/>
          <p14:tracePt t="89773" x="4803775" y="2554288"/>
          <p14:tracePt t="89781" x="4813300" y="2562225"/>
          <p14:tracePt t="89797" x="4822825" y="2581275"/>
          <p14:tracePt t="89870" x="4840288" y="2581275"/>
          <p14:tracePt t="89877" x="4848225" y="2581275"/>
          <p14:tracePt t="89887" x="4867275" y="2581275"/>
          <p14:tracePt t="89904" x="4911725" y="2581275"/>
          <p14:tracePt t="89921" x="4956175" y="2581275"/>
          <p14:tracePt t="89937" x="4983163" y="2581275"/>
          <p14:tracePt t="89954" x="5045075" y="2581275"/>
          <p14:tracePt t="89971" x="5108575" y="2581275"/>
          <p14:tracePt t="89987" x="5153025" y="2581275"/>
          <p14:tracePt t="90004" x="5187950" y="2589213"/>
          <p14:tracePt t="90021" x="5197475" y="2589213"/>
          <p14:tracePt t="90037" x="5205413" y="2589213"/>
          <p14:tracePt t="90061" x="5214938" y="2589213"/>
          <p14:tracePt t="90077" x="5241925" y="2589213"/>
          <p14:tracePt t="90109" x="5251450" y="2589213"/>
          <p14:tracePt t="90149" x="5259388" y="2589213"/>
          <p14:tracePt t="90173" x="5268913" y="2589213"/>
          <p14:tracePt t="90189" x="5286375" y="2589213"/>
          <p14:tracePt t="90197" x="5303838" y="2589213"/>
          <p14:tracePt t="90213" x="5313363" y="2589213"/>
          <p14:tracePt t="90222" x="5348288" y="2589213"/>
          <p14:tracePt t="90239" x="5357813" y="2589213"/>
          <p14:tracePt t="90254" x="5375275" y="2581275"/>
          <p14:tracePt t="90287" x="5375275" y="2562225"/>
          <p14:tracePt t="90304" x="5375275" y="2554288"/>
          <p14:tracePt t="90321" x="5375275" y="2536825"/>
          <p14:tracePt t="90337" x="5375275" y="2500313"/>
          <p14:tracePt t="90354" x="5367338" y="2482850"/>
          <p14:tracePt t="90371" x="5367338" y="2473325"/>
          <p14:tracePt t="90397" x="5367338" y="2465388"/>
          <p14:tracePt t="90485" x="5367338" y="2455863"/>
          <p14:tracePt t="90509" x="5375275" y="2465388"/>
          <p14:tracePt t="90517" x="5375275" y="2473325"/>
          <p14:tracePt t="90525" x="5375275" y="2509838"/>
          <p14:tracePt t="90537" x="5375275" y="2544763"/>
          <p14:tracePt t="90554" x="5340350" y="2581275"/>
          <p14:tracePt t="90571" x="5330825" y="2589213"/>
          <p14:tracePt t="90587" x="5322888" y="2598738"/>
          <p14:tracePt t="90653" x="5340350" y="2598738"/>
          <p14:tracePt t="90661" x="5367338" y="2598738"/>
          <p14:tracePt t="90671" x="5402263" y="2598738"/>
          <p14:tracePt t="90687" x="5438775" y="2598738"/>
          <p14:tracePt t="90749" x="5446713" y="2608263"/>
          <p14:tracePt t="90773" x="5446713" y="2625725"/>
          <p14:tracePt t="90789" x="5446713" y="2633663"/>
          <p14:tracePt t="90805" x="5446713" y="2643188"/>
          <p14:tracePt t="90813" x="5438775" y="2652713"/>
          <p14:tracePt t="90822" x="5429250" y="2660650"/>
          <p14:tracePt t="90845" x="5419725" y="2670175"/>
          <p14:tracePt t="90855" x="5419725" y="2679700"/>
          <p14:tracePt t="90877" x="5419725" y="2697163"/>
          <p14:tracePt t="90887" x="5419725" y="2724150"/>
          <p14:tracePt t="90904" x="5402263" y="2759075"/>
          <p14:tracePt t="90937" x="5402263" y="2795588"/>
          <p14:tracePt t="90954" x="5402263" y="2803525"/>
          <p14:tracePt t="90971" x="5402263" y="2813050"/>
          <p14:tracePt t="91125" x="5402263" y="2822575"/>
          <p14:tracePt t="91133" x="5429250" y="2847975"/>
          <p14:tracePt t="91157" x="5438775" y="2847975"/>
          <p14:tracePt t="91165" x="5473700" y="2847975"/>
          <p14:tracePt t="91173" x="5500688" y="2847975"/>
          <p14:tracePt t="91187" x="5537200" y="2847975"/>
          <p14:tracePt t="91204" x="5599113" y="2847975"/>
          <p14:tracePt t="91221" x="5661025" y="2847975"/>
          <p14:tracePt t="91238" x="5705475" y="2847975"/>
          <p14:tracePt t="91254" x="5715000" y="2847975"/>
          <p14:tracePt t="91349" x="5732463" y="2830513"/>
          <p14:tracePt t="91957" x="5751513" y="2830513"/>
          <p14:tracePt t="92005" x="5759450" y="2830513"/>
          <p14:tracePt t="92357" x="5751513" y="2830513"/>
          <p14:tracePt t="92373" x="5724525" y="2830513"/>
          <p14:tracePt t="92381" x="5715000" y="2830513"/>
          <p14:tracePt t="92389" x="5705475" y="2840038"/>
          <p14:tracePt t="92404" x="5697538" y="2847975"/>
          <p14:tracePt t="92421" x="5653088" y="2857500"/>
          <p14:tracePt t="92438" x="5581650" y="2874963"/>
          <p14:tracePt t="92455" x="5527675" y="2901950"/>
          <p14:tracePt t="92471" x="5518150" y="2911475"/>
          <p14:tracePt t="92541" x="5510213" y="2919413"/>
          <p14:tracePt t="92558" x="5491163" y="2928938"/>
          <p14:tracePt t="92573" x="5483225" y="2938463"/>
          <p14:tracePt t="92589" x="5473700" y="2955925"/>
          <p14:tracePt t="92597" x="5465763" y="2965450"/>
          <p14:tracePt t="92621" x="5456238" y="2965450"/>
          <p14:tracePt t="92638" x="5446713" y="2973388"/>
          <p14:tracePt t="92677" x="5438775" y="2982913"/>
          <p14:tracePt t="92693" x="5411788" y="3009900"/>
          <p14:tracePt t="92701" x="5402263" y="3009900"/>
          <p14:tracePt t="92709" x="5394325" y="3017838"/>
          <p14:tracePt t="92725" x="5367338" y="3027363"/>
          <p14:tracePt t="92741" x="5348288" y="3027363"/>
          <p14:tracePt t="92757" x="5340350" y="3027363"/>
          <p14:tracePt t="92773" x="5313363" y="3036888"/>
          <p14:tracePt t="92813" x="5295900" y="3036888"/>
          <p14:tracePt t="92821" x="5276850" y="3036888"/>
          <p14:tracePt t="93045" x="5268913" y="3036888"/>
          <p14:tracePt t="93061" x="5259388" y="3036888"/>
          <p14:tracePt t="93070" x="5241925" y="3036888"/>
          <p14:tracePt t="93077" x="5232400" y="3036888"/>
          <p14:tracePt t="93087" x="5205413" y="3062288"/>
          <p14:tracePt t="93104" x="5170488" y="3071813"/>
          <p14:tracePt t="93120" x="5160963" y="3071813"/>
          <p14:tracePt t="93137" x="5153025" y="3081338"/>
          <p14:tracePt t="93461" x="5153025" y="3071813"/>
          <p14:tracePt t="93470" x="5170488" y="3044825"/>
          <p14:tracePt t="93485" x="5187950" y="3036888"/>
          <p14:tracePt t="93493" x="5214938" y="3017838"/>
          <p14:tracePt t="93504" x="5224463" y="3009900"/>
          <p14:tracePt t="93521" x="5295900" y="2990850"/>
          <p14:tracePt t="93537" x="5429250" y="2955925"/>
          <p14:tracePt t="93554" x="5491163" y="2919413"/>
          <p14:tracePt t="93571" x="5581650" y="2830513"/>
          <p14:tracePt t="93587" x="5680075" y="2732088"/>
          <p14:tracePt t="93604" x="5741988" y="2643188"/>
          <p14:tracePt t="93621" x="5795963" y="2544763"/>
          <p14:tracePt t="93638" x="5803900" y="2509838"/>
          <p14:tracePt t="93654" x="5803900" y="2446338"/>
          <p14:tracePt t="93670" x="5803900" y="2401888"/>
          <p14:tracePt t="93687" x="5803900" y="2347913"/>
          <p14:tracePt t="93704" x="5786438" y="2268538"/>
          <p14:tracePt t="93721" x="5751513" y="2214563"/>
          <p14:tracePt t="93737" x="5724525" y="2170113"/>
          <p14:tracePt t="93754" x="5715000" y="2125663"/>
          <p14:tracePt t="93771" x="5705475" y="2108200"/>
          <p14:tracePt t="93787" x="5705475" y="2071688"/>
          <p14:tracePt t="93804" x="5705475" y="2062163"/>
          <p14:tracePt t="94021" x="5705475" y="2098675"/>
          <p14:tracePt t="94029" x="5705475" y="2108200"/>
          <p14:tracePt t="94038" x="5705475" y="2116138"/>
          <p14:tracePt t="94054" x="5724525" y="2179638"/>
          <p14:tracePt t="94071" x="5724525" y="2224088"/>
          <p14:tracePt t="94087" x="5724525" y="2286000"/>
          <p14:tracePt t="94104" x="5724525" y="2330450"/>
          <p14:tracePt t="94121" x="5724525" y="2339975"/>
          <p14:tracePt t="94137" x="5724525" y="2384425"/>
          <p14:tracePt t="94154" x="5724525" y="2401888"/>
          <p14:tracePt t="94171" x="5724525" y="2411413"/>
          <p14:tracePt t="94187" x="5724525" y="2438400"/>
          <p14:tracePt t="94204" x="5724525" y="2446338"/>
          <p14:tracePt t="94221" x="5724525" y="2455863"/>
          <p14:tracePt t="94965" x="5724525" y="2465388"/>
          <p14:tracePt t="94973" x="5715000" y="2473325"/>
          <p14:tracePt t="94981" x="5715000" y="2490788"/>
          <p14:tracePt t="94989" x="5705475" y="2500313"/>
          <p14:tracePt t="95005" x="5697538" y="2509838"/>
          <p14:tracePt t="95022" x="5688013" y="2527300"/>
          <p14:tracePt t="95038" x="5670550" y="2554288"/>
          <p14:tracePt t="95071" x="5670550" y="2562225"/>
          <p14:tracePt t="95087" x="5634038" y="2581275"/>
          <p14:tracePt t="95104" x="5581650" y="2616200"/>
          <p14:tracePt t="95121" x="5545138" y="2633663"/>
          <p14:tracePt t="95137" x="5537200" y="2643188"/>
          <p14:tracePt t="95173" x="5510213" y="2643188"/>
          <p14:tracePt t="95373" x="5500688" y="2643188"/>
          <p14:tracePt t="95381" x="5491163" y="2652713"/>
          <p14:tracePt t="95389" x="5491163" y="2660650"/>
          <p14:tracePt t="95404" x="5483225" y="2670175"/>
          <p14:tracePt t="95429" x="5473700" y="2687638"/>
          <p14:tracePt t="95461" x="5465763" y="2687638"/>
          <p14:tracePt t="95485" x="5456238" y="2697163"/>
          <p14:tracePt t="95501" x="5429250" y="2705100"/>
          <p14:tracePt t="95517" x="5419725" y="2714625"/>
          <p14:tracePt t="95525" x="5394325" y="2724150"/>
          <p14:tracePt t="95541" x="5375275" y="2741613"/>
          <p14:tracePt t="95557" x="5348288" y="2741613"/>
          <p14:tracePt t="96157" x="5340350" y="2741613"/>
          <p14:tracePt t="96165" x="5340350" y="2724150"/>
          <p14:tracePt t="96197" x="5340350" y="2714625"/>
          <p14:tracePt t="98429" x="5340350" y="2670175"/>
          <p14:tracePt t="98437" x="5340350" y="2643188"/>
          <p14:tracePt t="98445" x="5340350" y="2625725"/>
          <p14:tracePt t="98455" x="5340350" y="2616200"/>
          <p14:tracePt t="98470" x="5340350" y="2589213"/>
          <p14:tracePt t="98487" x="5340350" y="2562225"/>
          <p14:tracePt t="98504" x="5340350" y="2544763"/>
          <p14:tracePt t="98520" x="5340350" y="2517775"/>
          <p14:tracePt t="98677" x="5340350" y="2500313"/>
          <p14:tracePt t="98685" x="5340350" y="2490788"/>
          <p14:tracePt t="98693" x="5340350" y="2455863"/>
          <p14:tracePt t="98709" x="5340350" y="2446338"/>
          <p14:tracePt t="98720" x="5340350" y="2419350"/>
          <p14:tracePt t="98737" x="5340350" y="2411413"/>
          <p14:tracePt t="98754" x="5340350" y="2401888"/>
          <p14:tracePt t="98770" x="5348288" y="2393950"/>
          <p14:tracePt t="98893" x="5348288" y="2401888"/>
          <p14:tracePt t="98901" x="5348288" y="2411413"/>
          <p14:tracePt t="98909" x="5348288" y="2428875"/>
          <p14:tracePt t="98920" x="5348288" y="2455863"/>
          <p14:tracePt t="98937" x="5348288" y="2465388"/>
          <p14:tracePt t="98954" x="5348288" y="2500313"/>
          <p14:tracePt t="98970" x="5348288" y="2509838"/>
          <p14:tracePt t="99013" x="5348288" y="2517775"/>
          <p14:tracePt t="99053" x="5348288" y="2536825"/>
          <p14:tracePt t="99101" x="5348288" y="2554288"/>
          <p14:tracePt t="99429" x="5348288" y="2544763"/>
          <p14:tracePt t="99469" x="5348288" y="2536825"/>
          <p14:tracePt t="99525" x="5367338" y="2517775"/>
          <p14:tracePt t="99533" x="5375275" y="2509838"/>
          <p14:tracePt t="99541" x="5394325" y="2509838"/>
          <p14:tracePt t="99554" x="5402263" y="2509838"/>
          <p14:tracePt t="99570" x="5446713" y="2509838"/>
          <p14:tracePt t="99587" x="5491163" y="2509838"/>
          <p14:tracePt t="99604" x="5537200" y="2509838"/>
          <p14:tracePt t="99620" x="5581650" y="2509838"/>
          <p14:tracePt t="99637" x="5599113" y="2509838"/>
          <p14:tracePt t="99797" x="5599113" y="2517775"/>
          <p14:tracePt t="99805" x="5589588" y="2517775"/>
          <p14:tracePt t="99813" x="5545138" y="2554288"/>
          <p14:tracePt t="99822" x="5527675" y="2562225"/>
          <p14:tracePt t="99838" x="5473700" y="2589213"/>
          <p14:tracePt t="99854" x="5411788" y="2616200"/>
          <p14:tracePt t="99870" x="5394325" y="2625725"/>
          <p14:tracePt t="99887" x="5367338" y="2625725"/>
          <p14:tracePt t="99903" x="5357813" y="2633663"/>
          <p14:tracePt t="99920" x="5340350" y="2633663"/>
          <p14:tracePt t="99954" x="5330825" y="2633663"/>
          <p14:tracePt t="99970" x="5313363" y="2633663"/>
          <p14:tracePt t="100085" x="5303838" y="2633663"/>
          <p14:tracePt t="100557" x="5330825" y="2633663"/>
          <p14:tracePt t="100565" x="5340350" y="2625725"/>
          <p14:tracePt t="100573" x="5375275" y="2598738"/>
          <p14:tracePt t="100589" x="5384800" y="2581275"/>
          <p14:tracePt t="100604" x="5402263" y="2571750"/>
          <p14:tracePt t="100620" x="5411788" y="2554288"/>
          <p14:tracePt t="100637" x="5411788" y="2527300"/>
          <p14:tracePt t="100654" x="5411788" y="2509838"/>
          <p14:tracePt t="100670" x="5411788" y="2473325"/>
          <p14:tracePt t="100687" x="5411788" y="2455863"/>
          <p14:tracePt t="100704" x="5411788" y="2446338"/>
          <p14:tracePt t="100720" x="5394325" y="2428875"/>
          <p14:tracePt t="100737" x="5384800" y="2428875"/>
          <p14:tracePt t="100773" x="5375275" y="2428875"/>
          <p14:tracePt t="100797" x="5367338" y="2419350"/>
          <p14:tracePt t="100805" x="5340350" y="2411413"/>
          <p14:tracePt t="100820" x="5330825" y="2411413"/>
          <p14:tracePt t="100837" x="5313363" y="2401888"/>
          <p14:tracePt t="100933" x="5295900" y="2401888"/>
          <p14:tracePt t="100965" x="5286375" y="2401888"/>
          <p14:tracePt t="100973" x="5268913" y="2411413"/>
          <p14:tracePt t="101005" x="5268913" y="2438400"/>
          <p14:tracePt t="101013" x="5268913" y="2455863"/>
          <p14:tracePt t="101022" x="5268913" y="2465388"/>
          <p14:tracePt t="101037" x="5268913" y="2473325"/>
          <p14:tracePt t="101054" x="5268913" y="2536825"/>
          <p14:tracePt t="101070" x="5268913" y="2581275"/>
          <p14:tracePt t="101087" x="5268913" y="2608263"/>
          <p14:tracePt t="101104" x="5276850" y="2633663"/>
          <p14:tracePt t="101120" x="5276850" y="2643188"/>
          <p14:tracePt t="101137" x="5286375" y="2679700"/>
          <p14:tracePt t="101154" x="5295900" y="2697163"/>
          <p14:tracePt t="101170" x="5303838" y="2714625"/>
          <p14:tracePt t="101187" x="5330825" y="2741613"/>
          <p14:tracePt t="101204" x="5340350" y="2751138"/>
          <p14:tracePt t="101237" x="5367338" y="2759075"/>
          <p14:tracePt t="101254" x="5375275" y="2759075"/>
          <p14:tracePt t="101270" x="5419725" y="2759075"/>
          <p14:tracePt t="101287" x="5438775" y="2759075"/>
          <p14:tracePt t="101304" x="5483225" y="2759075"/>
          <p14:tracePt t="101320" x="5500688" y="2759075"/>
          <p14:tracePt t="101337" x="5527675" y="2759075"/>
          <p14:tracePt t="101354" x="5545138" y="2751138"/>
          <p14:tracePt t="101371" x="5562600" y="2714625"/>
          <p14:tracePt t="101387" x="5572125" y="2652713"/>
          <p14:tracePt t="101404" x="5572125" y="2608263"/>
          <p14:tracePt t="101420" x="5572125" y="2544763"/>
          <p14:tracePt t="101437" x="5545138" y="2482850"/>
          <p14:tracePt t="101454" x="5500688" y="2428875"/>
          <p14:tracePt t="101471" x="5465763" y="2401888"/>
          <p14:tracePt t="101487" x="5456238" y="2393950"/>
          <p14:tracePt t="101504" x="5438775" y="2384425"/>
          <p14:tracePt t="101520" x="5429250" y="2374900"/>
          <p14:tracePt t="101557" x="5419725" y="2374900"/>
          <p14:tracePt t="101573" x="5394325" y="2374900"/>
          <p14:tracePt t="101589" x="5375275" y="2374900"/>
          <p14:tracePt t="101603" x="5357813" y="2393950"/>
          <p14:tracePt t="101620" x="5330825" y="2393950"/>
          <p14:tracePt t="101637" x="5251450" y="2438400"/>
          <p14:tracePt t="101654" x="5232400" y="2473325"/>
          <p14:tracePt t="101670" x="5197475" y="2536825"/>
          <p14:tracePt t="101687" x="5180013" y="2581275"/>
          <p14:tracePt t="101703" x="5133975" y="2616200"/>
          <p14:tracePt t="101720" x="5081588" y="2643188"/>
          <p14:tracePt t="101737" x="5037138" y="2679700"/>
          <p14:tracePt t="101754" x="4973638" y="2687638"/>
          <p14:tracePt t="101770" x="4911725" y="2687638"/>
          <p14:tracePt t="101787" x="4894263" y="2687638"/>
          <p14:tracePt t="101804" x="4857750" y="2687638"/>
          <p14:tracePt t="101820" x="4848225" y="2687638"/>
          <p14:tracePt t="101837" x="4840288" y="2687638"/>
          <p14:tracePt t="102317" x="4848225" y="2687638"/>
          <p14:tracePt t="102325" x="4857750" y="2687638"/>
          <p14:tracePt t="102349" x="4884738" y="2687638"/>
          <p14:tracePt t="102413" x="4894263" y="2687638"/>
          <p14:tracePt t="102485" x="4902200" y="2687638"/>
          <p14:tracePt t="102517" x="4911725" y="2687638"/>
          <p14:tracePt t="102541" x="4938713" y="2687638"/>
          <p14:tracePt t="102557" x="4946650" y="2687638"/>
          <p14:tracePt t="102573" x="4956175" y="2687638"/>
          <p14:tracePt t="102589" x="4965700" y="2687638"/>
          <p14:tracePt t="102709" x="4983163" y="2687638"/>
          <p14:tracePt t="102725" x="5000625" y="2687638"/>
          <p14:tracePt t="102733" x="5010150" y="2687638"/>
          <p14:tracePt t="102741" x="5018088" y="2687638"/>
          <p14:tracePt t="102753" x="5037138" y="2687638"/>
          <p14:tracePt t="102770" x="5072063" y="2687638"/>
          <p14:tracePt t="102787" x="5116513" y="2679700"/>
          <p14:tracePt t="102803" x="5160963" y="2652713"/>
          <p14:tracePt t="102820" x="5259388" y="2616200"/>
          <p14:tracePt t="102837" x="5394325" y="2589213"/>
          <p14:tracePt t="102854" x="5456238" y="2562225"/>
          <p14:tracePt t="102870" x="5483225" y="2554288"/>
          <p14:tracePt t="102887" x="5491163" y="2554288"/>
          <p14:tracePt t="102903" x="5510213" y="2544763"/>
          <p14:tracePt t="102997" x="5510213" y="2509838"/>
          <p14:tracePt t="103005" x="5510213" y="2500313"/>
          <p14:tracePt t="103013" x="5510213" y="2482850"/>
          <p14:tracePt t="103022" x="5510213" y="2465388"/>
          <p14:tracePt t="103037" x="5510213" y="2446338"/>
          <p14:tracePt t="103054" x="5510213" y="2411413"/>
          <p14:tracePt t="103070" x="5510213" y="2393950"/>
          <p14:tracePt t="103087" x="5510213" y="2384425"/>
          <p14:tracePt t="103103" x="5510213" y="2357438"/>
          <p14:tracePt t="103137" x="5510213" y="2347913"/>
          <p14:tracePt t="103153" x="5510213" y="2339975"/>
          <p14:tracePt t="103170" x="5510213" y="2330450"/>
          <p14:tracePt t="103413" x="5518150" y="2322513"/>
          <p14:tracePt t="103421" x="5527675" y="2322513"/>
          <p14:tracePt t="103445" x="5537200" y="2322513"/>
          <p14:tracePt t="103461" x="5562600" y="2312988"/>
          <p14:tracePt t="103485" x="5572125" y="2295525"/>
          <p14:tracePt t="103509" x="5581650" y="2295525"/>
          <p14:tracePt t="103517" x="5589588" y="2295525"/>
          <p14:tracePt t="103525" x="5599113" y="2295525"/>
          <p14:tracePt t="103537" x="5608638" y="2295525"/>
          <p14:tracePt t="103554" x="5634038" y="2295525"/>
          <p14:tracePt t="103570" x="5643563" y="2295525"/>
          <p14:tracePt t="103587" x="5653088" y="2295525"/>
          <p14:tracePt t="103603" x="5661025" y="2295525"/>
          <p14:tracePt t="103620" x="5680075" y="2295525"/>
          <p14:tracePt t="104013" x="5697538" y="2303463"/>
          <p14:tracePt t="104021" x="5688013" y="2312988"/>
          <p14:tracePt t="104029" x="5680075" y="2322513"/>
          <p14:tracePt t="104038" x="5661025" y="2339975"/>
          <p14:tracePt t="104054" x="5643563" y="2357438"/>
          <p14:tracePt t="104070" x="5626100" y="2366963"/>
          <p14:tracePt t="104103" x="5599113" y="2374900"/>
          <p14:tracePt t="104181" x="5599113" y="2384425"/>
          <p14:tracePt t="104197" x="5599113" y="2393950"/>
          <p14:tracePt t="104309" x="5599113" y="2401888"/>
          <p14:tracePt t="104341" x="5616575" y="2401888"/>
          <p14:tracePt t="104357" x="5634038" y="2401888"/>
          <p14:tracePt t="104365" x="5643563" y="2393950"/>
          <p14:tracePt t="104381" x="5653088" y="2393950"/>
          <p14:tracePt t="104389" x="5661025" y="2384425"/>
          <p14:tracePt t="104405" x="5680075" y="2384425"/>
          <p14:tracePt t="104421" x="5697538" y="2384425"/>
          <p14:tracePt t="104437" x="5705475" y="2384425"/>
          <p14:tracePt t="104525" x="5715000" y="2384425"/>
          <p14:tracePt t="104533" x="5732463" y="2384425"/>
          <p14:tracePt t="104541" x="5741988" y="2384425"/>
          <p14:tracePt t="104557" x="5759450" y="2384425"/>
          <p14:tracePt t="104570" x="5768975" y="2384425"/>
          <p14:tracePt t="104587" x="5786438" y="2384425"/>
          <p14:tracePt t="104653" x="5795963" y="2384425"/>
          <p14:tracePt t="104677" x="5803900" y="2384425"/>
          <p14:tracePt t="104765" x="5795963" y="2384425"/>
          <p14:tracePt t="104797" x="5786438" y="2374900"/>
          <p14:tracePt t="104813" x="5795963" y="2374900"/>
          <p14:tracePt t="104829" x="5803900" y="2374900"/>
          <p14:tracePt t="104837" x="5813425" y="2357438"/>
          <p14:tracePt t="104845" x="5830888" y="2347913"/>
          <p14:tracePt t="104854" x="5840413" y="2347913"/>
          <p14:tracePt t="104870" x="5867400" y="2347913"/>
          <p14:tracePt t="104887" x="5902325" y="2339975"/>
          <p14:tracePt t="104903" x="5919788" y="2339975"/>
          <p14:tracePt t="104920" x="5983288" y="2330450"/>
          <p14:tracePt t="104937" x="6010275" y="2330450"/>
          <p14:tracePt t="104953" x="6037263" y="2303463"/>
          <p14:tracePt t="104970" x="6072188" y="2286000"/>
          <p14:tracePt t="104987" x="6108700" y="2259013"/>
          <p14:tracePt t="105003" x="6143625" y="2241550"/>
          <p14:tracePt t="105020" x="6188075" y="2205038"/>
          <p14:tracePt t="105037" x="6224588" y="2170113"/>
          <p14:tracePt t="105054" x="6232525" y="2152650"/>
          <p14:tracePt t="105070" x="6242050" y="2133600"/>
          <p14:tracePt t="105229" x="6242050" y="2125663"/>
          <p14:tracePt t="105245" x="6232525" y="2125663"/>
          <p14:tracePt t="105254" x="6232525" y="2143125"/>
          <p14:tracePt t="105261" x="6232525" y="2160588"/>
          <p14:tracePt t="105271" x="6232525" y="2170113"/>
          <p14:tracePt t="105287" x="6232525" y="2214563"/>
          <p14:tracePt t="105303" x="6232525" y="2251075"/>
          <p14:tracePt t="105320" x="6232525" y="2312988"/>
          <p14:tracePt t="105337" x="6232525" y="2366963"/>
          <p14:tracePt t="105353" x="6232525" y="2465388"/>
          <p14:tracePt t="105370" x="6232525" y="2482850"/>
          <p14:tracePt t="105387" x="6232525" y="2509838"/>
          <p14:tracePt t="105403" x="6232525" y="2527300"/>
          <p14:tracePt t="105420" x="6232525" y="2544763"/>
          <p14:tracePt t="105437" x="6180138" y="2554288"/>
          <p14:tracePt t="105454" x="6081713" y="2554288"/>
          <p14:tracePt t="105470" x="6062663" y="2554288"/>
          <p14:tracePt t="105487" x="6054725" y="2554288"/>
          <p14:tracePt t="105557" x="6045200" y="2554288"/>
          <p14:tracePt t="105565" x="6045200" y="2544763"/>
          <p14:tracePt t="105581" x="6054725" y="2517775"/>
          <p14:tracePt t="105589" x="6081713" y="2509838"/>
          <p14:tracePt t="105603" x="6180138" y="2490788"/>
          <p14:tracePt t="105620" x="6296025" y="2490788"/>
          <p14:tracePt t="105637" x="6510338" y="2455863"/>
          <p14:tracePt t="105654" x="6554788" y="2455863"/>
          <p14:tracePt t="105670" x="6589713" y="2455863"/>
          <p14:tracePt t="105749" x="6599238" y="2446338"/>
          <p14:tracePt t="106797" x="6599238" y="2465388"/>
          <p14:tracePt t="107597" x="6599238" y="2473325"/>
          <p14:tracePt t="107621" x="6599238" y="2482850"/>
          <p14:tracePt t="107637" x="6572250" y="2490788"/>
          <p14:tracePt t="107654" x="6562725" y="2500313"/>
          <p14:tracePt t="107685" x="6545263" y="2509838"/>
          <p14:tracePt t="107693" x="6537325" y="2509838"/>
          <p14:tracePt t="107709" x="6518275" y="2527300"/>
          <p14:tracePt t="107720" x="6500813" y="2536825"/>
          <p14:tracePt t="107737" x="6465888" y="2536825"/>
          <p14:tracePt t="107753" x="6438900" y="2536825"/>
          <p14:tracePt t="107770" x="6394450" y="2536825"/>
          <p14:tracePt t="107787" x="6348413" y="2554288"/>
          <p14:tracePt t="107803" x="6296025" y="2554288"/>
          <p14:tracePt t="107820" x="6205538" y="2571750"/>
          <p14:tracePt t="107837" x="6054725" y="2581275"/>
          <p14:tracePt t="107854" x="6000750" y="2581275"/>
          <p14:tracePt t="107870" x="5938838" y="2581275"/>
          <p14:tracePt t="107887" x="5902325" y="2581275"/>
          <p14:tracePt t="107933" x="5894388" y="2581275"/>
          <p14:tracePt t="107965" x="5884863" y="2581275"/>
          <p14:tracePt t="107981" x="5875338" y="2581275"/>
          <p14:tracePt t="107997" x="5857875" y="2571750"/>
          <p14:tracePt t="108005" x="5848350" y="2562225"/>
          <p14:tracePt t="108053" x="5848350" y="2554288"/>
          <p14:tracePt t="108061" x="5848350" y="2527300"/>
          <p14:tracePt t="108077" x="5848350" y="2517775"/>
          <p14:tracePt t="108087" x="5848350" y="2509838"/>
          <p14:tracePt t="108103" x="5857875" y="2465388"/>
          <p14:tracePt t="108120" x="5867400" y="2455863"/>
          <p14:tracePt t="108136" x="5911850" y="2438400"/>
          <p14:tracePt t="108170" x="5956300" y="2419350"/>
          <p14:tracePt t="108187" x="5965825" y="2411413"/>
          <p14:tracePt t="108203" x="5973763" y="2401888"/>
          <p14:tracePt t="108238" x="5983288" y="2393950"/>
          <p14:tracePt t="108254" x="5991225" y="2393950"/>
          <p14:tracePt t="109165" x="6000750" y="2393950"/>
          <p14:tracePt t="109229" x="6000750" y="2401888"/>
          <p14:tracePt t="109301" x="5991225" y="2411413"/>
          <p14:tracePt t="109805" x="5983288" y="2411413"/>
          <p14:tracePt t="109821" x="5983288" y="2401888"/>
          <p14:tracePt t="109829" x="5983288" y="2393950"/>
          <p14:tracePt t="109838" x="6010275" y="2339975"/>
          <p14:tracePt t="109854" x="6045200" y="2259013"/>
          <p14:tracePt t="109870" x="6205538" y="1938338"/>
          <p14:tracePt t="109887" x="6518275" y="1500188"/>
          <p14:tracePt t="109903" x="6823075" y="1017588"/>
          <p14:tracePt t="109920" x="7054850" y="750888"/>
          <p14:tracePt t="109937" x="7143750" y="625475"/>
          <p14:tracePt t="109953" x="7180263" y="588963"/>
          <p14:tracePt t="110021" x="7205663" y="588963"/>
          <p14:tracePt t="110029" x="7205663" y="598488"/>
          <p14:tracePt t="110038" x="7232650" y="652463"/>
          <p14:tracePt t="110054" x="7269163" y="731838"/>
          <p14:tracePt t="110070" x="7340600" y="830263"/>
          <p14:tracePt t="110087" x="7394575" y="893763"/>
          <p14:tracePt t="110103" x="7446963" y="955675"/>
          <p14:tracePt t="110149" x="7456488" y="955675"/>
          <p14:tracePt t="110157" x="7500938" y="955675"/>
          <p14:tracePt t="110170" x="7616825" y="955675"/>
          <p14:tracePt t="110186" x="7974013" y="982663"/>
          <p14:tracePt t="110203" x="8269288" y="1036638"/>
          <p14:tracePt t="110220" x="8491538" y="1071563"/>
          <p14:tracePt t="110236" x="8589963" y="1089025"/>
          <p14:tracePt t="110317" x="8589963" y="1108075"/>
          <p14:tracePt t="110333" x="8589963" y="1133475"/>
          <p14:tracePt t="110341" x="8589963" y="1160463"/>
          <p14:tracePt t="110353" x="8589963" y="1169988"/>
          <p14:tracePt t="110370" x="8643938" y="1276350"/>
          <p14:tracePt t="110386" x="8705850" y="1357313"/>
          <p14:tracePt t="110403" x="8813800" y="1446213"/>
          <p14:tracePt t="110420" x="8929688" y="1517650"/>
          <p14:tracePt t="110437" x="9010650" y="1562100"/>
          <p14:tracePt t="110453" x="9045575" y="1581150"/>
          <p14:tracePt t="110517" x="9045575" y="1608138"/>
          <p14:tracePt t="110525" x="9055100" y="1616075"/>
          <p14:tracePt t="110536" x="9063038" y="1625600"/>
          <p14:tracePt t="110553" x="9072563" y="1633538"/>
          <p14:tracePt t="110570" x="9082088" y="1643063"/>
          <p14:tracePt t="110586" x="9109075" y="1679575"/>
          <p14:tracePt t="110603" x="9117013" y="1687513"/>
          <p14:tracePt t="110620" x="9134475" y="1697038"/>
          <p14:tracePt t="110637" x="9153525" y="1704975"/>
          <p14:tracePt t="110654" x="9215438" y="1731963"/>
          <p14:tracePt t="110671" x="9259888" y="1758950"/>
          <p14:tracePt t="110687" x="9296400" y="1758950"/>
          <p14:tracePt t="110703" x="9323388" y="1785938"/>
          <p14:tracePt t="110720" x="9358313" y="1803400"/>
          <p14:tracePt t="110736" x="9375775" y="1812925"/>
          <p14:tracePt t="110753" x="9412288" y="1830388"/>
          <p14:tracePt t="110770" x="9420225" y="1830388"/>
          <p14:tracePt t="110786" x="9429750" y="1847850"/>
          <p14:tracePt t="110837" x="9439275" y="1847850"/>
          <p14:tracePt t="110853" x="9466263" y="1857375"/>
          <p14:tracePt t="110870" x="9474200" y="1857375"/>
          <p14:tracePt t="110965" x="9491663" y="1866900"/>
          <p14:tracePt t="111541" x="9491663" y="1874838"/>
          <p14:tracePt t="111549" x="9491663" y="1884363"/>
          <p14:tracePt t="111581" x="9491663" y="1901825"/>
          <p14:tracePt t="111589" x="9491663" y="1911350"/>
          <p14:tracePt t="111645" x="9491663" y="1928813"/>
          <p14:tracePt t="111661" x="9491663" y="1938338"/>
          <p14:tracePt t="111677" x="9491663" y="1946275"/>
          <p14:tracePt t="111701" x="9491663" y="1965325"/>
          <p14:tracePt t="111709" x="9491663" y="1982788"/>
          <p14:tracePt t="111741" x="9491663" y="1990725"/>
          <p14:tracePt t="111781" x="9491663" y="2000250"/>
          <p14:tracePt t="113117" x="9483725" y="2009775"/>
          <p14:tracePt t="113125" x="9474200" y="2009775"/>
          <p14:tracePt t="113136" x="9456738" y="1990725"/>
          <p14:tracePt t="113153" x="9394825" y="1919288"/>
          <p14:tracePt t="113170" x="9313863" y="1839913"/>
          <p14:tracePt t="113186" x="9205913" y="1751013"/>
          <p14:tracePt t="113203" x="9082088" y="1660525"/>
          <p14:tracePt t="113220" x="8894763" y="1536700"/>
          <p14:tracePt t="113237" x="8688388" y="1446213"/>
          <p14:tracePt t="113253" x="8348663" y="1330325"/>
          <p14:tracePt t="113270" x="8143875" y="1241425"/>
          <p14:tracePt t="113286" x="7983538" y="1169988"/>
          <p14:tracePt t="113303" x="7823200" y="1125538"/>
          <p14:tracePt t="113320" x="7732713" y="1098550"/>
          <p14:tracePt t="113336" x="7653338" y="1089025"/>
          <p14:tracePt t="113353" x="7634288" y="1089025"/>
          <p14:tracePt t="113370" x="7599363" y="1089025"/>
          <p14:tracePt t="113386" x="7589838" y="1089025"/>
          <p14:tracePt t="113403" x="7581900" y="1089025"/>
          <p14:tracePt t="113420" x="7545388" y="1089025"/>
          <p14:tracePt t="113437" x="7537450" y="1089025"/>
          <p14:tracePt t="113453" x="7500938" y="1116013"/>
          <p14:tracePt t="113470" x="7483475" y="1133475"/>
          <p14:tracePt t="113486" x="7473950" y="1187450"/>
          <p14:tracePt t="113503" x="7473950" y="1214438"/>
          <p14:tracePt t="113520" x="7473950" y="1241425"/>
          <p14:tracePt t="113536" x="7473950" y="1276350"/>
          <p14:tracePt t="113553" x="7473950" y="1295400"/>
          <p14:tracePt t="113570" x="7483475" y="1312863"/>
          <p14:tracePt t="113586" x="7491413" y="1330325"/>
          <p14:tracePt t="114133" x="7518400" y="1339850"/>
          <p14:tracePt t="114141" x="7572375" y="1339850"/>
          <p14:tracePt t="114153" x="7608888" y="1339850"/>
          <p14:tracePt t="114170" x="7697788" y="1339850"/>
          <p14:tracePt t="114186" x="7912100" y="1357313"/>
          <p14:tracePt t="114203" x="8188325" y="1411288"/>
          <p14:tracePt t="114220" x="8474075" y="1446213"/>
          <p14:tracePt t="114236" x="8751888" y="1517650"/>
          <p14:tracePt t="114253" x="9018588" y="1633538"/>
          <p14:tracePt t="114270" x="9144000" y="1697038"/>
          <p14:tracePt t="114286" x="9242425" y="1776413"/>
          <p14:tracePt t="114303" x="9447213" y="1874838"/>
          <p14:tracePt t="114319" x="9661525" y="2017713"/>
          <p14:tracePt t="114336" x="9848850" y="2116138"/>
          <p14:tracePt t="114353" x="9966325" y="2179638"/>
          <p14:tracePt t="114369" x="10001250" y="2197100"/>
          <p14:tracePt t="114386" x="10001250" y="2214563"/>
          <p14:tracePt t="114773" x="9974263" y="2214563"/>
          <p14:tracePt t="114781" x="9885363" y="2205038"/>
          <p14:tracePt t="114789" x="9715500" y="2143125"/>
          <p14:tracePt t="114803" x="9491663" y="2089150"/>
          <p14:tracePt t="114819" x="9028113" y="1946275"/>
          <p14:tracePt t="114837" x="8616950" y="1830388"/>
          <p14:tracePt t="114853" x="8126413" y="1697038"/>
          <p14:tracePt t="114870" x="7894638" y="1625600"/>
          <p14:tracePt t="114886" x="7732713" y="1581150"/>
          <p14:tracePt t="114903" x="7697788" y="1562100"/>
          <p14:tracePt t="114919" x="7680325" y="1554163"/>
          <p14:tracePt t="115005" x="7653338" y="1544638"/>
          <p14:tracePt t="115013" x="7634288" y="1544638"/>
          <p14:tracePt t="115021" x="7572375" y="1500188"/>
          <p14:tracePt t="115038" x="7545388" y="1482725"/>
          <p14:tracePt t="115053" x="7510463" y="1473200"/>
          <p14:tracePt t="115070" x="7402513" y="1401763"/>
          <p14:tracePt t="115086" x="7358063" y="1366838"/>
          <p14:tracePt t="115103" x="7348538" y="1366838"/>
          <p14:tracePt t="115120" x="7331075" y="1357313"/>
          <p14:tracePt t="115333" x="7340600" y="1357313"/>
          <p14:tracePt t="115341" x="7429500" y="1357313"/>
          <p14:tracePt t="115352" x="7537450" y="1384300"/>
          <p14:tracePt t="115370" x="7848600" y="1438275"/>
          <p14:tracePt t="115386" x="8224838" y="1581150"/>
          <p14:tracePt t="115403" x="8653463" y="1697038"/>
          <p14:tracePt t="115420" x="9028113" y="1830388"/>
          <p14:tracePt t="115436" x="9331325" y="1965325"/>
          <p14:tracePt t="115453" x="9491663" y="2062163"/>
          <p14:tracePt t="115454" x="9537700" y="2089150"/>
          <p14:tracePt t="115470" x="9590088" y="2116138"/>
          <p14:tracePt t="115486" x="9609138" y="2133600"/>
          <p14:tracePt t="116181" x="9572625" y="2133600"/>
          <p14:tracePt t="116189" x="9501188" y="2125663"/>
          <p14:tracePt t="116197" x="9402763" y="2108200"/>
          <p14:tracePt t="116205" x="9323388" y="2089150"/>
          <p14:tracePt t="116220" x="9197975" y="2071688"/>
          <p14:tracePt t="116236" x="8858250" y="2017713"/>
          <p14:tracePt t="116253" x="8269288" y="2000250"/>
          <p14:tracePt t="116270" x="7680325" y="2000250"/>
          <p14:tracePt t="116287" x="7126288" y="2000250"/>
          <p14:tracePt t="116303" x="6680200" y="2000250"/>
          <p14:tracePt t="116320" x="6483350" y="2000250"/>
          <p14:tracePt t="116336" x="6456363" y="2000250"/>
          <p14:tracePt t="116381" x="6446838" y="2000250"/>
          <p14:tracePt t="116389" x="6438900" y="2000250"/>
          <p14:tracePt t="116403" x="6419850" y="2027238"/>
          <p14:tracePt t="116419" x="6402388" y="2027238"/>
          <p14:tracePt t="116436" x="6340475" y="2027238"/>
          <p14:tracePt t="116453" x="6286500" y="2036763"/>
          <p14:tracePt t="116470" x="6224588" y="2036763"/>
          <p14:tracePt t="116486" x="6180138" y="2036763"/>
          <p14:tracePt t="116503" x="6153150" y="2036763"/>
          <p14:tracePt t="116519" x="6143625" y="2044700"/>
          <p14:tracePt t="116553" x="6126163" y="2054225"/>
          <p14:tracePt t="116570" x="6108700" y="2081213"/>
          <p14:tracePt t="116586" x="6099175" y="2089150"/>
          <p14:tracePt t="116603" x="6089650" y="2098675"/>
          <p14:tracePt t="116620" x="6072188" y="2116138"/>
          <p14:tracePt t="116636" x="6054725" y="2143125"/>
          <p14:tracePt t="116654" x="6018213" y="2170113"/>
          <p14:tracePt t="116670" x="5991225" y="2197100"/>
          <p14:tracePt t="116686" x="5983288" y="2205038"/>
          <p14:tracePt t="116703" x="5973763" y="2224088"/>
          <p14:tracePt t="116720" x="5956300" y="2241550"/>
          <p14:tracePt t="116736" x="5929313" y="2241550"/>
          <p14:tracePt t="116753" x="5919788" y="2259013"/>
          <p14:tracePt t="116769" x="5894388" y="2268538"/>
          <p14:tracePt t="116786" x="5875338" y="2276475"/>
          <p14:tracePt t="116803" x="5848350" y="2276475"/>
          <p14:tracePt t="116819" x="5813425" y="2286000"/>
          <p14:tracePt t="116836" x="5768975" y="2286000"/>
          <p14:tracePt t="116853" x="5705475" y="2303463"/>
          <p14:tracePt t="116870" x="5680075" y="2303463"/>
          <p14:tracePt t="116886" x="5670550" y="2303463"/>
          <p14:tracePt t="117877" x="5670550" y="2312988"/>
          <p14:tracePt t="117893" x="5688013" y="2312988"/>
          <p14:tracePt t="117909" x="5697538" y="2312988"/>
          <p14:tracePt t="117917" x="5705475" y="2312988"/>
          <p14:tracePt t="117949" x="5715000" y="2312988"/>
          <p14:tracePt t="117957" x="5715000" y="2295525"/>
          <p14:tracePt t="117969" x="5715000" y="2286000"/>
          <p14:tracePt t="117987" x="5715000" y="2268538"/>
          <p14:tracePt t="118003" x="5697538" y="2205038"/>
          <p14:tracePt t="118019" x="5643563" y="2143125"/>
          <p14:tracePt t="118036" x="5581650" y="2071688"/>
          <p14:tracePt t="118053" x="5518150" y="2027238"/>
          <p14:tracePt t="118070" x="5491163" y="2009775"/>
          <p14:tracePt t="118086" x="5456238" y="1973263"/>
          <p14:tracePt t="118103" x="5438775" y="1965325"/>
          <p14:tracePt t="118119" x="5419725" y="1965325"/>
          <p14:tracePt t="118136" x="5411788" y="1955800"/>
          <p14:tracePt t="118153" x="5375275" y="1928813"/>
          <p14:tracePt t="118169" x="5357813" y="1928813"/>
          <p14:tracePt t="118186" x="5313363" y="1928813"/>
          <p14:tracePt t="118203" x="5268913" y="1919288"/>
          <p14:tracePt t="118219" x="5241925" y="1919288"/>
          <p14:tracePt t="118236" x="5205413" y="1919288"/>
          <p14:tracePt t="118253" x="5197475" y="1919288"/>
          <p14:tracePt t="118270" x="5187950" y="1919288"/>
          <p14:tracePt t="118303" x="5153025" y="1919288"/>
          <p14:tracePt t="118319" x="5108575" y="1919288"/>
          <p14:tracePt t="118336" x="5089525" y="1919288"/>
          <p14:tracePt t="118353" x="5081588" y="1919288"/>
          <p14:tracePt t="118369" x="5018088" y="1919288"/>
          <p14:tracePt t="118386" x="4884738" y="1893888"/>
          <p14:tracePt t="118403" x="4616450" y="1822450"/>
          <p14:tracePt t="118419" x="4322763" y="1768475"/>
          <p14:tracePt t="118436" x="4054475" y="1751013"/>
          <p14:tracePt t="118453" x="3670300" y="1724025"/>
          <p14:tracePt t="118470" x="3500438" y="1724025"/>
          <p14:tracePt t="118486" x="3330575" y="1724025"/>
          <p14:tracePt t="118503" x="3089275" y="1724025"/>
          <p14:tracePt t="118519" x="2822575" y="1758950"/>
          <p14:tracePt t="118536" x="2571750" y="1776413"/>
          <p14:tracePt t="118553" x="2374900" y="1785938"/>
          <p14:tracePt t="118569" x="2251075" y="1803400"/>
          <p14:tracePt t="118586" x="2116138" y="1839913"/>
          <p14:tracePt t="118603" x="2027238" y="1866900"/>
          <p14:tracePt t="118619" x="1965325" y="1874838"/>
          <p14:tracePt t="118636" x="1911350" y="1911350"/>
          <p14:tracePt t="118653" x="1866900" y="1938338"/>
          <p14:tracePt t="118670" x="1857375" y="1955800"/>
          <p14:tracePt t="118686" x="1857375" y="2017713"/>
          <p14:tracePt t="118703" x="1857375" y="2081213"/>
          <p14:tracePt t="118720" x="1857375" y="2152650"/>
          <p14:tracePt t="118736" x="1857375" y="2232025"/>
          <p14:tracePt t="118753" x="1857375" y="2295525"/>
          <p14:tracePt t="118769" x="1857375" y="2357438"/>
          <p14:tracePt t="118786" x="1857375" y="2411413"/>
          <p14:tracePt t="118803" x="1874838" y="2509838"/>
          <p14:tracePt t="118819" x="1973263" y="2616200"/>
          <p14:tracePt t="118836" x="2081213" y="2687638"/>
          <p14:tracePt t="118853" x="2339975" y="2803525"/>
          <p14:tracePt t="118870" x="2473325" y="2830513"/>
          <p14:tracePt t="118886" x="2608263" y="2857500"/>
          <p14:tracePt t="118903" x="2759075" y="2874963"/>
          <p14:tracePt t="118919" x="2901950" y="2874963"/>
          <p14:tracePt t="118936" x="3071813" y="2874963"/>
          <p14:tracePt t="118953" x="3330575" y="2874963"/>
          <p14:tracePt t="118969" x="3616325" y="2874963"/>
          <p14:tracePt t="118986" x="3911600" y="2911475"/>
          <p14:tracePt t="119003" x="4197350" y="2911475"/>
          <p14:tracePt t="119019" x="4394200" y="2911475"/>
          <p14:tracePt t="119036" x="4562475" y="2911475"/>
          <p14:tracePt t="119053" x="4724400" y="2911475"/>
          <p14:tracePt t="119070" x="4803775" y="2894013"/>
          <p14:tracePt t="119086" x="4902200" y="2840038"/>
          <p14:tracePt t="119103" x="5037138" y="2786063"/>
          <p14:tracePt t="119119" x="5153025" y="2751138"/>
          <p14:tracePt t="119136" x="5251450" y="2687638"/>
          <p14:tracePt t="119153" x="5295900" y="2687638"/>
          <p14:tracePt t="119169" x="5322888" y="2679700"/>
          <p14:tracePt t="119186" x="5357813" y="2660650"/>
          <p14:tracePt t="119203" x="5384800" y="2643188"/>
          <p14:tracePt t="119219" x="5411788" y="2616200"/>
          <p14:tracePt t="119236" x="5473700" y="2581275"/>
          <p14:tracePt t="119253" x="5581650" y="2517775"/>
          <p14:tracePt t="119270" x="5608638" y="2500313"/>
          <p14:tracePt t="119286" x="5661025" y="2473325"/>
          <p14:tracePt t="119303" x="5680075" y="2438400"/>
          <p14:tracePt t="119336" x="5680075" y="2411413"/>
          <p14:tracePt t="119352" x="5680075" y="2384425"/>
          <p14:tracePt t="119369" x="5680075" y="2339975"/>
          <p14:tracePt t="119386" x="5680075" y="2286000"/>
          <p14:tracePt t="119403" x="5680075" y="2224088"/>
          <p14:tracePt t="119419" x="5634038" y="2125663"/>
          <p14:tracePt t="119436" x="5562600" y="2036763"/>
          <p14:tracePt t="119453" x="5473700" y="1965325"/>
          <p14:tracePt t="119470" x="5438775" y="1938338"/>
          <p14:tracePt t="119503" x="5429250" y="1928813"/>
          <p14:tracePt t="119557" x="5419725" y="1928813"/>
          <p14:tracePt t="119565" x="5402263" y="1928813"/>
          <p14:tracePt t="119573" x="5357813" y="1901825"/>
          <p14:tracePt t="119586" x="5268913" y="1884363"/>
          <p14:tracePt t="119603" x="5062538" y="1822450"/>
          <p14:tracePt t="119619" x="4697413" y="1704975"/>
          <p14:tracePt t="119636" x="4330700" y="1608138"/>
          <p14:tracePt t="119652" x="3848100" y="1527175"/>
          <p14:tracePt t="119670" x="3062288" y="1465263"/>
          <p14:tracePt t="119686" x="2598738" y="1465263"/>
          <p14:tracePt t="119702" x="2170113" y="1465263"/>
          <p14:tracePt t="119720" x="1884363" y="1465263"/>
          <p14:tracePt t="119736" x="1679575" y="1509713"/>
          <p14:tracePt t="119753" x="1536700" y="1554163"/>
          <p14:tracePt t="119769" x="1438275" y="1608138"/>
          <p14:tracePt t="119786" x="1411288" y="1625600"/>
          <p14:tracePt t="119803" x="1401763" y="1633538"/>
          <p14:tracePt t="119819" x="1401763" y="1643063"/>
          <p14:tracePt t="119836" x="1393825" y="1660525"/>
          <p14:tracePt t="119853" x="1393825" y="1704975"/>
          <p14:tracePt t="119870" x="1393825" y="1776413"/>
          <p14:tracePt t="119886" x="1393825" y="1866900"/>
          <p14:tracePt t="119903" x="1393825" y="1946275"/>
          <p14:tracePt t="119919" x="1374775" y="1990725"/>
          <p14:tracePt t="119936" x="1347788" y="2036763"/>
          <p14:tracePt t="119953" x="1347788" y="2081213"/>
          <p14:tracePt t="119969" x="1347788" y="2133600"/>
          <p14:tracePt t="119986" x="1347788" y="2232025"/>
          <p14:tracePt t="120003" x="1374775" y="2357438"/>
          <p14:tracePt t="120020" x="1509713" y="2527300"/>
          <p14:tracePt t="120036" x="1616075" y="2616200"/>
          <p14:tracePt t="120053" x="1839913" y="2751138"/>
          <p14:tracePt t="120070" x="1955800" y="2803525"/>
          <p14:tracePt t="120086" x="2054225" y="2830513"/>
          <p14:tracePt t="120103" x="2179638" y="2847975"/>
          <p14:tracePt t="120119" x="2465388" y="2884488"/>
          <p14:tracePt t="120136" x="2847975" y="2884488"/>
          <p14:tracePt t="120153" x="3303588" y="2928938"/>
          <p14:tracePt t="120169" x="3714750" y="3000375"/>
          <p14:tracePt t="120186" x="4098925" y="3044825"/>
          <p14:tracePt t="120202" x="4456113" y="3098800"/>
          <p14:tracePt t="120219" x="4786313" y="3098800"/>
          <p14:tracePt t="120236" x="5099050" y="3098800"/>
          <p14:tracePt t="120253" x="5411788" y="3098800"/>
          <p14:tracePt t="120270" x="5848350" y="3054350"/>
          <p14:tracePt t="120286" x="6143625" y="2955925"/>
          <p14:tracePt t="120303" x="6394450" y="2884488"/>
          <p14:tracePt t="120319" x="6473825" y="2857500"/>
          <p14:tracePt t="120353" x="6483350" y="2847975"/>
          <p14:tracePt t="120369" x="6483350" y="2822575"/>
          <p14:tracePt t="120386" x="6483350" y="2759075"/>
          <p14:tracePt t="120403" x="6483350" y="2697163"/>
          <p14:tracePt t="120419" x="6500813" y="2625725"/>
          <p14:tracePt t="120436" x="6500813" y="2589213"/>
          <p14:tracePt t="120453" x="6500813" y="2517775"/>
          <p14:tracePt t="120470" x="6491288" y="2401888"/>
          <p14:tracePt t="120486" x="6402388" y="2303463"/>
          <p14:tracePt t="120503" x="6330950" y="2197100"/>
          <p14:tracePt t="120519" x="6232525" y="2160588"/>
          <p14:tracePt t="120536" x="6153150" y="2116138"/>
          <p14:tracePt t="120553" x="6045200" y="2089150"/>
          <p14:tracePt t="120570" x="5919788" y="2089150"/>
          <p14:tracePt t="120586" x="5741988" y="2054225"/>
          <p14:tracePt t="120603" x="5473700" y="2036763"/>
          <p14:tracePt t="120619" x="5205413" y="2000250"/>
          <p14:tracePt t="120636" x="4965700" y="2000250"/>
          <p14:tracePt t="120653" x="4625975" y="1955800"/>
          <p14:tracePt t="120670" x="4429125" y="1955800"/>
          <p14:tracePt t="120686" x="4214813" y="1955800"/>
          <p14:tracePt t="120702" x="3990975" y="1955800"/>
          <p14:tracePt t="120719" x="3687763" y="1955800"/>
          <p14:tracePt t="120736" x="3375025" y="1955800"/>
          <p14:tracePt t="120753" x="3044825" y="1955800"/>
          <p14:tracePt t="120770" x="2776538" y="1955800"/>
          <p14:tracePt t="120786" x="2554288" y="1973263"/>
          <p14:tracePt t="120802" x="2357438" y="1990725"/>
          <p14:tracePt t="120819" x="2170113" y="2062163"/>
          <p14:tracePt t="120836" x="1990725" y="2143125"/>
          <p14:tracePt t="120853" x="1830388" y="2214563"/>
          <p14:tracePt t="120870" x="1714500" y="2295525"/>
          <p14:tracePt t="120886" x="1625600" y="2347913"/>
          <p14:tracePt t="120903" x="1581150" y="2384425"/>
          <p14:tracePt t="120919" x="1562100" y="2411413"/>
          <p14:tracePt t="120936" x="1544638" y="2419350"/>
          <p14:tracePt t="120969" x="1544638" y="2428875"/>
          <p14:tracePt t="120986" x="1527175" y="2473325"/>
          <p14:tracePt t="121003" x="1527175" y="2517775"/>
          <p14:tracePt t="121019" x="1527175" y="2562225"/>
          <p14:tracePt t="121036" x="1527175" y="2625725"/>
          <p14:tracePt t="121053" x="1554163" y="2697163"/>
          <p14:tracePt t="121070" x="1616075" y="2776538"/>
          <p14:tracePt t="121086" x="1714500" y="2847975"/>
          <p14:tracePt t="121103" x="1839913" y="2919413"/>
          <p14:tracePt t="121119" x="1982788" y="2982913"/>
          <p14:tracePt t="121136" x="2160588" y="3036888"/>
          <p14:tracePt t="121153" x="2357438" y="3062288"/>
          <p14:tracePt t="121169" x="2652713" y="3081338"/>
          <p14:tracePt t="121186" x="2982913" y="3108325"/>
          <p14:tracePt t="121203" x="3276600" y="3160713"/>
          <p14:tracePt t="121219" x="3562350" y="3179763"/>
          <p14:tracePt t="121236" x="3830638" y="3214688"/>
          <p14:tracePt t="121254" x="4197350" y="3251200"/>
          <p14:tracePt t="121270" x="4510088" y="3251200"/>
          <p14:tracePt t="121286" x="4840288" y="3251200"/>
          <p14:tracePt t="121303" x="5251450" y="3214688"/>
          <p14:tracePt t="121319" x="5680075" y="3143250"/>
          <p14:tracePt t="121336" x="5983288" y="3044825"/>
          <p14:tracePt t="121353" x="6188075" y="2946400"/>
          <p14:tracePt t="121369" x="6259513" y="2894013"/>
          <p14:tracePt t="121386" x="6259513" y="2830513"/>
          <p14:tracePt t="121403" x="6259513" y="2751138"/>
          <p14:tracePt t="121419" x="6259513" y="2660650"/>
          <p14:tracePt t="121436" x="6224588" y="2581275"/>
          <p14:tracePt t="121453" x="6188075" y="2446338"/>
          <p14:tracePt t="121469" x="6161088" y="2366963"/>
          <p14:tracePt t="121486" x="6161088" y="2322513"/>
          <p14:tracePt t="121502" x="6143625" y="2259013"/>
          <p14:tracePt t="121519" x="6143625" y="2197100"/>
          <p14:tracePt t="121536" x="6143625" y="2152650"/>
          <p14:tracePt t="121552" x="6143625" y="2125663"/>
          <p14:tracePt t="121569" x="6134100" y="2071688"/>
          <p14:tracePt t="121586" x="6134100" y="2027238"/>
          <p14:tracePt t="121603" x="6116638" y="2009775"/>
          <p14:tracePt t="121619" x="6099175" y="2000250"/>
          <p14:tracePt t="121636" x="6062663" y="2000250"/>
          <p14:tracePt t="121653" x="5983288" y="1973263"/>
          <p14:tracePt t="121670" x="5929313" y="1973263"/>
          <p14:tracePt t="121686" x="5884863" y="1973263"/>
          <p14:tracePt t="121703" x="5822950" y="1973263"/>
          <p14:tracePt t="121719" x="5786438" y="1973263"/>
          <p14:tracePt t="121736" x="5751513" y="1973263"/>
          <p14:tracePt t="121753" x="5705475" y="1982788"/>
          <p14:tracePt t="121769" x="5697538" y="1982788"/>
          <p14:tracePt t="121786" x="5680075" y="1990725"/>
          <p14:tracePt t="121861" x="5680075" y="2009775"/>
          <p14:tracePt t="121870" x="5680075" y="2027238"/>
          <p14:tracePt t="121877" x="5680075" y="2036763"/>
          <p14:tracePt t="121887" x="5680075" y="2044700"/>
          <p14:tracePt t="121903" x="5680075" y="2089150"/>
          <p14:tracePt t="121919" x="5688013" y="2133600"/>
          <p14:tracePt t="121936" x="5688013" y="2160588"/>
          <p14:tracePt t="121953" x="5688013" y="2214563"/>
          <p14:tracePt t="121969" x="5653088" y="2286000"/>
          <p14:tracePt t="121986" x="5473700" y="2330450"/>
          <p14:tracePt t="122003" x="5276850" y="2347913"/>
          <p14:tracePt t="122019" x="5126038" y="2347913"/>
          <p14:tracePt t="122036" x="5018088" y="2347913"/>
          <p14:tracePt t="122053" x="4991100" y="2347913"/>
          <p14:tracePt t="122069" x="4983163" y="2347913"/>
          <p14:tracePt t="122173" x="5010150" y="2347913"/>
          <p14:tracePt t="122181" x="5099050" y="2347913"/>
          <p14:tracePt t="122189" x="5268913" y="2347913"/>
          <p14:tracePt t="122202" x="5411788" y="2347913"/>
          <p14:tracePt t="122220" x="5768975" y="2347913"/>
          <p14:tracePt t="122236" x="6099175" y="2347913"/>
          <p14:tracePt t="122253" x="6242050" y="2347913"/>
          <p14:tracePt t="122317" x="6197600" y="2374900"/>
          <p14:tracePt t="122325" x="6116638" y="2401888"/>
          <p14:tracePt t="122336" x="6010275" y="2419350"/>
          <p14:tracePt t="122353" x="5759450" y="2490788"/>
          <p14:tracePt t="122369" x="5465763" y="2544763"/>
          <p14:tracePt t="122386" x="5180013" y="2581275"/>
          <p14:tracePt t="122403" x="4911725" y="2616200"/>
          <p14:tracePt t="122419" x="4687888" y="2652713"/>
          <p14:tracePt t="122436" x="4625975" y="2679700"/>
          <p14:tracePt t="122453" x="4545013" y="2697163"/>
          <p14:tracePt t="122469" x="4537075" y="2697163"/>
          <p14:tracePt t="122661" x="4562475" y="2697163"/>
          <p14:tracePt t="122669" x="4616450" y="2697163"/>
          <p14:tracePt t="122677" x="4670425" y="2697163"/>
          <p14:tracePt t="122687" x="4759325" y="2697163"/>
          <p14:tracePt t="122703" x="4929188" y="2697163"/>
          <p14:tracePt t="122720" x="5062538" y="2697163"/>
          <p14:tracePt t="122736" x="5126038" y="2705100"/>
          <p14:tracePt t="122753" x="5153025" y="2724150"/>
          <p14:tracePt t="122805" x="5170488" y="2724150"/>
          <p14:tracePt t="122813" x="5180013" y="2724150"/>
          <p14:tracePt t="122821" x="5224463" y="2724150"/>
          <p14:tracePt t="122836" x="5251450" y="2724150"/>
          <p14:tracePt t="122853" x="5357813" y="2724150"/>
          <p14:tracePt t="122870" x="5456238" y="2724150"/>
          <p14:tracePt t="122886" x="5491163" y="2724150"/>
          <p14:tracePt t="122902" x="5500688" y="2724150"/>
          <p14:tracePt t="122957" x="5510213" y="2724150"/>
          <p14:tracePt t="122973" x="5510213" y="2714625"/>
          <p14:tracePt t="122981" x="5510213" y="2697163"/>
          <p14:tracePt t="122989" x="5510213" y="2687638"/>
          <p14:tracePt t="123002" x="5510213" y="2679700"/>
          <p14:tracePt t="123019" x="5483225" y="2616200"/>
          <p14:tracePt t="123036" x="5446713" y="2554288"/>
          <p14:tracePt t="123053" x="5429250" y="2536825"/>
          <p14:tracePt t="123069" x="5429250" y="2517775"/>
          <p14:tracePt t="123086" x="5429250" y="2500313"/>
          <p14:tracePt t="123102" x="5429250" y="2473325"/>
          <p14:tracePt t="123119" x="5456238" y="2446338"/>
          <p14:tracePt t="123136" x="5465763" y="2419350"/>
          <p14:tracePt t="123205" x="5473700" y="2411413"/>
          <p14:tracePt t="123229" x="5483225" y="2411413"/>
          <p14:tracePt t="123237" x="5483225" y="2419350"/>
          <p14:tracePt t="123245" x="5483225" y="2438400"/>
          <p14:tracePt t="123254" x="5483225" y="2465388"/>
          <p14:tracePt t="123270" x="5483225" y="2527300"/>
          <p14:tracePt t="123286" x="5483225" y="2589213"/>
          <p14:tracePt t="123303" x="5465763" y="2652713"/>
          <p14:tracePt t="123319" x="5456238" y="2697163"/>
          <p14:tracePt t="123336" x="5446713" y="2714625"/>
          <p14:tracePt t="124341" x="5483225" y="2741613"/>
          <p14:tracePt t="124357" x="5483225" y="2751138"/>
          <p14:tracePt t="124365" x="5483225" y="2759075"/>
          <p14:tracePt t="124373" x="5491163" y="2776538"/>
          <p14:tracePt t="124389" x="5491163" y="2795588"/>
          <p14:tracePt t="124413" x="5500688" y="2803525"/>
          <p14:tracePt t="124453" x="5500688" y="2813050"/>
          <p14:tracePt t="124485" x="5500688" y="2822575"/>
          <p14:tracePt t="124502" x="5500688" y="2830513"/>
          <p14:tracePt t="124509" x="5500688" y="2847975"/>
          <p14:tracePt t="124519" x="5500688" y="2857500"/>
          <p14:tracePt t="124536" x="5500688" y="2867025"/>
          <p14:tracePt t="124552" x="5500688" y="2911475"/>
          <p14:tracePt t="124569" x="5510213" y="2955925"/>
          <p14:tracePt t="124586" x="5510213" y="2982913"/>
          <p14:tracePt t="124602" x="5510213" y="3044825"/>
          <p14:tracePt t="124619" x="5510213" y="3089275"/>
          <p14:tracePt t="124636" x="5510213" y="3152775"/>
          <p14:tracePt t="124653" x="5510213" y="3286125"/>
          <p14:tracePt t="124670" x="5510213" y="3429000"/>
          <p14:tracePt t="124686" x="5510213" y="3490913"/>
          <p14:tracePt t="124702" x="5483225" y="3554413"/>
          <p14:tracePt t="124719" x="5357813" y="3571875"/>
          <p14:tracePt t="124736" x="5348288" y="3571875"/>
          <p14:tracePt t="125093" x="5348288" y="3589338"/>
          <p14:tracePt t="125109" x="5348288" y="3616325"/>
          <p14:tracePt t="125117" x="5348288" y="3625850"/>
          <p14:tracePt t="125125" x="5348288" y="3652838"/>
          <p14:tracePt t="125136" x="5348288" y="3660775"/>
          <p14:tracePt t="125173" x="5357813" y="3660775"/>
          <p14:tracePt t="125181" x="5375275" y="3660775"/>
          <p14:tracePt t="125189" x="5384800" y="3660775"/>
          <p14:tracePt t="125237" x="5394325" y="3660775"/>
          <p14:tracePt t="125253" x="5411788" y="3660775"/>
          <p14:tracePt t="125533" x="5419725" y="3660775"/>
          <p14:tracePt t="125565" x="5419725" y="3670300"/>
          <p14:tracePt t="125573" x="5411788" y="3670300"/>
          <p14:tracePt t="125589" x="5375275" y="3679825"/>
          <p14:tracePt t="125597" x="5367338" y="3679825"/>
          <p14:tracePt t="125605" x="5357813" y="3679825"/>
          <p14:tracePt t="125620" x="5303838" y="3705225"/>
          <p14:tracePt t="125636" x="5276850" y="3741738"/>
          <p14:tracePt t="125653" x="5180013" y="3813175"/>
          <p14:tracePt t="125670" x="5108575" y="3875088"/>
          <p14:tracePt t="125686" x="5000625" y="3956050"/>
          <p14:tracePt t="125702" x="4919663" y="3983038"/>
          <p14:tracePt t="125719" x="4795838" y="3983038"/>
          <p14:tracePt t="125736" x="4660900" y="4017963"/>
          <p14:tracePt t="125753" x="4643438" y="4017963"/>
          <p14:tracePt t="125981" x="4633913" y="4017963"/>
          <p14:tracePt t="125989" x="4616450" y="3990975"/>
          <p14:tracePt t="125997" x="4581525" y="3973513"/>
          <p14:tracePt t="126005" x="4572000" y="3973513"/>
          <p14:tracePt t="126019" x="4562475" y="3973513"/>
          <p14:tracePt t="126036" x="4537075" y="3973513"/>
          <p14:tracePt t="126052" x="4518025" y="3965575"/>
          <p14:tracePt t="126069" x="4518025" y="3956050"/>
          <p14:tracePt t="126087" x="4500563" y="3946525"/>
          <p14:tracePt t="126125" x="4491038" y="3946525"/>
          <p14:tracePt t="126133" x="4483100" y="3946525"/>
          <p14:tracePt t="126157" x="4465638" y="3946525"/>
          <p14:tracePt t="126173" x="4456113" y="3946525"/>
          <p14:tracePt t="126197" x="4429125" y="3946525"/>
          <p14:tracePt t="126213" x="4419600" y="3946525"/>
          <p14:tracePt t="126245" x="4402138" y="3946525"/>
          <p14:tracePt t="126253" x="4375150" y="3946525"/>
          <p14:tracePt t="126261" x="4367213" y="3946525"/>
          <p14:tracePt t="126270" x="4357688" y="3946525"/>
          <p14:tracePt t="126286" x="4322763" y="3956050"/>
          <p14:tracePt t="126302" x="4276725" y="3965575"/>
          <p14:tracePt t="126319" x="4224338" y="3990975"/>
          <p14:tracePt t="126336" x="4143375" y="4000500"/>
          <p14:tracePt t="126352" x="4044950" y="4027488"/>
          <p14:tracePt t="126369" x="3965575" y="4054475"/>
          <p14:tracePt t="126386" x="3884613" y="4071938"/>
          <p14:tracePt t="126402" x="3813175" y="4071938"/>
          <p14:tracePt t="126419" x="3776663" y="4081463"/>
          <p14:tracePt t="126436" x="3759200" y="4081463"/>
          <p14:tracePt t="126453" x="3724275" y="4081463"/>
          <p14:tracePt t="126470" x="3652838" y="4116388"/>
          <p14:tracePt t="126486" x="3616325" y="4125913"/>
          <p14:tracePt t="126502" x="3608388" y="4125913"/>
          <p14:tracePt t="126519" x="3589338" y="4143375"/>
          <p14:tracePt t="126630" x="3581400" y="4152900"/>
          <p14:tracePt t="126637" x="3581400" y="4160838"/>
          <p14:tracePt t="126645" x="3571875" y="4170363"/>
          <p14:tracePt t="126685" x="3571875" y="4179888"/>
          <p14:tracePt t="126749" x="3571875" y="4187825"/>
          <p14:tracePt t="126765" x="3581400" y="4214813"/>
          <p14:tracePt t="126781" x="3608388" y="4251325"/>
          <p14:tracePt t="126797" x="3633788" y="4268788"/>
          <p14:tracePt t="126805" x="3643313" y="4276725"/>
          <p14:tracePt t="126819" x="3652838" y="4286250"/>
          <p14:tracePt t="126836" x="3660775" y="4295775"/>
          <p14:tracePt t="126853" x="3705225" y="4303713"/>
          <p14:tracePt t="126870" x="3724275" y="4303713"/>
          <p14:tracePt t="126885" x="3751263" y="4322763"/>
          <p14:tracePt t="126902" x="3786188" y="4348163"/>
          <p14:tracePt t="126919" x="3795713" y="4357688"/>
          <p14:tracePt t="126981" x="3803650" y="4357688"/>
          <p14:tracePt t="126997" x="3822700" y="4340225"/>
          <p14:tracePt t="127037" x="3830638" y="4330700"/>
          <p14:tracePt t="127061" x="3830638" y="4313238"/>
          <p14:tracePt t="127069" x="3840163" y="4303713"/>
          <p14:tracePt t="127077" x="3848100" y="4295775"/>
          <p14:tracePt t="127509" x="3857625" y="4276725"/>
          <p14:tracePt t="127525" x="3884613" y="4295775"/>
          <p14:tracePt t="127533" x="3902075" y="4303713"/>
          <p14:tracePt t="127541" x="3929063" y="4330700"/>
          <p14:tracePt t="127552" x="3990975" y="4357688"/>
          <p14:tracePt t="127569" x="4054475" y="4429125"/>
          <p14:tracePt t="127586" x="4125913" y="4500563"/>
          <p14:tracePt t="127602" x="4133850" y="4510088"/>
          <p14:tracePt t="127619" x="4152900" y="4518025"/>
          <p14:tracePt t="127636" x="4160838" y="4518025"/>
          <p14:tracePt t="127653" x="4170363" y="4527550"/>
          <p14:tracePt t="127669" x="4170363" y="4616450"/>
          <p14:tracePt t="127686" x="4170363" y="4687888"/>
          <p14:tracePt t="127702" x="4179888" y="4732338"/>
          <p14:tracePt t="127719" x="4187825" y="4741863"/>
          <p14:tracePt t="128005" x="4214813" y="4741863"/>
          <p14:tracePt t="128013" x="4224338" y="4732338"/>
          <p14:tracePt t="128109" x="4232275" y="4732338"/>
          <p14:tracePt t="128221" x="4241800" y="4741863"/>
          <p14:tracePt t="128285" x="4251325" y="4741863"/>
          <p14:tracePt t="128293" x="4268788" y="4741863"/>
          <p14:tracePt t="128309" x="4276725" y="4732338"/>
          <p14:tracePt t="128333" x="4286250" y="4724400"/>
          <p14:tracePt t="128357" x="4295775" y="4697413"/>
          <p14:tracePt t="128373" x="4303713" y="4687888"/>
          <p14:tracePt t="128381" x="4330700" y="4670425"/>
          <p14:tracePt t="128389" x="4340225" y="4660900"/>
          <p14:tracePt t="128405" x="4348163" y="4643438"/>
          <p14:tracePt t="128419" x="4357688" y="4633913"/>
          <p14:tracePt t="128436" x="4367213" y="4633913"/>
          <p14:tracePt t="128452" x="4375150" y="4625975"/>
          <p14:tracePt t="128469" x="4394200" y="4625975"/>
          <p14:tracePt t="128893" x="4419600" y="4625975"/>
          <p14:tracePt t="128902" x="4465638" y="4625975"/>
          <p14:tracePt t="128909" x="4537075" y="4625975"/>
          <p14:tracePt t="128919" x="4608513" y="4625975"/>
          <p14:tracePt t="128936" x="4822825" y="4633913"/>
          <p14:tracePt t="128952" x="5027613" y="4652963"/>
          <p14:tracePt t="128969" x="5286375" y="4652963"/>
          <p14:tracePt t="128986" x="5537200" y="4687888"/>
          <p14:tracePt t="129002" x="5776913" y="4724400"/>
          <p14:tracePt t="129020" x="5973763" y="4724400"/>
          <p14:tracePt t="129035" x="6161088" y="4724400"/>
          <p14:tracePt t="129052" x="6340475" y="4724400"/>
          <p14:tracePt t="129069" x="6554788" y="4724400"/>
          <p14:tracePt t="129086" x="6653213" y="4724400"/>
          <p14:tracePt t="129102" x="6724650" y="4724400"/>
          <p14:tracePt t="129119" x="6804025" y="4724400"/>
          <p14:tracePt t="129136" x="6875463" y="4741863"/>
          <p14:tracePt t="129152" x="6983413" y="4751388"/>
          <p14:tracePt t="129169" x="7099300" y="4768850"/>
          <p14:tracePt t="129186" x="7205663" y="4768850"/>
          <p14:tracePt t="129202" x="7304088" y="4768850"/>
          <p14:tracePt t="129219" x="7402513" y="4768850"/>
          <p14:tracePt t="129236" x="7491413" y="4768850"/>
          <p14:tracePt t="129252" x="7554913" y="4768850"/>
          <p14:tracePt t="129269" x="7626350" y="4759325"/>
          <p14:tracePt t="129286" x="7688263" y="4741863"/>
          <p14:tracePt t="129303" x="7724775" y="4714875"/>
          <p14:tracePt t="129319" x="7786688" y="4687888"/>
          <p14:tracePt t="129336" x="7831138" y="4670425"/>
          <p14:tracePt t="129352" x="7912100" y="4643438"/>
          <p14:tracePt t="129369" x="7956550" y="4616450"/>
          <p14:tracePt t="129386" x="7983538" y="4616450"/>
          <p14:tracePt t="129402" x="8001000" y="4608513"/>
          <p14:tracePt t="129436" x="8010525" y="4608513"/>
          <p14:tracePt t="129549" x="7991475" y="4608513"/>
          <p14:tracePt t="129557" x="7974013" y="4608513"/>
          <p14:tracePt t="129569" x="7929563" y="4608513"/>
          <p14:tracePt t="129585" x="7777163" y="4633913"/>
          <p14:tracePt t="129602" x="7562850" y="4652963"/>
          <p14:tracePt t="129619" x="7313613" y="4705350"/>
          <p14:tracePt t="129636" x="7018338" y="4724400"/>
          <p14:tracePt t="129652" x="6759575" y="4741863"/>
          <p14:tracePt t="129669" x="6527800" y="4795838"/>
          <p14:tracePt t="129686" x="6303963" y="4822825"/>
          <p14:tracePt t="129702" x="6153150" y="4840288"/>
          <p14:tracePt t="129719" x="6062663" y="4848225"/>
          <p14:tracePt t="129736" x="5902325" y="4884738"/>
          <p14:tracePt t="129752" x="5661025" y="4902200"/>
          <p14:tracePt t="129769" x="5394325" y="4956175"/>
          <p14:tracePt t="129786" x="5099050" y="4991100"/>
          <p14:tracePt t="129802" x="4848225" y="5045075"/>
          <p14:tracePt t="129819" x="4625975" y="5054600"/>
          <p14:tracePt t="129836" x="4473575" y="5072063"/>
          <p14:tracePt t="129838" x="4419600" y="5072063"/>
          <p14:tracePt t="129852" x="4367213" y="5099050"/>
          <p14:tracePt t="129869" x="4232275" y="5116513"/>
          <p14:tracePt t="129886" x="4108450" y="5116513"/>
          <p14:tracePt t="129902" x="3956050" y="5126038"/>
          <p14:tracePt t="129919" x="3848100" y="5143500"/>
          <p14:tracePt t="129936" x="3786188" y="5170488"/>
          <p14:tracePt t="129952" x="3751263" y="5180013"/>
          <p14:tracePt t="130117" x="3768725" y="5197475"/>
          <p14:tracePt t="130125" x="3786188" y="5197475"/>
          <p14:tracePt t="130135" x="3848100" y="5205413"/>
          <p14:tracePt t="130152" x="3973513" y="5232400"/>
          <p14:tracePt t="130169" x="4133850" y="5268913"/>
          <p14:tracePt t="130186" x="4268788" y="5313363"/>
          <p14:tracePt t="130202" x="4384675" y="5340350"/>
          <p14:tracePt t="130219" x="4491038" y="5357813"/>
          <p14:tracePt t="130236" x="4537075" y="5357813"/>
          <p14:tracePt t="130252" x="4562475" y="5384800"/>
          <p14:tracePt t="130661" x="4572000" y="5384800"/>
          <p14:tracePt t="130669" x="4589463" y="5384800"/>
          <p14:tracePt t="130677" x="4598988" y="5384800"/>
          <p14:tracePt t="130687" x="4616450" y="5384800"/>
          <p14:tracePt t="130709" x="4625975" y="5384800"/>
          <p14:tracePt t="130725" x="4643438" y="5384800"/>
          <p14:tracePt t="130736" x="4652963" y="5384800"/>
          <p14:tracePt t="130789" x="4660900" y="5384800"/>
          <p14:tracePt t="130805" x="4679950" y="5384800"/>
          <p14:tracePt t="130813" x="4687888" y="5384800"/>
          <p14:tracePt t="130821" x="4705350" y="5384800"/>
          <p14:tracePt t="130835" x="4732338" y="5375275"/>
          <p14:tracePt t="130852" x="4751388" y="5375275"/>
          <p14:tracePt t="130869" x="4786313" y="5367338"/>
          <p14:tracePt t="130871" x="4822825" y="5357813"/>
          <p14:tracePt t="130886" x="4875213" y="5330825"/>
          <p14:tracePt t="130902" x="4946650" y="5303838"/>
          <p14:tracePt t="130919" x="5018088" y="5251450"/>
          <p14:tracePt t="130935" x="5027613" y="5241925"/>
          <p14:tracePt t="131005" x="5037138" y="5232400"/>
          <p14:tracePt t="131013" x="5037138" y="5224463"/>
          <p14:tracePt t="131021" x="5037138" y="5214938"/>
          <p14:tracePt t="131036" x="5037138" y="5197475"/>
          <p14:tracePt t="131053" x="5037138" y="5187950"/>
          <p14:tracePt t="131069" x="5037138" y="5160963"/>
          <p14:tracePt t="131086" x="5037138" y="5133975"/>
          <p14:tracePt t="131102" x="5037138" y="5116513"/>
          <p14:tracePt t="131119" x="5037138" y="5108575"/>
          <p14:tracePt t="131135" x="5037138" y="5099050"/>
          <p14:tracePt t="131152" x="5037138" y="5089525"/>
          <p14:tracePt t="131185" x="5037138" y="5062538"/>
          <p14:tracePt t="131213" x="5037138" y="5054600"/>
          <p14:tracePt t="131293" x="5037138" y="5045075"/>
          <p14:tracePt t="131309" x="5037138" y="5037138"/>
          <p14:tracePt t="131318" x="5045075" y="5000625"/>
          <p14:tracePt t="131349" x="5045075" y="4991100"/>
          <p14:tracePt t="131365" x="5062538" y="4965700"/>
          <p14:tracePt t="131389" x="5072063" y="4956175"/>
          <p14:tracePt t="131405" x="5081588" y="4946650"/>
          <p14:tracePt t="131605" x="5089525" y="4938713"/>
          <p14:tracePt t="131653" x="5108575" y="4938713"/>
          <p14:tracePt t="131677" x="5126038" y="4938713"/>
          <p14:tracePt t="131757" x="5133975" y="4938713"/>
          <p14:tracePt t="131773" x="5143500" y="4938713"/>
          <p14:tracePt t="131781" x="5180013" y="4946650"/>
          <p14:tracePt t="131805" x="5187950" y="4946650"/>
          <p14:tracePt t="131813" x="5197475" y="4946650"/>
          <p14:tracePt t="131821" x="5214938" y="4946650"/>
          <p14:tracePt t="131835" x="5232400" y="4956175"/>
          <p14:tracePt t="131852" x="5241925" y="4956175"/>
          <p14:tracePt t="131869" x="5251450" y="4956175"/>
          <p14:tracePt t="131885" x="5268913" y="4956175"/>
          <p14:tracePt t="131902" x="5276850" y="4956175"/>
          <p14:tracePt t="131919" x="5295900" y="4956175"/>
          <p14:tracePt t="132301" x="5303838" y="4983163"/>
          <p14:tracePt t="132325" x="5303838" y="5000625"/>
          <p14:tracePt t="132333" x="5303838" y="5018088"/>
          <p14:tracePt t="132349" x="5295900" y="5045075"/>
          <p14:tracePt t="132357" x="5286375" y="5062538"/>
          <p14:tracePt t="132369" x="5276850" y="5072063"/>
          <p14:tracePt t="132385" x="5259388" y="5089525"/>
          <p14:tracePt t="132402" x="5224463" y="5126038"/>
          <p14:tracePt t="132419" x="5197475" y="5153025"/>
          <p14:tracePt t="132435" x="5170488" y="5180013"/>
          <p14:tracePt t="132453" x="5160963" y="5205413"/>
          <p14:tracePt t="132469" x="5116513" y="5241925"/>
          <p14:tracePt t="132486" x="5081588" y="5276850"/>
          <p14:tracePt t="132502" x="5062538" y="5322888"/>
          <p14:tracePt t="132519" x="5045075" y="5330825"/>
          <p14:tracePt t="132535" x="5045075" y="5340350"/>
          <p14:tracePt t="132552" x="5037138" y="5375275"/>
          <p14:tracePt t="132589" x="5027613" y="5384800"/>
          <p14:tracePt t="132997" x="5054600" y="5384800"/>
          <p14:tracePt t="133021" x="5062538" y="5384800"/>
          <p14:tracePt t="133029" x="5072063" y="5384800"/>
          <p14:tracePt t="133037" x="5081588" y="5384800"/>
          <p14:tracePt t="133052" x="5089525" y="5384800"/>
          <p14:tracePt t="133069" x="5126038" y="5384800"/>
          <p14:tracePt t="133086" x="5153025" y="5384800"/>
          <p14:tracePt t="133102" x="5170488" y="5384800"/>
          <p14:tracePt t="133135" x="5180013" y="5384800"/>
          <p14:tracePt t="133157" x="5187950" y="5384800"/>
          <p14:tracePt t="133169" x="5205413" y="5384800"/>
          <p14:tracePt t="133185" x="5214938" y="5384800"/>
          <p14:tracePt t="133341" x="5224463" y="5384800"/>
          <p14:tracePt t="133349" x="5241925" y="5384800"/>
          <p14:tracePt t="133357" x="5259388" y="5384800"/>
          <p14:tracePt t="133369" x="5268913" y="5384800"/>
          <p14:tracePt t="133437" x="5276850" y="5384800"/>
          <p14:tracePt t="133445" x="5286375" y="5384800"/>
          <p14:tracePt t="133461" x="5313363" y="5384800"/>
          <p14:tracePt t="133486" x="5322888" y="5384800"/>
          <p14:tracePt t="133573" x="5330825" y="5384800"/>
          <p14:tracePt t="133589" x="5340350" y="5384800"/>
          <p14:tracePt t="133621" x="5348288" y="5384800"/>
          <p14:tracePt t="133630" x="5367338" y="5384800"/>
          <p14:tracePt t="133645" x="5375275" y="5384800"/>
          <p14:tracePt t="133669" x="5384800" y="5384800"/>
          <p14:tracePt t="133686" x="5394325" y="5384800"/>
          <p14:tracePt t="133693" x="5411788" y="5384800"/>
          <p14:tracePt t="133703" x="5429250" y="5384800"/>
          <p14:tracePt t="133719" x="5465763" y="5384800"/>
          <p14:tracePt t="133735" x="5500688" y="5384800"/>
          <p14:tracePt t="133752" x="5545138" y="5384800"/>
          <p14:tracePt t="133769" x="5581650" y="5384800"/>
          <p14:tracePt t="133785" x="5608638" y="5367338"/>
          <p14:tracePt t="133802" x="5634038" y="5367338"/>
          <p14:tracePt t="133819" x="5653088" y="5367338"/>
          <p14:tracePt t="133835" x="5697538" y="5357813"/>
          <p14:tracePt t="133852" x="5724525" y="5348288"/>
          <p14:tracePt t="133885" x="5751513" y="5348288"/>
          <p14:tracePt t="133902" x="5776913" y="5322888"/>
          <p14:tracePt t="133919" x="5813425" y="5303838"/>
          <p14:tracePt t="133935" x="5830888" y="5303838"/>
          <p14:tracePt t="133952" x="5875338" y="5295900"/>
          <p14:tracePt t="133969" x="5929313" y="5259388"/>
          <p14:tracePt t="133985" x="5956300" y="5251450"/>
          <p14:tracePt t="134002" x="6000750" y="5232400"/>
          <p14:tracePt t="134019" x="6018213" y="5224463"/>
          <p14:tracePt t="134035" x="6054725" y="5214938"/>
          <p14:tracePt t="134052" x="6062663" y="5205413"/>
          <p14:tracePt t="134157" x="6072188" y="5197475"/>
          <p14:tracePt t="134253" x="6081713" y="5187950"/>
          <p14:tracePt t="134285" x="6089650" y="5187950"/>
          <p14:tracePt t="134789" x="6099175" y="5187950"/>
          <p14:tracePt t="134853" x="6108700" y="5187950"/>
          <p14:tracePt t="134861" x="6161088" y="5170488"/>
          <p14:tracePt t="134870" x="6188075" y="5153025"/>
          <p14:tracePt t="134886" x="6232525" y="5126038"/>
          <p14:tracePt t="134902" x="6348413" y="5108575"/>
          <p14:tracePt t="134919" x="6518275" y="5072063"/>
          <p14:tracePt t="134935" x="6697663" y="5054600"/>
          <p14:tracePt t="134952" x="6848475" y="5027613"/>
          <p14:tracePt t="134969" x="6956425" y="5027613"/>
          <p14:tracePt t="134985" x="7054850" y="4983163"/>
          <p14:tracePt t="135002" x="7215188" y="4902200"/>
          <p14:tracePt t="135019" x="7402513" y="4822825"/>
          <p14:tracePt t="135035" x="7572375" y="4714875"/>
          <p14:tracePt t="135052" x="7732713" y="4633913"/>
          <p14:tracePt t="135069" x="7939088" y="4527550"/>
          <p14:tracePt t="135086" x="7983538" y="4483100"/>
          <p14:tracePt t="135102" x="8037513" y="4438650"/>
          <p14:tracePt t="135119" x="8099425" y="4384675"/>
          <p14:tracePt t="135135" x="8215313" y="4330700"/>
          <p14:tracePt t="135152" x="8340725" y="4214813"/>
          <p14:tracePt t="135169" x="8510588" y="4098925"/>
          <p14:tracePt t="135185" x="8634413" y="3990975"/>
          <p14:tracePt t="135202" x="8732838" y="3875088"/>
          <p14:tracePt t="135219" x="8796338" y="3813175"/>
          <p14:tracePt t="135235" x="8823325" y="3751263"/>
          <p14:tracePt t="135252" x="8840788" y="3724275"/>
          <p14:tracePt t="135269" x="8858250" y="3697288"/>
          <p14:tracePt t="135286" x="8939213" y="3554413"/>
          <p14:tracePt t="135302" x="8991600" y="3490913"/>
          <p14:tracePt t="135319" x="9045575" y="3394075"/>
          <p14:tracePt t="135335" x="9099550" y="3322638"/>
          <p14:tracePt t="135352" x="9109075" y="3313113"/>
          <p14:tracePt t="135385" x="9099550" y="3303588"/>
          <p14:tracePt t="135402" x="8751888" y="3348038"/>
          <p14:tracePt t="135419" x="8340725" y="3402013"/>
          <p14:tracePt t="135435" x="8242300" y="3402013"/>
          <p14:tracePt t="135573" x="8277225" y="3429000"/>
          <p14:tracePt t="135581" x="8348663" y="3429000"/>
          <p14:tracePt t="135589" x="8429625" y="3411538"/>
          <p14:tracePt t="135602" x="8501063" y="3411538"/>
          <p14:tracePt t="135618" x="8653463" y="3375025"/>
          <p14:tracePt t="135635" x="8858250" y="3330575"/>
          <p14:tracePt t="135652" x="8939213" y="3303588"/>
          <p14:tracePt t="135669" x="8974138" y="3268663"/>
          <p14:tracePt t="135686" x="8991600" y="3205163"/>
          <p14:tracePt t="135702" x="9018588" y="3143250"/>
          <p14:tracePt t="135719" x="9063038" y="3054350"/>
          <p14:tracePt t="135735" x="9117013" y="2894013"/>
          <p14:tracePt t="135752" x="9180513" y="2776538"/>
          <p14:tracePt t="135769" x="9224963" y="2643188"/>
          <p14:tracePt t="135785" x="9251950" y="2544763"/>
          <p14:tracePt t="135802" x="9251950" y="2482850"/>
          <p14:tracePt t="135819" x="9251950" y="2446338"/>
          <p14:tracePt t="135835" x="9251950" y="2428875"/>
          <p14:tracePt t="135852" x="9251950" y="2384425"/>
          <p14:tracePt t="135869" x="9251950" y="2330450"/>
          <p14:tracePt t="135886" x="9251950" y="2286000"/>
          <p14:tracePt t="135902" x="9277350" y="2251075"/>
          <p14:tracePt t="135919" x="9277350" y="2214563"/>
          <p14:tracePt t="135935" x="9286875" y="2179638"/>
          <p14:tracePt t="135952" x="9296400" y="2160588"/>
          <p14:tracePt t="135969" x="9296400" y="2152650"/>
          <p14:tracePt t="136013" x="9304338" y="2143125"/>
          <p14:tracePt t="136125" x="9313863" y="2143125"/>
          <p14:tracePt t="136141" x="9331325" y="2143125"/>
          <p14:tracePt t="136149" x="9340850" y="2143125"/>
          <p14:tracePt t="136157" x="9358313" y="2160588"/>
          <p14:tracePt t="136168" x="9367838" y="2160588"/>
          <p14:tracePt t="136185" x="9412288" y="2179638"/>
          <p14:tracePt t="136202" x="9439275" y="2187575"/>
          <p14:tracePt t="136219" x="9447213" y="2214563"/>
          <p14:tracePt t="136235" x="9456738" y="2224088"/>
          <p14:tracePt t="136253" x="9456738" y="2268538"/>
          <p14:tracePt t="136269" x="9456738" y="2330450"/>
          <p14:tracePt t="136286" x="9456738" y="2384425"/>
          <p14:tracePt t="136302" x="9456738" y="2438400"/>
          <p14:tracePt t="136318" x="9456738" y="2482850"/>
          <p14:tracePt t="136335" x="9456738" y="2500313"/>
          <p14:tracePt t="136352" x="9456738" y="2517775"/>
          <p14:tracePt t="136385" x="9456738" y="2536825"/>
          <p14:tracePt t="136405" x="9456738" y="2562225"/>
          <p14:tracePt t="136421" x="9429750" y="2571750"/>
          <p14:tracePt t="136445" x="9420225" y="2589213"/>
          <p14:tracePt t="136469" x="9420225" y="2598738"/>
          <p14:tracePt t="136509" x="9420225" y="2608263"/>
          <p14:tracePt t="136518" x="9412288" y="2616200"/>
          <p14:tracePt t="136549" x="9412288" y="2625725"/>
          <p14:tracePt t="136573" x="9402763" y="2633663"/>
          <p14:tracePt t="136693" x="9402763" y="2643188"/>
          <p14:tracePt t="136925" x="9402763" y="2652713"/>
          <p14:tracePt t="137173" x="9420225" y="2652713"/>
          <p14:tracePt t="137213" x="9439275" y="2652713"/>
          <p14:tracePt t="137221" x="9447213" y="2652713"/>
          <p14:tracePt t="137277" x="9456738" y="2652713"/>
          <p14:tracePt t="137341" x="9474200" y="2652713"/>
          <p14:tracePt t="137357" x="9483725" y="2652713"/>
          <p14:tracePt t="137381" x="9501188" y="2643188"/>
          <p14:tracePt t="137405" x="9510713" y="2633663"/>
          <p14:tracePt t="137429" x="9518650" y="2616200"/>
          <p14:tracePt t="137445" x="9518650" y="2598738"/>
          <p14:tracePt t="137461" x="9528175" y="2581275"/>
          <p14:tracePt t="137469" x="9537700" y="2571750"/>
          <p14:tracePt t="137486" x="9537700" y="2562225"/>
          <p14:tracePt t="137493" x="9545638" y="2554288"/>
          <p14:tracePt t="137503" x="9545638" y="2536825"/>
          <p14:tracePt t="137519" x="9545638" y="2517775"/>
          <p14:tracePt t="137535" x="9545638" y="2500313"/>
          <p14:tracePt t="137552" x="9545638" y="2455863"/>
          <p14:tracePt t="137569" x="9545638" y="2428875"/>
          <p14:tracePt t="137586" x="9545638" y="2401888"/>
          <p14:tracePt t="137602" x="9545638" y="2384425"/>
          <p14:tracePt t="137619" x="9545638" y="2357438"/>
          <p14:tracePt t="137635" x="9545638" y="2339975"/>
          <p14:tracePt t="137652" x="9545638" y="2330450"/>
          <p14:tracePt t="137685" x="9537700" y="2295525"/>
          <p14:tracePt t="137709" x="9528175" y="2286000"/>
          <p14:tracePt t="137733" x="9518650" y="2276475"/>
          <p14:tracePt t="137757" x="9510713" y="2259013"/>
          <p14:tracePt t="137765" x="9491663" y="2251075"/>
          <p14:tracePt t="137773" x="9483725" y="2241550"/>
          <p14:tracePt t="137786" x="9474200" y="2232025"/>
          <p14:tracePt t="138021" x="9474200" y="2224088"/>
          <p14:tracePt t="138037" x="9501188" y="2232025"/>
          <p14:tracePt t="138045" x="9510713" y="2251075"/>
          <p14:tracePt t="138053" x="9518650" y="2259013"/>
          <p14:tracePt t="138069" x="9528175" y="2268538"/>
          <p14:tracePt t="138085" x="9555163" y="2286000"/>
          <p14:tracePt t="138103" x="9582150" y="2339975"/>
          <p14:tracePt t="138119" x="9590088" y="2374900"/>
          <p14:tracePt t="138135" x="9599613" y="2393950"/>
          <p14:tracePt t="138152" x="9599613" y="2419350"/>
          <p14:tracePt t="138169" x="9599613" y="2465388"/>
          <p14:tracePt t="138185" x="9599613" y="2509838"/>
          <p14:tracePt t="138202" x="9590088" y="2536825"/>
          <p14:tracePt t="138219" x="9555163" y="2598738"/>
          <p14:tracePt t="138235" x="9537700" y="2633663"/>
          <p14:tracePt t="138325" x="9528175" y="2643188"/>
          <p14:tracePt t="138445" x="9528175" y="2652713"/>
          <p14:tracePt t="138485" x="9537700" y="2652713"/>
          <p14:tracePt t="138502" x="9545638" y="2652713"/>
          <p14:tracePt t="138518" x="9563100" y="2652713"/>
          <p14:tracePt t="138549" x="9582150" y="2643188"/>
          <p14:tracePt t="138573" x="9590088" y="2625725"/>
          <p14:tracePt t="138589" x="9590088" y="2616200"/>
          <p14:tracePt t="138597" x="9590088" y="2598738"/>
          <p14:tracePt t="138605" x="9590088" y="2571750"/>
          <p14:tracePt t="138618" x="9590088" y="2536825"/>
          <p14:tracePt t="138636" x="9590088" y="2509838"/>
          <p14:tracePt t="138652" x="9590088" y="2473325"/>
          <p14:tracePt t="138669" x="9582150" y="2428875"/>
          <p14:tracePt t="138686" x="9563100" y="2401888"/>
          <p14:tracePt t="138718" x="9563100" y="2393950"/>
          <p14:tracePt t="138735" x="9555163" y="2357438"/>
          <p14:tracePt t="138752" x="9545638" y="2347913"/>
          <p14:tracePt t="138773" x="9537700" y="2347913"/>
          <p14:tracePt t="138785" x="9528175" y="2339975"/>
          <p14:tracePt t="138869" x="9518650" y="2330450"/>
          <p14:tracePt t="138877" x="9518650" y="2322513"/>
          <p14:tracePt t="138893" x="9501188" y="2295525"/>
          <p14:tracePt t="138909" x="9491663" y="2286000"/>
          <p14:tracePt t="138918" x="9483725" y="2276475"/>
          <p14:tracePt t="138935" x="9474200" y="2268538"/>
          <p14:tracePt t="138952" x="9466263" y="2251075"/>
          <p14:tracePt t="138968" x="9466263" y="2224088"/>
          <p14:tracePt t="138986" x="9456738" y="2187575"/>
          <p14:tracePt t="139109" x="9466263" y="2197100"/>
          <p14:tracePt t="139118" x="9491663" y="2205038"/>
          <p14:tracePt t="139125" x="9501188" y="2214563"/>
          <p14:tracePt t="139135" x="9528175" y="2251075"/>
          <p14:tracePt t="139152" x="9563100" y="2303463"/>
          <p14:tracePt t="139168" x="9572625" y="2393950"/>
          <p14:tracePt t="139185" x="9590088" y="2473325"/>
          <p14:tracePt t="139202" x="9590088" y="2562225"/>
          <p14:tracePt t="139218" x="9590088" y="2625725"/>
          <p14:tracePt t="139235" x="9590088" y="2687638"/>
          <p14:tracePt t="139252" x="9582150" y="2768600"/>
          <p14:tracePt t="139269" x="9545638" y="2894013"/>
          <p14:tracePt t="139285" x="9367838" y="3187700"/>
          <p14:tracePt t="139302" x="9180513" y="3455988"/>
          <p14:tracePt t="139319" x="8991600" y="3697288"/>
          <p14:tracePt t="139335" x="8796338" y="3911600"/>
          <p14:tracePt t="139352" x="8634413" y="4089400"/>
          <p14:tracePt t="139368" x="8537575" y="4251325"/>
          <p14:tracePt t="139385" x="8466138" y="4348163"/>
          <p14:tracePt t="139402" x="8331200" y="4527550"/>
          <p14:tracePt t="139418" x="8197850" y="4652963"/>
          <p14:tracePt t="139435" x="8072438" y="4768850"/>
          <p14:tracePt t="139452" x="7991475" y="4830763"/>
          <p14:tracePt t="139468" x="7929563" y="4875213"/>
          <p14:tracePt t="139503" x="7902575" y="4875213"/>
          <p14:tracePt t="139525" x="7894638" y="4875213"/>
          <p14:tracePt t="139535" x="7885113" y="4875213"/>
          <p14:tracePt t="139552" x="7813675" y="4875213"/>
          <p14:tracePt t="139568" x="7661275" y="4875213"/>
          <p14:tracePt t="139585" x="7419975" y="4875213"/>
          <p14:tracePt t="139602" x="7251700" y="4875213"/>
          <p14:tracePt t="139618" x="7188200" y="4867275"/>
          <p14:tracePt t="139635" x="7081838" y="4840288"/>
          <p14:tracePt t="139652" x="7027863" y="4813300"/>
          <p14:tracePt t="139669" x="7000875" y="4803775"/>
          <p14:tracePt t="139686" x="6956425" y="4786313"/>
          <p14:tracePt t="139702" x="6929438" y="4759325"/>
          <p14:tracePt t="139719" x="6884988" y="4724400"/>
          <p14:tracePt t="139735" x="6840538" y="4697413"/>
          <p14:tracePt t="139752" x="6769100" y="4670425"/>
          <p14:tracePt t="139768" x="6742113" y="4670425"/>
          <p14:tracePt t="139785" x="6705600" y="4660900"/>
          <p14:tracePt t="139802" x="6643688" y="4660900"/>
          <p14:tracePt t="139818" x="6589713" y="4660900"/>
          <p14:tracePt t="139835" x="6554788" y="4660900"/>
          <p14:tracePt t="139852" x="6545263" y="4660900"/>
          <p14:tracePt t="139869" x="6510338" y="4670425"/>
          <p14:tracePt t="139886" x="6500813" y="4687888"/>
          <p14:tracePt t="139887" x="6500813" y="4697413"/>
          <p14:tracePt t="139903" x="6500813" y="4705350"/>
          <p14:tracePt t="139918" x="6500813" y="4732338"/>
          <p14:tracePt t="139935" x="6500813" y="4741863"/>
          <p14:tracePt t="139952" x="6500813" y="4759325"/>
          <p14:tracePt t="139968" x="6500813" y="4786313"/>
          <p14:tracePt t="139985" x="6510338" y="4822825"/>
          <p14:tracePt t="140002" x="6527800" y="4857750"/>
          <p14:tracePt t="140018" x="6572250" y="4902200"/>
          <p14:tracePt t="140035" x="6626225" y="4938713"/>
          <p14:tracePt t="140052" x="6670675" y="4938713"/>
          <p14:tracePt t="140068" x="6732588" y="4965700"/>
          <p14:tracePt t="140086" x="6823075" y="4991100"/>
          <p14:tracePt t="140102" x="6875463" y="5010150"/>
          <p14:tracePt t="140118" x="6929438" y="5027613"/>
          <p14:tracePt t="140135" x="7000875" y="5027613"/>
          <p14:tracePt t="140152" x="7062788" y="5027613"/>
          <p14:tracePt t="140168" x="7116763" y="5027613"/>
          <p14:tracePt t="140185" x="7143750" y="5027613"/>
          <p14:tracePt t="140202" x="7161213" y="5027613"/>
          <p14:tracePt t="140218" x="7197725" y="5027613"/>
          <p14:tracePt t="140235" x="7215188" y="5018088"/>
          <p14:tracePt t="140252" x="7259638" y="5000625"/>
          <p14:tracePt t="140268" x="7286625" y="4965700"/>
          <p14:tracePt t="140286" x="7296150" y="4929188"/>
          <p14:tracePt t="140302" x="7296150" y="4911725"/>
          <p14:tracePt t="140319" x="7296150" y="4875213"/>
          <p14:tracePt t="140335" x="7296150" y="4857750"/>
          <p14:tracePt t="140351" x="7269163" y="4795838"/>
          <p14:tracePt t="140368" x="7205663" y="4741863"/>
          <p14:tracePt t="140385" x="7170738" y="4705350"/>
          <p14:tracePt t="140402" x="7126288" y="4670425"/>
          <p14:tracePt t="140418" x="7099300" y="4643438"/>
          <p14:tracePt t="140435" x="7081838" y="4633913"/>
          <p14:tracePt t="140452" x="7037388" y="4625975"/>
          <p14:tracePt t="140469" x="7027863" y="4616450"/>
          <p14:tracePt t="140485" x="6991350" y="4616450"/>
          <p14:tracePt t="140502" x="6965950" y="4616450"/>
          <p14:tracePt t="140518" x="6929438" y="4616450"/>
          <p14:tracePt t="140535" x="6884988" y="4616450"/>
          <p14:tracePt t="140551" x="6848475" y="4616450"/>
          <p14:tracePt t="140568" x="6796088" y="4643438"/>
          <p14:tracePt t="140585" x="6742113" y="4652963"/>
          <p14:tracePt t="140602" x="6715125" y="4660900"/>
          <p14:tracePt t="140619" x="6697663" y="4679950"/>
          <p14:tracePt t="140635" x="6688138" y="4679950"/>
          <p14:tracePt t="140652" x="6670675" y="4697413"/>
          <p14:tracePt t="140668" x="6643688" y="4714875"/>
          <p14:tracePt t="140686" x="6626225" y="4751388"/>
          <p14:tracePt t="140702" x="6626225" y="4759325"/>
          <p14:tracePt t="140719" x="6616700" y="4795838"/>
          <p14:tracePt t="140735" x="6616700" y="4813300"/>
          <p14:tracePt t="140752" x="6616700" y="4857750"/>
          <p14:tracePt t="140768" x="6616700" y="4875213"/>
          <p14:tracePt t="140785" x="6616700" y="4919663"/>
          <p14:tracePt t="140802" x="6616700" y="4929188"/>
          <p14:tracePt t="140818" x="6616700" y="4956175"/>
          <p14:tracePt t="140835" x="6616700" y="4973638"/>
          <p14:tracePt t="140868" x="6653213" y="5010150"/>
          <p14:tracePt t="140885" x="6697663" y="5027613"/>
          <p14:tracePt t="140903" x="6742113" y="5045075"/>
          <p14:tracePt t="140918" x="6777038" y="5054600"/>
          <p14:tracePt t="140935" x="6823075" y="5062538"/>
          <p14:tracePt t="140952" x="6831013" y="5072063"/>
          <p14:tracePt t="140989" x="6848475" y="5072063"/>
          <p14:tracePt t="141005" x="6867525" y="5072063"/>
          <p14:tracePt t="141018" x="6884988" y="5072063"/>
          <p14:tracePt t="141035" x="6919913" y="5072063"/>
          <p14:tracePt t="141052" x="6938963" y="5072063"/>
          <p14:tracePt t="141069" x="6965950" y="5062538"/>
          <p14:tracePt t="141085" x="6991350" y="5054600"/>
          <p14:tracePt t="141133" x="7000875" y="5045075"/>
          <p14:tracePt t="141149" x="7018338" y="5027613"/>
          <p14:tracePt t="141165" x="7027863" y="5018088"/>
          <p14:tracePt t="141221" x="7037388" y="5010150"/>
          <p14:tracePt t="141797" x="7045325" y="5010150"/>
          <p14:tracePt t="141821" x="7045325" y="5018088"/>
          <p14:tracePt t="141829" x="7045325" y="5037138"/>
          <p14:tracePt t="141845" x="7045325" y="5045075"/>
          <p14:tracePt t="141861" x="7045325" y="5062538"/>
          <p14:tracePt t="141870" x="7045325" y="5072063"/>
          <p14:tracePt t="141902" x="7037388" y="5081588"/>
          <p14:tracePt t="142293" x="7027863" y="5089525"/>
          <p14:tracePt t="142333" x="7010400" y="5116513"/>
          <p14:tracePt t="142341" x="7010400" y="5126038"/>
          <p14:tracePt t="142351" x="7000875" y="5133975"/>
          <p14:tracePt t="142373" x="6991350" y="5160963"/>
          <p14:tracePt t="142389" x="6983413" y="5170488"/>
          <p14:tracePt t="142421" x="6973888" y="5187950"/>
          <p14:tracePt t="142461" x="6956425" y="5214938"/>
          <p14:tracePt t="142469" x="6956425" y="5224463"/>
          <p14:tracePt t="142485" x="6956425" y="5232400"/>
          <p14:tracePt t="142502" x="6956425" y="5251450"/>
          <p14:tracePt t="142509" x="6956425" y="5259388"/>
          <p14:tracePt t="142525" x="6956425" y="5276850"/>
          <p14:tracePt t="142541" x="6956425" y="5286375"/>
          <p14:tracePt t="142552" x="6956425" y="5295900"/>
          <p14:tracePt t="142568" x="6946900" y="5322888"/>
          <p14:tracePt t="142585" x="6946900" y="5330825"/>
          <p14:tracePt t="142602" x="6929438" y="5348288"/>
          <p14:tracePt t="142829" x="6929438" y="5357813"/>
          <p14:tracePt t="142902" x="6929438" y="5375275"/>
          <p14:tracePt t="142909" x="6929438" y="5394325"/>
          <p14:tracePt t="142965" x="6938963" y="5402263"/>
          <p14:tracePt t="144101" x="6938963" y="5394325"/>
          <p14:tracePt t="144109" x="6938963" y="5357813"/>
          <p14:tracePt t="144119" x="6938963" y="5348288"/>
          <p14:tracePt t="144135" x="6938963" y="5276850"/>
          <p14:tracePt t="144152" x="6867525" y="5133975"/>
          <p14:tracePt t="144168" x="6661150" y="4894263"/>
          <p14:tracePt t="144185" x="6384925" y="4554538"/>
          <p14:tracePt t="144201" x="6116638" y="4224338"/>
          <p14:tracePt t="144218" x="5795963" y="3857625"/>
          <p14:tracePt t="144235" x="5419725" y="3490913"/>
          <p14:tracePt t="144251" x="5089525" y="3232150"/>
          <p14:tracePt t="144269" x="4687888" y="2911475"/>
          <p14:tracePt t="144285" x="4402138" y="2724150"/>
          <p14:tracePt t="144302" x="4170363" y="2598738"/>
          <p14:tracePt t="144318" x="4000500" y="2473325"/>
          <p14:tracePt t="144335" x="3875088" y="2401888"/>
          <p14:tracePt t="144352" x="3813175" y="2330450"/>
          <p14:tracePt t="144368" x="3714750" y="2251075"/>
          <p14:tracePt t="144385" x="3562350" y="2116138"/>
          <p14:tracePt t="144402" x="3394075" y="1973263"/>
          <p14:tracePt t="144418" x="3197225" y="1812925"/>
          <p14:tracePt t="144435" x="3044825" y="1679575"/>
          <p14:tracePt t="144451" x="2919413" y="1589088"/>
          <p14:tracePt t="144468" x="2803525" y="1500188"/>
          <p14:tracePt t="144486" x="2625725" y="1384300"/>
          <p14:tracePt t="144502" x="2500313" y="1285875"/>
          <p14:tracePt t="144518" x="2374900" y="1196975"/>
          <p14:tracePt t="144535" x="2295525" y="1125538"/>
          <p14:tracePt t="144552" x="2224088" y="1071563"/>
          <p14:tracePt t="144568" x="2187575" y="1036638"/>
          <p14:tracePt t="144585" x="2160588" y="1017588"/>
          <p14:tracePt t="144602" x="2143125" y="1009650"/>
          <p14:tracePt t="144618" x="2125663" y="973138"/>
          <p14:tracePt t="144635" x="2116138" y="965200"/>
          <p14:tracePt t="144652" x="2089150" y="955675"/>
          <p14:tracePt t="144668" x="2062163" y="938213"/>
          <p14:tracePt t="144686" x="2017713" y="911225"/>
          <p14:tracePt t="144702" x="2009775" y="901700"/>
          <p14:tracePt t="144718" x="1938338" y="866775"/>
          <p14:tracePt t="144735" x="1901825" y="839788"/>
          <p14:tracePt t="144752" x="1839913" y="785813"/>
          <p14:tracePt t="144768" x="1803400" y="768350"/>
          <p14:tracePt t="144785" x="1768475" y="741363"/>
          <p14:tracePt t="144802" x="1751013" y="723900"/>
          <p14:tracePt t="144818" x="1724025" y="714375"/>
          <p14:tracePt t="144835" x="1704975" y="687388"/>
          <p14:tracePt t="144852" x="1697038" y="679450"/>
          <p14:tracePt t="144868" x="1687513" y="669925"/>
          <p14:tracePt t="144885" x="1652588" y="633413"/>
          <p14:tracePt t="144902" x="1643063" y="625475"/>
          <p14:tracePt t="144918" x="1633538" y="615950"/>
          <p14:tracePt t="144935" x="1616075" y="598488"/>
          <p14:tracePt t="144951" x="1598613" y="581025"/>
          <p14:tracePt t="144968" x="1589088" y="554038"/>
          <p14:tracePt t="144985" x="1581150" y="527050"/>
          <p14:tracePt t="145002" x="1571625" y="517525"/>
          <p14:tracePt t="145018" x="1562100" y="500063"/>
          <p14:tracePt t="145035" x="1562100" y="482600"/>
          <p14:tracePt t="145052" x="1544638" y="465138"/>
          <p14:tracePt t="145068" x="1544638" y="446088"/>
          <p14:tracePt t="145085" x="1544638" y="438150"/>
          <p14:tracePt t="145102" x="1536700" y="428625"/>
          <p14:tracePt t="145119" x="1536700" y="419100"/>
          <p14:tracePt t="145149" x="1536700" y="393700"/>
          <p14:tracePt t="145157" x="1536700" y="384175"/>
          <p14:tracePt t="145168" x="1536700" y="374650"/>
          <p14:tracePt t="145185" x="1536700" y="357188"/>
          <p14:tracePt t="145201" x="1536700" y="330200"/>
          <p14:tracePt t="145218" x="1536700" y="312738"/>
          <p14:tracePt t="145235" x="1536700" y="285750"/>
          <p14:tracePt t="145251" x="1536700" y="268288"/>
          <p14:tracePt t="145437" x="1536700" y="250825"/>
          <p14:tracePt t="145445" x="1536700" y="223838"/>
          <p14:tracePt t="145461" x="1536700" y="214313"/>
          <p14:tracePt t="145485" x="1536700" y="204788"/>
          <p14:tracePt t="145518" x="1536700" y="187325"/>
          <p14:tracePt t="145573" x="1536700" y="179388"/>
          <p14:tracePt t="146400" x="1455738" y="152400"/>
        </p14:tracePtLst>
      </p14:laserTraceLst>
    </p:ext>
  </p:extLs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ChangeArrowheads="1"/>
          </p:cNvSpPr>
          <p:nvPr/>
        </p:nvSpPr>
        <p:spPr bwMode="auto">
          <a:xfrm>
            <a:off x="2362200" y="152400"/>
            <a:ext cx="3657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600">
                <a:solidFill>
                  <a:schemeClr val="tx1"/>
                </a:solidFill>
                <a:latin typeface="Calibri" panose="020F0502020204030204" pitchFamily="34" charset="0"/>
              </a:defRPr>
            </a:lvl1pPr>
            <a:lvl2pPr marL="742950" indent="-285750">
              <a:defRPr sz="1600">
                <a:solidFill>
                  <a:schemeClr val="tx1"/>
                </a:solidFill>
                <a:latin typeface="Calibri" panose="020F0502020204030204" pitchFamily="34" charset="0"/>
              </a:defRPr>
            </a:lvl2pPr>
            <a:lvl3pPr marL="1143000" indent="-228600">
              <a:defRPr sz="1600">
                <a:solidFill>
                  <a:schemeClr val="tx1"/>
                </a:solidFill>
                <a:latin typeface="Calibri" panose="020F0502020204030204" pitchFamily="34" charset="0"/>
              </a:defRPr>
            </a:lvl3pPr>
            <a:lvl4pPr marL="1600200" indent="-228600">
              <a:defRPr sz="1600">
                <a:solidFill>
                  <a:schemeClr val="tx1"/>
                </a:solidFill>
                <a:latin typeface="Calibri" panose="020F0502020204030204" pitchFamily="34" charset="0"/>
              </a:defRPr>
            </a:lvl4pPr>
            <a:lvl5pPr marL="2057400" indent="-228600">
              <a:defRPr sz="1600">
                <a:solidFill>
                  <a:schemeClr val="tx1"/>
                </a:solidFill>
                <a:latin typeface="Calibri" panose="020F0502020204030204" pitchFamily="34" charset="0"/>
              </a:defRPr>
            </a:lvl5pPr>
            <a:lvl6pPr marL="2514600" indent="-228600" eaLnBrk="0" fontAlgn="base" hangingPunct="0">
              <a:spcBef>
                <a:spcPct val="0"/>
              </a:spcBef>
              <a:spcAft>
                <a:spcPct val="0"/>
              </a:spcAft>
              <a:defRPr sz="1600">
                <a:solidFill>
                  <a:schemeClr val="tx1"/>
                </a:solidFill>
                <a:latin typeface="Calibri" panose="020F0502020204030204" pitchFamily="34" charset="0"/>
              </a:defRPr>
            </a:lvl6pPr>
            <a:lvl7pPr marL="2971800" indent="-228600" eaLnBrk="0" fontAlgn="base" hangingPunct="0">
              <a:spcBef>
                <a:spcPct val="0"/>
              </a:spcBef>
              <a:spcAft>
                <a:spcPct val="0"/>
              </a:spcAft>
              <a:defRPr sz="1600">
                <a:solidFill>
                  <a:schemeClr val="tx1"/>
                </a:solidFill>
                <a:latin typeface="Calibri" panose="020F0502020204030204" pitchFamily="34" charset="0"/>
              </a:defRPr>
            </a:lvl7pPr>
            <a:lvl8pPr marL="3429000" indent="-228600" eaLnBrk="0" fontAlgn="base" hangingPunct="0">
              <a:spcBef>
                <a:spcPct val="0"/>
              </a:spcBef>
              <a:spcAft>
                <a:spcPct val="0"/>
              </a:spcAft>
              <a:defRPr sz="1600">
                <a:solidFill>
                  <a:schemeClr val="tx1"/>
                </a:solidFill>
                <a:latin typeface="Calibri" panose="020F0502020204030204" pitchFamily="34" charset="0"/>
              </a:defRPr>
            </a:lvl8pPr>
            <a:lvl9pPr marL="3886200" indent="-228600" eaLnBrk="0" fontAlgn="base" hangingPunct="0">
              <a:spcBef>
                <a:spcPct val="0"/>
              </a:spcBef>
              <a:spcAft>
                <a:spcPct val="0"/>
              </a:spcAft>
              <a:defRPr sz="1600">
                <a:solidFill>
                  <a:schemeClr val="tx1"/>
                </a:solidFill>
                <a:latin typeface="Calibri" panose="020F0502020204030204" pitchFamily="34" charset="0"/>
              </a:defRPr>
            </a:lvl9pPr>
          </a:lstStyle>
          <a:p>
            <a:pPr algn="ctr" eaLnBrk="1" hangingPunct="1"/>
            <a:r>
              <a:rPr lang="en-US" altLang="en-US" sz="3200" b="1">
                <a:solidFill>
                  <a:schemeClr val="tx2"/>
                </a:solidFill>
              </a:rPr>
              <a:t>BJT Circuits</a:t>
            </a:r>
          </a:p>
        </p:txBody>
      </p:sp>
      <p:pic>
        <p:nvPicPr>
          <p:cNvPr id="67587"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09800" y="889000"/>
            <a:ext cx="3581400" cy="48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7588"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18426" y="228600"/>
            <a:ext cx="2720975" cy="3200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7589"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62200" y="1981201"/>
            <a:ext cx="4191000" cy="1192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7590" name="Picture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67000" y="4343400"/>
            <a:ext cx="6400800" cy="1200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7591" name="Rectangle 9"/>
          <p:cNvSpPr>
            <a:spLocks noChangeArrowheads="1"/>
          </p:cNvSpPr>
          <p:nvPr/>
        </p:nvSpPr>
        <p:spPr bwMode="auto">
          <a:xfrm>
            <a:off x="7315201" y="3657600"/>
            <a:ext cx="311467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1600">
                <a:solidFill>
                  <a:schemeClr val="tx1"/>
                </a:solidFill>
                <a:latin typeface="Calibri" panose="020F0502020204030204" pitchFamily="34" charset="0"/>
              </a:defRPr>
            </a:lvl1pPr>
            <a:lvl2pPr marL="742950" indent="-285750">
              <a:defRPr sz="1600">
                <a:solidFill>
                  <a:schemeClr val="tx1"/>
                </a:solidFill>
                <a:latin typeface="Calibri" panose="020F0502020204030204" pitchFamily="34" charset="0"/>
              </a:defRPr>
            </a:lvl2pPr>
            <a:lvl3pPr marL="1143000" indent="-228600">
              <a:defRPr sz="1600">
                <a:solidFill>
                  <a:schemeClr val="tx1"/>
                </a:solidFill>
                <a:latin typeface="Calibri" panose="020F0502020204030204" pitchFamily="34" charset="0"/>
              </a:defRPr>
            </a:lvl3pPr>
            <a:lvl4pPr marL="1600200" indent="-228600">
              <a:defRPr sz="1600">
                <a:solidFill>
                  <a:schemeClr val="tx1"/>
                </a:solidFill>
                <a:latin typeface="Calibri" panose="020F0502020204030204" pitchFamily="34" charset="0"/>
              </a:defRPr>
            </a:lvl4pPr>
            <a:lvl5pPr marL="2057400" indent="-228600">
              <a:defRPr sz="1600">
                <a:solidFill>
                  <a:schemeClr val="tx1"/>
                </a:solidFill>
                <a:latin typeface="Calibri" panose="020F0502020204030204" pitchFamily="34" charset="0"/>
              </a:defRPr>
            </a:lvl5pPr>
            <a:lvl6pPr marL="2514600" indent="-228600" eaLnBrk="0" fontAlgn="base" hangingPunct="0">
              <a:spcBef>
                <a:spcPct val="0"/>
              </a:spcBef>
              <a:spcAft>
                <a:spcPct val="0"/>
              </a:spcAft>
              <a:defRPr sz="1600">
                <a:solidFill>
                  <a:schemeClr val="tx1"/>
                </a:solidFill>
                <a:latin typeface="Calibri" panose="020F0502020204030204" pitchFamily="34" charset="0"/>
              </a:defRPr>
            </a:lvl6pPr>
            <a:lvl7pPr marL="2971800" indent="-228600" eaLnBrk="0" fontAlgn="base" hangingPunct="0">
              <a:spcBef>
                <a:spcPct val="0"/>
              </a:spcBef>
              <a:spcAft>
                <a:spcPct val="0"/>
              </a:spcAft>
              <a:defRPr sz="1600">
                <a:solidFill>
                  <a:schemeClr val="tx1"/>
                </a:solidFill>
                <a:latin typeface="Calibri" panose="020F0502020204030204" pitchFamily="34" charset="0"/>
              </a:defRPr>
            </a:lvl7pPr>
            <a:lvl8pPr marL="3429000" indent="-228600" eaLnBrk="0" fontAlgn="base" hangingPunct="0">
              <a:spcBef>
                <a:spcPct val="0"/>
              </a:spcBef>
              <a:spcAft>
                <a:spcPct val="0"/>
              </a:spcAft>
              <a:defRPr sz="1600">
                <a:solidFill>
                  <a:schemeClr val="tx1"/>
                </a:solidFill>
                <a:latin typeface="Calibri" panose="020F0502020204030204" pitchFamily="34" charset="0"/>
              </a:defRPr>
            </a:lvl8pPr>
            <a:lvl9pPr marL="3886200" indent="-228600" eaLnBrk="0" fontAlgn="base" hangingPunct="0">
              <a:spcBef>
                <a:spcPct val="0"/>
              </a:spcBef>
              <a:spcAft>
                <a:spcPct val="0"/>
              </a:spcAft>
              <a:defRPr sz="1600">
                <a:solidFill>
                  <a:schemeClr val="tx1"/>
                </a:solidFill>
                <a:latin typeface="Calibri" panose="020F0502020204030204" pitchFamily="34" charset="0"/>
              </a:defRPr>
            </a:lvl9pPr>
          </a:lstStyle>
          <a:p>
            <a:pPr algn="r" eaLnBrk="1" hangingPunct="1"/>
            <a:r>
              <a:rPr lang="en-US" altLang="en-US" b="1" i="1">
                <a:solidFill>
                  <a:srgbClr val="0000CC"/>
                </a:solidFill>
              </a:rPr>
              <a:t>Figure: </a:t>
            </a:r>
            <a:r>
              <a:rPr lang="en-US" altLang="en-US" i="1">
                <a:solidFill>
                  <a:srgbClr val="0000CC"/>
                </a:solidFill>
              </a:rPr>
              <a:t>A simple BJT current source.</a:t>
            </a: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34738405"/>
      </p:ext>
    </p:extLst>
  </p:cSld>
  <p:clrMapOvr>
    <a:masterClrMapping/>
  </p:clrMapOvr>
  <mc:AlternateContent xmlns:mc="http://schemas.openxmlformats.org/markup-compatibility/2006">
    <mc:Choice xmlns:p14="http://schemas.microsoft.com/office/powerpoint/2010/main" Requires="p14">
      <p:transition spd="slow" p14:dur="2000" advTm="99236"/>
    </mc:Choice>
    <mc:Fallback>
      <p:transition spd="slow" advTm="992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extLst>
    <p:ext uri="{3A86A75C-4F4B-4683-9AE1-C65F6400EC91}">
      <p14:laserTraceLst xmlns:p14="http://schemas.microsoft.com/office/powerpoint/2010/main">
        <p14:tracePtLst>
          <p14:tracePt t="3069" x="1089025" y="5018088"/>
          <p14:tracePt t="3213" x="1098550" y="5010150"/>
          <p14:tracePt t="3222" x="1133475" y="5010150"/>
          <p14:tracePt t="3229" x="1179513" y="5037138"/>
          <p14:tracePt t="3240" x="1204913" y="5054600"/>
          <p14:tracePt t="3256" x="1214438" y="5062538"/>
          <p14:tracePt t="3273" x="1223963" y="5089525"/>
          <p14:tracePt t="3289" x="1196975" y="5108575"/>
          <p14:tracePt t="3306" x="1169988" y="5099050"/>
          <p14:tracePt t="3429" x="1160463" y="5099050"/>
          <p14:tracePt t="3437" x="1152525" y="5099050"/>
          <p14:tracePt t="3445" x="1152525" y="5116513"/>
          <p14:tracePt t="3477" x="1231900" y="5072063"/>
          <p14:tracePt t="3485" x="1322388" y="5000625"/>
          <p14:tracePt t="3493" x="1401763" y="4965700"/>
          <p14:tracePt t="3506" x="1482725" y="4902200"/>
          <p14:tracePt t="3523" x="1768475" y="4751388"/>
          <p14:tracePt t="3539" x="2089150" y="4616450"/>
          <p14:tracePt t="3541" x="2286000" y="4554538"/>
          <p14:tracePt t="3556" x="2527300" y="4500563"/>
          <p14:tracePt t="3573" x="3902075" y="4259263"/>
          <p14:tracePt t="3590" x="5259388" y="4071938"/>
          <p14:tracePt t="3606" x="6483350" y="3857625"/>
          <p14:tracePt t="3623" x="7412038" y="3724275"/>
          <p14:tracePt t="3639" x="7894638" y="3598863"/>
          <p14:tracePt t="3656" x="8037513" y="3581400"/>
          <p14:tracePt t="3813" x="8072438" y="3581400"/>
          <p14:tracePt t="3822" x="8116888" y="3581400"/>
          <p14:tracePt t="3829" x="8126413" y="3581400"/>
          <p14:tracePt t="3839" x="8161338" y="3581400"/>
          <p14:tracePt t="3856" x="8180388" y="3581400"/>
          <p14:tracePt t="3873" x="8215313" y="3581400"/>
          <p14:tracePt t="3890" x="8269288" y="3581400"/>
          <p14:tracePt t="3906" x="8348663" y="3562350"/>
          <p14:tracePt t="3923" x="8456613" y="3562350"/>
          <p14:tracePt t="3939" x="8599488" y="3562350"/>
          <p14:tracePt t="3956" x="8813800" y="3562350"/>
          <p14:tracePt t="3973" x="9153525" y="3562350"/>
          <p14:tracePt t="3990" x="9367838" y="3562350"/>
          <p14:tracePt t="4006" x="9510713" y="3527425"/>
          <p14:tracePt t="4023" x="9590088" y="3527425"/>
          <p14:tracePt t="4039" x="9599613" y="3527425"/>
          <p14:tracePt t="4056" x="9609138" y="3527425"/>
          <p14:tracePt t="4073" x="9644063" y="3544888"/>
          <p14:tracePt t="4089" x="9653588" y="3554413"/>
          <p14:tracePt t="4106" x="9661525" y="3571875"/>
          <p14:tracePt t="4445" x="9671050" y="3581400"/>
          <p14:tracePt t="4517" x="9671050" y="3598863"/>
          <p14:tracePt t="4525" x="9671050" y="3608388"/>
          <p14:tracePt t="4533" x="9671050" y="3616325"/>
          <p14:tracePt t="4581" x="9661525" y="3625850"/>
          <p14:tracePt t="4590" x="9653588" y="3633788"/>
          <p14:tracePt t="4613" x="9644063" y="3643313"/>
          <p14:tracePt t="4629" x="9634538" y="3643313"/>
          <p14:tracePt t="4637" x="9609138" y="3660775"/>
          <p14:tracePt t="4645" x="9599613" y="3660775"/>
          <p14:tracePt t="4656" x="9590088" y="3660775"/>
          <p14:tracePt t="4672" x="9582150" y="3660775"/>
          <p14:tracePt t="4709" x="9555163" y="3660775"/>
          <p14:tracePt t="4725" x="9545638" y="3660775"/>
          <p14:tracePt t="4733" x="9537700" y="3670300"/>
          <p14:tracePt t="4741" x="9528175" y="3679825"/>
          <p14:tracePt t="4756" x="9501188" y="3679825"/>
          <p14:tracePt t="4773" x="9483725" y="3679825"/>
          <p14:tracePt t="4790" x="9429750" y="3687763"/>
          <p14:tracePt t="4806" x="9367838" y="3705225"/>
          <p14:tracePt t="4823" x="9331325" y="3705225"/>
          <p14:tracePt t="4839" x="9313863" y="3705225"/>
          <p14:tracePt t="4856" x="9269413" y="3705225"/>
          <p14:tracePt t="4873" x="9215438" y="3714750"/>
          <p14:tracePt t="4889" x="9153525" y="3714750"/>
          <p14:tracePt t="4906" x="9090025" y="3741738"/>
          <p14:tracePt t="4923" x="9028113" y="3741738"/>
          <p14:tracePt t="4940" x="8966200" y="3741738"/>
          <p14:tracePt t="4957" x="8956675" y="3741738"/>
          <p14:tracePt t="4973" x="8920163" y="3741738"/>
          <p14:tracePt t="4990" x="8902700" y="3741738"/>
          <p14:tracePt t="5022" x="8867775" y="3724275"/>
          <p14:tracePt t="5039" x="8848725" y="3714750"/>
          <p14:tracePt t="5056" x="8831263" y="3705225"/>
          <p14:tracePt t="5073" x="8823325" y="3697288"/>
          <p14:tracePt t="5089" x="8804275" y="3697288"/>
          <p14:tracePt t="5106" x="8796338" y="3687763"/>
          <p14:tracePt t="5123" x="8786813" y="3679825"/>
          <p14:tracePt t="5139" x="8769350" y="3679825"/>
          <p14:tracePt t="5156" x="8732838" y="3652838"/>
          <p14:tracePt t="5173" x="8705850" y="3633788"/>
          <p14:tracePt t="5637" x="8680450" y="3598863"/>
          <p14:tracePt t="5645" x="8626475" y="3554413"/>
          <p14:tracePt t="5656" x="8518525" y="3500438"/>
          <p14:tracePt t="5672" x="8456613" y="3473450"/>
          <p14:tracePt t="5689" x="8313738" y="3411538"/>
          <p14:tracePt t="5706" x="8205788" y="3384550"/>
          <p14:tracePt t="5723" x="8161338" y="3340100"/>
          <p14:tracePt t="5773" x="8134350" y="3330575"/>
          <p14:tracePt t="5781" x="8116888" y="3322638"/>
          <p14:tracePt t="5790" x="8089900" y="3295650"/>
          <p14:tracePt t="5806" x="8018463" y="3241675"/>
          <p14:tracePt t="5823" x="7983538" y="3205163"/>
          <p14:tracePt t="5839" x="7939088" y="3160713"/>
          <p14:tracePt t="5856" x="7929563" y="3152775"/>
          <p14:tracePt t="5873" x="7912100" y="3133725"/>
          <p14:tracePt t="5889" x="7894638" y="3108325"/>
          <p14:tracePt t="5906" x="7875588" y="3098800"/>
          <p14:tracePt t="5923" x="7858125" y="3081338"/>
          <p14:tracePt t="5940" x="7840663" y="3062288"/>
          <p14:tracePt t="5956" x="7796213" y="3036888"/>
          <p14:tracePt t="5973" x="7751763" y="2990850"/>
          <p14:tracePt t="6133" x="7742238" y="2982913"/>
          <p14:tracePt t="6141" x="7715250" y="2982913"/>
          <p14:tracePt t="6149" x="7680325" y="2982913"/>
          <p14:tracePt t="6157" x="7670800" y="2982913"/>
          <p14:tracePt t="6173" x="7589838" y="2955925"/>
          <p14:tracePt t="6190" x="7510463" y="2973388"/>
          <p14:tracePt t="6206" x="7419975" y="3125788"/>
          <p14:tracePt t="6222" x="7367588" y="3205163"/>
          <p14:tracePt t="6239" x="7419975" y="3384550"/>
          <p14:tracePt t="6309" x="7500938" y="3419475"/>
          <p14:tracePt t="6317" x="7537450" y="3429000"/>
          <p14:tracePt t="6325" x="7572375" y="3429000"/>
          <p14:tracePt t="6340" x="7616825" y="3429000"/>
          <p14:tracePt t="6356" x="7653338" y="3455988"/>
          <p14:tracePt t="6373" x="7661275" y="3465513"/>
          <p14:tracePt t="6390" x="7680325" y="3419475"/>
          <p14:tracePt t="6406" x="7697788" y="3411538"/>
          <p14:tracePt t="6439" x="7705725" y="3384550"/>
          <p14:tracePt t="6456" x="7705725" y="3367088"/>
          <p14:tracePt t="6473" x="7705725" y="3295650"/>
          <p14:tracePt t="6489" x="7705725" y="3170238"/>
          <p14:tracePt t="6506" x="7705725" y="3062288"/>
          <p14:tracePt t="6523" x="7705725" y="2973388"/>
          <p14:tracePt t="6539" x="7697788" y="2867025"/>
          <p14:tracePt t="6556" x="7670800" y="2786063"/>
          <p14:tracePt t="6558" x="7661275" y="2759075"/>
          <p14:tracePt t="6573" x="7626350" y="2643188"/>
          <p14:tracePt t="6590" x="7589838" y="2571750"/>
          <p14:tracePt t="6606" x="7589838" y="2527300"/>
          <p14:tracePt t="6623" x="7581900" y="2446338"/>
          <p14:tracePt t="6639" x="7581900" y="2384425"/>
          <p14:tracePt t="6656" x="7562850" y="2322513"/>
          <p14:tracePt t="6673" x="7562850" y="2276475"/>
          <p14:tracePt t="6689" x="7537450" y="2232025"/>
          <p14:tracePt t="6706" x="7537450" y="2214563"/>
          <p14:tracePt t="6723" x="7537450" y="2179638"/>
          <p14:tracePt t="6756" x="7537450" y="2170113"/>
          <p14:tracePt t="6781" x="7537450" y="2143125"/>
          <p14:tracePt t="6845" x="7537450" y="2125663"/>
          <p14:tracePt t="6893" x="7537450" y="2116138"/>
          <p14:tracePt t="6917" x="7554913" y="2108200"/>
          <p14:tracePt t="7157" x="7554913" y="2089150"/>
          <p14:tracePt t="7197" x="7562850" y="2071688"/>
          <p14:tracePt t="7206" x="7572375" y="2062163"/>
          <p14:tracePt t="7213" x="7581900" y="2054225"/>
          <p14:tracePt t="7223" x="7608888" y="2054225"/>
          <p14:tracePt t="7239" x="7742238" y="2000250"/>
          <p14:tracePt t="7256" x="7966075" y="1955800"/>
          <p14:tracePt t="7273" x="8375650" y="1874838"/>
          <p14:tracePt t="7289" x="8831263" y="1830388"/>
          <p14:tracePt t="7306" x="9367838" y="1751013"/>
          <p14:tracePt t="7323" x="9823450" y="1670050"/>
          <p14:tracePt t="7339" x="10206038" y="1633538"/>
          <p14:tracePt t="7356" x="10394950" y="1581150"/>
          <p14:tracePt t="7373" x="10412413" y="1581150"/>
          <p14:tracePt t="7597" x="10375900" y="1581150"/>
          <p14:tracePt t="7606" x="10287000" y="1581150"/>
          <p14:tracePt t="7613" x="10233025" y="1581150"/>
          <p14:tracePt t="7623" x="10161588" y="1581150"/>
          <p14:tracePt t="7639" x="10010775" y="1589088"/>
          <p14:tracePt t="7656" x="9831388" y="1608138"/>
          <p14:tracePt t="7673" x="9705975" y="1616075"/>
          <p14:tracePt t="7689" x="9688513" y="1616075"/>
          <p14:tracePt t="7837" x="9698038" y="1616075"/>
          <p14:tracePt t="7861" x="9705975" y="1616075"/>
          <p14:tracePt t="7869" x="9725025" y="1616075"/>
          <p14:tracePt t="7877" x="9732963" y="1616075"/>
          <p14:tracePt t="7889" x="9742488" y="1616075"/>
          <p14:tracePt t="7906" x="9777413" y="1616075"/>
          <p14:tracePt t="7923" x="9786938" y="1616075"/>
          <p14:tracePt t="7939" x="9796463" y="1616075"/>
          <p14:tracePt t="7973" x="9804400" y="1616075"/>
          <p14:tracePt t="7989" x="9840913" y="1616075"/>
          <p14:tracePt t="8006" x="9848850" y="1616075"/>
          <p14:tracePt t="10301" x="9858375" y="1633538"/>
          <p14:tracePt t="10309" x="9867900" y="1643063"/>
          <p14:tracePt t="10317" x="9875838" y="1652588"/>
          <p14:tracePt t="10325" x="9894888" y="1660525"/>
          <p14:tracePt t="12293" x="9902825" y="1660525"/>
          <p14:tracePt t="12301" x="9939338" y="1660525"/>
          <p14:tracePt t="12309" x="9947275" y="1660525"/>
          <p14:tracePt t="12325" x="9956800" y="1660525"/>
          <p14:tracePt t="13549" x="9966325" y="1670050"/>
          <p14:tracePt t="13565" x="9974263" y="1704975"/>
          <p14:tracePt t="13717" x="10018713" y="1731963"/>
          <p14:tracePt t="13741" x="10028238" y="1741488"/>
          <p14:tracePt t="13757" x="10037763" y="1741488"/>
          <p14:tracePt t="13765" x="10055225" y="1741488"/>
          <p14:tracePt t="13773" x="10072688" y="1751013"/>
          <p14:tracePt t="13790" x="10082213" y="1758950"/>
          <p14:tracePt t="13877" x="10099675" y="1758950"/>
          <p14:tracePt t="15397" x="10090150" y="1751013"/>
          <p14:tracePt t="15413" x="10082213" y="1751013"/>
          <p14:tracePt t="15437" x="10072688" y="1751013"/>
          <p14:tracePt t="15461" x="10055225" y="1751013"/>
          <p14:tracePt t="15661" x="10028238" y="1751013"/>
          <p14:tracePt t="15669" x="9983788" y="1751013"/>
          <p14:tracePt t="15677" x="9947275" y="1751013"/>
          <p14:tracePt t="15689" x="9858375" y="1776413"/>
          <p14:tracePt t="15706" x="9698038" y="1822450"/>
          <p14:tracePt t="15722" x="9466263" y="1911350"/>
          <p14:tracePt t="15739" x="9259888" y="2000250"/>
          <p14:tracePt t="15755" x="8983663" y="2071688"/>
          <p14:tracePt t="15772" x="8572500" y="2170113"/>
          <p14:tracePt t="15789" x="7929563" y="2259013"/>
          <p14:tracePt t="15806" x="6831013" y="2500313"/>
          <p14:tracePt t="15822" x="6429375" y="2625725"/>
          <p14:tracePt t="15839" x="6269038" y="2705100"/>
          <p14:tracePt t="15855" x="6224588" y="2741613"/>
          <p14:tracePt t="15872" x="6224588" y="2751138"/>
          <p14:tracePt t="15889" x="6224588" y="2795588"/>
          <p14:tracePt t="15905" x="6232525" y="2813050"/>
          <p14:tracePt t="15965" x="6269038" y="2813050"/>
          <p14:tracePt t="15973" x="6276975" y="2813050"/>
          <p14:tracePt t="15981" x="6313488" y="2813050"/>
          <p14:tracePt t="15990" x="6330950" y="2813050"/>
          <p14:tracePt t="16061" x="6340475" y="2813050"/>
          <p14:tracePt t="16069" x="6313488" y="2786063"/>
          <p14:tracePt t="16077" x="6276975" y="2776538"/>
          <p14:tracePt t="16089" x="6205538" y="2759075"/>
          <p14:tracePt t="16106" x="6018213" y="2697163"/>
          <p14:tracePt t="16122" x="5822950" y="2679700"/>
          <p14:tracePt t="16139" x="5554663" y="2625725"/>
          <p14:tracePt t="16155" x="5241925" y="2589213"/>
          <p14:tracePt t="16172" x="5018088" y="2554288"/>
          <p14:tracePt t="16189" x="4697413" y="2517775"/>
          <p14:tracePt t="16206" x="4483100" y="2517775"/>
          <p14:tracePt t="16222" x="4259263" y="2517775"/>
          <p14:tracePt t="16239" x="4044950" y="2517775"/>
          <p14:tracePt t="16255" x="3919538" y="2517775"/>
          <p14:tracePt t="16272" x="3840163" y="2517775"/>
          <p14:tracePt t="16289" x="3768725" y="2517775"/>
          <p14:tracePt t="16305" x="3705225" y="2517775"/>
          <p14:tracePt t="16322" x="3643313" y="2517775"/>
          <p14:tracePt t="16340" x="3562350" y="2517775"/>
          <p14:tracePt t="16355" x="3473450" y="2517775"/>
          <p14:tracePt t="16372" x="3411538" y="2517775"/>
          <p14:tracePt t="16389" x="3384550" y="2517775"/>
          <p14:tracePt t="16390" x="3322638" y="2536825"/>
          <p14:tracePt t="16406" x="3286125" y="2536825"/>
          <p14:tracePt t="16422" x="3224213" y="2544763"/>
          <p14:tracePt t="16439" x="3197225" y="2562225"/>
          <p14:tracePt t="16455" x="3143250" y="2571750"/>
          <p14:tracePt t="16472" x="3081338" y="2598738"/>
          <p14:tracePt t="16489" x="3036888" y="2625725"/>
          <p14:tracePt t="16505" x="2990850" y="2625725"/>
          <p14:tracePt t="16522" x="2955925" y="2633663"/>
          <p14:tracePt t="16539" x="2919413" y="2670175"/>
          <p14:tracePt t="16556" x="2901950" y="2687638"/>
          <p14:tracePt t="16572" x="2867025" y="2724150"/>
          <p14:tracePt t="16589" x="2857500" y="2751138"/>
          <p14:tracePt t="16606" x="2847975" y="2786063"/>
          <p14:tracePt t="16622" x="2847975" y="2830513"/>
          <p14:tracePt t="16639" x="2847975" y="2874963"/>
          <p14:tracePt t="16655" x="2847975" y="2919413"/>
          <p14:tracePt t="16672" x="2847975" y="2955925"/>
          <p14:tracePt t="16689" x="2847975" y="3000375"/>
          <p14:tracePt t="16705" x="2874963" y="3062288"/>
          <p14:tracePt t="16722" x="2928938" y="3143250"/>
          <p14:tracePt t="16739" x="2946400" y="3170238"/>
          <p14:tracePt t="16756" x="2990850" y="3214688"/>
          <p14:tracePt t="16772" x="3044825" y="3259138"/>
          <p14:tracePt t="16789" x="3160713" y="3313113"/>
          <p14:tracePt t="16806" x="3259138" y="3340100"/>
          <p14:tracePt t="16822" x="3357563" y="3375025"/>
          <p14:tracePt t="16839" x="3438525" y="3402013"/>
          <p14:tracePt t="16856" x="3517900" y="3429000"/>
          <p14:tracePt t="16872" x="3598863" y="3446463"/>
          <p14:tracePt t="16889" x="3670300" y="3473450"/>
          <p14:tracePt t="16905" x="3751263" y="3500438"/>
          <p14:tracePt t="16922" x="3830638" y="3509963"/>
          <p14:tracePt t="16939" x="3911600" y="3536950"/>
          <p14:tracePt t="16955" x="4000500" y="3562350"/>
          <p14:tracePt t="16973" x="4089400" y="3571875"/>
          <p14:tracePt t="16990" x="4276725" y="3608388"/>
          <p14:tracePt t="17006" x="4411663" y="3633788"/>
          <p14:tracePt t="17022" x="4483100" y="3643313"/>
          <p14:tracePt t="17039" x="4518025" y="3643313"/>
          <p14:tracePt t="17055" x="4562475" y="3643313"/>
          <p14:tracePt t="17072" x="4598988" y="3643313"/>
          <p14:tracePt t="17089" x="4687888" y="3643313"/>
          <p14:tracePt t="17105" x="4795838" y="3643313"/>
          <p14:tracePt t="17122" x="4946650" y="3643313"/>
          <p14:tracePt t="17139" x="5045075" y="3643313"/>
          <p14:tracePt t="17155" x="5099050" y="3643313"/>
          <p14:tracePt t="17172" x="5153025" y="3643313"/>
          <p14:tracePt t="17189" x="5259388" y="3643313"/>
          <p14:tracePt t="17206" x="5357813" y="3643313"/>
          <p14:tracePt t="17222" x="5554663" y="3633788"/>
          <p14:tracePt t="17239" x="5776913" y="3608388"/>
          <p14:tracePt t="17255" x="5929313" y="3589338"/>
          <p14:tracePt t="17272" x="5991225" y="3571875"/>
          <p14:tracePt t="17305" x="6000750" y="3562350"/>
          <p14:tracePt t="17322" x="6010275" y="3554413"/>
          <p14:tracePt t="17339" x="6054725" y="3536950"/>
          <p14:tracePt t="17355" x="6134100" y="3490913"/>
          <p14:tracePt t="17372" x="6269038" y="3465513"/>
          <p14:tracePt t="17389" x="6330950" y="3438525"/>
          <p14:tracePt t="17406" x="6375400" y="3419475"/>
          <p14:tracePt t="17422" x="6394450" y="3411538"/>
          <p14:tracePt t="17439" x="6411913" y="3375025"/>
          <p14:tracePt t="17455" x="6438900" y="3340100"/>
          <p14:tracePt t="17472" x="6465888" y="3268663"/>
          <p14:tracePt t="17489" x="6491288" y="3187700"/>
          <p14:tracePt t="17505" x="6491288" y="3125788"/>
          <p14:tracePt t="17522" x="6491288" y="3062288"/>
          <p14:tracePt t="17539" x="6491288" y="3000375"/>
          <p14:tracePt t="17555" x="6473825" y="2946400"/>
          <p14:tracePt t="17572" x="6473825" y="2901950"/>
          <p14:tracePt t="17590" x="6465888" y="2857500"/>
          <p14:tracePt t="17605" x="6438900" y="2830513"/>
          <p14:tracePt t="17622" x="6419850" y="2803525"/>
          <p14:tracePt t="17639" x="6411913" y="2776538"/>
          <p14:tracePt t="17655" x="6357938" y="2732088"/>
          <p14:tracePt t="17672" x="6313488" y="2705100"/>
          <p14:tracePt t="17689" x="6251575" y="2670175"/>
          <p14:tracePt t="17705" x="6197600" y="2652713"/>
          <p14:tracePt t="17722" x="6153150" y="2625725"/>
          <p14:tracePt t="17739" x="6072188" y="2589213"/>
          <p14:tracePt t="17755" x="5991225" y="2581275"/>
          <p14:tracePt t="17772" x="5840413" y="2536825"/>
          <p14:tracePt t="17789" x="5581650" y="2446338"/>
          <p14:tracePt t="17806" x="5402263" y="2419350"/>
          <p14:tracePt t="17822" x="5224463" y="2384425"/>
          <p14:tracePt t="17839" x="5054600" y="2366963"/>
          <p14:tracePt t="17855" x="4830763" y="2347913"/>
          <p14:tracePt t="17872" x="4633913" y="2347913"/>
          <p14:tracePt t="17889" x="4375150" y="2347913"/>
          <p14:tracePt t="17905" x="4108450" y="2347913"/>
          <p14:tracePt t="17922" x="3867150" y="2347913"/>
          <p14:tracePt t="17939" x="3625850" y="2347913"/>
          <p14:tracePt t="17955" x="3411538" y="2347913"/>
          <p14:tracePt t="17972" x="3187700" y="2374900"/>
          <p14:tracePt t="17989" x="2901950" y="2465388"/>
          <p14:tracePt t="18006" x="2705100" y="2517775"/>
          <p14:tracePt t="18022" x="2517775" y="2581275"/>
          <p14:tracePt t="18039" x="2411413" y="2625725"/>
          <p14:tracePt t="18055" x="2330450" y="2652713"/>
          <p14:tracePt t="18072" x="2259013" y="2705100"/>
          <p14:tracePt t="18089" x="2179638" y="2786063"/>
          <p14:tracePt t="18105" x="2098675" y="2847975"/>
          <p14:tracePt t="18122" x="2044700" y="2911475"/>
          <p14:tracePt t="18139" x="2017713" y="2973388"/>
          <p14:tracePt t="18155" x="2017713" y="3036888"/>
          <p14:tracePt t="18172" x="2017713" y="3108325"/>
          <p14:tracePt t="18189" x="2036763" y="3214688"/>
          <p14:tracePt t="18206" x="2125663" y="3313113"/>
          <p14:tracePt t="18222" x="2224088" y="3402013"/>
          <p14:tracePt t="18239" x="2347913" y="3482975"/>
          <p14:tracePt t="18255" x="2473325" y="3544888"/>
          <p14:tracePt t="18272" x="2554288" y="3598863"/>
          <p14:tracePt t="18289" x="2670175" y="3652838"/>
          <p14:tracePt t="18305" x="2768600" y="3687763"/>
          <p14:tracePt t="18322" x="2928938" y="3732213"/>
          <p14:tracePt t="18339" x="3187700" y="3751263"/>
          <p14:tracePt t="18355" x="3509963" y="3786188"/>
          <p14:tracePt t="18372" x="3848100" y="3848100"/>
          <p14:tracePt t="18389" x="4081463" y="3875088"/>
          <p14:tracePt t="18406" x="4152900" y="3875088"/>
          <p14:tracePt t="18422" x="4197350" y="3875088"/>
          <p14:tracePt t="18438" x="4214813" y="3875088"/>
          <p14:tracePt t="18455" x="4322763" y="3875088"/>
          <p14:tracePt t="18472" x="4500563" y="3803650"/>
          <p14:tracePt t="18489" x="4857750" y="3751263"/>
          <p14:tracePt t="18505" x="5268913" y="3705225"/>
          <p14:tracePt t="18522" x="5562600" y="3652838"/>
          <p14:tracePt t="18539" x="5626100" y="3643313"/>
          <p14:tracePt t="18555" x="5688013" y="3625850"/>
          <p14:tracePt t="18572" x="5697538" y="3616325"/>
          <p14:tracePt t="18589" x="5768975" y="3554413"/>
          <p14:tracePt t="18606" x="5848350" y="3490913"/>
          <p14:tracePt t="18622" x="6054725" y="3348038"/>
          <p14:tracePt t="18639" x="6197600" y="3268663"/>
          <p14:tracePt t="18655" x="6296025" y="3214688"/>
          <p14:tracePt t="18672" x="6323013" y="3179763"/>
          <p14:tracePt t="18689" x="6340475" y="3152775"/>
          <p14:tracePt t="18705" x="6348413" y="3089275"/>
          <p14:tracePt t="18722" x="6367463" y="3009900"/>
          <p14:tracePt t="18739" x="6394450" y="2946400"/>
          <p14:tracePt t="18755" x="6394450" y="2884488"/>
          <p14:tracePt t="18772" x="6394450" y="2830513"/>
          <p14:tracePt t="18789" x="6394450" y="2768600"/>
          <p14:tracePt t="18806" x="6394450" y="2714625"/>
          <p14:tracePt t="18822" x="6384925" y="2687638"/>
          <p14:tracePt t="18838" x="6375400" y="2652713"/>
          <p14:tracePt t="18855" x="6367463" y="2643188"/>
          <p14:tracePt t="18872" x="6357938" y="2616200"/>
          <p14:tracePt t="18889" x="6303963" y="2562225"/>
          <p14:tracePt t="18905" x="6215063" y="2536825"/>
          <p14:tracePt t="18922" x="6062663" y="2490788"/>
          <p14:tracePt t="18939" x="5875338" y="2446338"/>
          <p14:tracePt t="18955" x="5724525" y="2393950"/>
          <p14:tracePt t="18972" x="5491163" y="2339975"/>
          <p14:tracePt t="18989" x="5224463" y="2312988"/>
          <p14:tracePt t="19006" x="5045075" y="2295525"/>
          <p14:tracePt t="19022" x="4803775" y="2295525"/>
          <p14:tracePt t="19038" x="4518025" y="2295525"/>
          <p14:tracePt t="19055" x="4187825" y="2295525"/>
          <p14:tracePt t="19072" x="3857625" y="2295525"/>
          <p14:tracePt t="19089" x="3536950" y="2339975"/>
          <p14:tracePt t="19105" x="3340100" y="2357438"/>
          <p14:tracePt t="19122" x="3133725" y="2411413"/>
          <p14:tracePt t="19139" x="2982913" y="2438400"/>
          <p14:tracePt t="19155" x="2847975" y="2482850"/>
          <p14:tracePt t="19172" x="2751138" y="2509838"/>
          <p14:tracePt t="19189" x="2616200" y="2536825"/>
          <p14:tracePt t="19206" x="2517775" y="2589213"/>
          <p14:tracePt t="19222" x="2455863" y="2633663"/>
          <p14:tracePt t="19239" x="2401888" y="2652713"/>
          <p14:tracePt t="19255" x="2384425" y="2687638"/>
          <p14:tracePt t="19272" x="2374900" y="2697163"/>
          <p14:tracePt t="19289" x="2374900" y="2741613"/>
          <p14:tracePt t="19305" x="2347913" y="2795588"/>
          <p14:tracePt t="19322" x="2347913" y="2847975"/>
          <p14:tracePt t="19339" x="2347913" y="2946400"/>
          <p14:tracePt t="19355" x="2347913" y="3000375"/>
          <p14:tracePt t="19372" x="2347913" y="3081338"/>
          <p14:tracePt t="19389" x="2428875" y="3187700"/>
          <p14:tracePt t="19406" x="2527300" y="3276600"/>
          <p14:tracePt t="19422" x="2643188" y="3330575"/>
          <p14:tracePt t="19438" x="2786063" y="3394075"/>
          <p14:tracePt t="19455" x="2965450" y="3446463"/>
          <p14:tracePt t="19472" x="3197225" y="3509963"/>
          <p14:tracePt t="19489" x="3330575" y="3562350"/>
          <p14:tracePt t="19505" x="3429000" y="3589338"/>
          <p14:tracePt t="19522" x="3517900" y="3643313"/>
          <p14:tracePt t="19539" x="3616325" y="3643313"/>
          <p14:tracePt t="19555" x="3705225" y="3652838"/>
          <p14:tracePt t="19572" x="3902075" y="3670300"/>
          <p14:tracePt t="19590" x="4357688" y="3705225"/>
          <p14:tracePt t="19606" x="4786313" y="3724275"/>
          <p14:tracePt t="19622" x="5081588" y="3759200"/>
          <p14:tracePt t="19638" x="5241925" y="3795713"/>
          <p14:tracePt t="19655" x="5286375" y="3803650"/>
          <p14:tracePt t="19689" x="5322888" y="3803650"/>
          <p14:tracePt t="19705" x="5402263" y="3786188"/>
          <p14:tracePt t="19722" x="5554663" y="3759200"/>
          <p14:tracePt t="19739" x="5848350" y="3660775"/>
          <p14:tracePt t="19755" x="6242050" y="3608388"/>
          <p14:tracePt t="19772" x="6643688" y="3527425"/>
          <p14:tracePt t="19789" x="6991350" y="3490913"/>
          <p14:tracePt t="19806" x="7037388" y="3482975"/>
          <p14:tracePt t="19822" x="7081838" y="3473450"/>
          <p14:tracePt t="19839" x="7108825" y="3446463"/>
          <p14:tracePt t="19855" x="7153275" y="3402013"/>
          <p14:tracePt t="19872" x="7251700" y="3330575"/>
          <p14:tracePt t="19889" x="7358063" y="3224213"/>
          <p14:tracePt t="19905" x="7466013" y="3133725"/>
          <p14:tracePt t="19922" x="7545388" y="3054350"/>
          <p14:tracePt t="19939" x="7581900" y="3017838"/>
          <p14:tracePt t="19955" x="7589838" y="2965450"/>
          <p14:tracePt t="19972" x="7599363" y="2928938"/>
          <p14:tracePt t="19989" x="7599363" y="2919413"/>
          <p14:tracePt t="20005" x="7599363" y="2911475"/>
          <p14:tracePt t="20038" x="7599363" y="2874963"/>
          <p14:tracePt t="20045" x="7589838" y="2847975"/>
          <p14:tracePt t="20055" x="7572375" y="2840038"/>
          <p14:tracePt t="20072" x="7500938" y="2803525"/>
          <p14:tracePt t="20089" x="7419975" y="2776538"/>
          <p14:tracePt t="20105" x="7340600" y="2732088"/>
          <p14:tracePt t="20122" x="7304088" y="2732088"/>
          <p14:tracePt t="20139" x="7277100" y="2732088"/>
          <p14:tracePt t="20155" x="7242175" y="2724150"/>
          <p14:tracePt t="20309" x="7232650" y="2714625"/>
          <p14:tracePt t="20413" x="7232650" y="2697163"/>
          <p14:tracePt t="20422" x="7232650" y="2670175"/>
          <p14:tracePt t="20429" x="7232650" y="2616200"/>
          <p14:tracePt t="20439" x="7232650" y="2544763"/>
          <p14:tracePt t="20455" x="7232650" y="2419350"/>
          <p14:tracePt t="20472" x="7296150" y="2214563"/>
          <p14:tracePt t="20489" x="7402513" y="1982788"/>
          <p14:tracePt t="20505" x="7581900" y="1741488"/>
          <p14:tracePt t="20522" x="7732713" y="1608138"/>
          <p14:tracePt t="20539" x="7875588" y="1509713"/>
          <p14:tracePt t="20556" x="7956550" y="1473200"/>
          <p14:tracePt t="20572" x="8018463" y="1455738"/>
          <p14:tracePt t="20589" x="8072438" y="1455738"/>
          <p14:tracePt t="20637" x="8081963" y="1446213"/>
          <p14:tracePt t="21141" x="8116888" y="1438275"/>
          <p14:tracePt t="21149" x="8134350" y="1384300"/>
          <p14:tracePt t="21157" x="8134350" y="1374775"/>
          <p14:tracePt t="21172" x="8134350" y="1322388"/>
          <p14:tracePt t="21189" x="8143875" y="1125538"/>
          <p14:tracePt t="21206" x="8143875" y="1000125"/>
          <p14:tracePt t="21222" x="8143875" y="911225"/>
          <p14:tracePt t="21238" x="8143875" y="847725"/>
          <p14:tracePt t="21255" x="8143875" y="785813"/>
          <p14:tracePt t="21272" x="8143875" y="741363"/>
          <p14:tracePt t="21289" x="8143875" y="731838"/>
          <p14:tracePt t="21305" x="8143875" y="696913"/>
          <p14:tracePt t="21339" x="8143875" y="679450"/>
          <p14:tracePt t="21355" x="8134350" y="669925"/>
          <p14:tracePt t="21372" x="8126413" y="660400"/>
          <p14:tracePt t="21389" x="8108950" y="633413"/>
          <p14:tracePt t="21405" x="8081963" y="625475"/>
          <p14:tracePt t="21422" x="8072438" y="625475"/>
          <p14:tracePt t="21477" x="8062913" y="625475"/>
          <p14:tracePt t="21533" x="8054975" y="625475"/>
          <p14:tracePt t="21541" x="8054975" y="633413"/>
          <p14:tracePt t="21549" x="8054975" y="660400"/>
          <p14:tracePt t="21557" x="8054975" y="679450"/>
          <p14:tracePt t="21572" x="8054975" y="687388"/>
          <p14:tracePt t="21589" x="8054975" y="758825"/>
          <p14:tracePt t="21606" x="8054975" y="803275"/>
          <p14:tracePt t="21622" x="8054975" y="847725"/>
          <p14:tracePt t="21638" x="8054975" y="866775"/>
          <p14:tracePt t="21672" x="8054975" y="874713"/>
          <p14:tracePt t="21688" x="8054975" y="884238"/>
          <p14:tracePt t="21705" x="8081963" y="901700"/>
          <p14:tracePt t="21722" x="8081963" y="919163"/>
          <p14:tracePt t="21739" x="8081963" y="928688"/>
          <p14:tracePt t="21755" x="8089900" y="955675"/>
          <p14:tracePt t="21772" x="8089900" y="965200"/>
          <p14:tracePt t="21789" x="8089900" y="982663"/>
          <p14:tracePt t="21806" x="8099425" y="1009650"/>
          <p14:tracePt t="21822" x="8099425" y="1017588"/>
          <p14:tracePt t="21838" x="8099425" y="1027113"/>
          <p14:tracePt t="21855" x="8099425" y="1062038"/>
          <p14:tracePt t="21872" x="8099425" y="1089025"/>
          <p14:tracePt t="21889" x="8099425" y="1125538"/>
          <p14:tracePt t="21905" x="8099425" y="1187450"/>
          <p14:tracePt t="21922" x="8099425" y="1231900"/>
          <p14:tracePt t="21939" x="8099425" y="1295400"/>
          <p14:tracePt t="21955" x="8099425" y="1357313"/>
          <p14:tracePt t="21972" x="8099425" y="1428750"/>
          <p14:tracePt t="21989" x="8099425" y="1482725"/>
          <p14:tracePt t="22005" x="8099425" y="1544638"/>
          <p14:tracePt t="22022" x="8081963" y="1581150"/>
          <p14:tracePt t="22038" x="8081963" y="1608138"/>
          <p14:tracePt t="22055" x="8081963" y="1643063"/>
          <p14:tracePt t="22072" x="8072438" y="1670050"/>
          <p14:tracePt t="22088" x="8072438" y="1714500"/>
          <p14:tracePt t="22105" x="8072438" y="1741488"/>
          <p14:tracePt t="22122" x="8072438" y="1776413"/>
          <p14:tracePt t="22138" x="8072438" y="1785938"/>
          <p14:tracePt t="22155" x="8072438" y="1812925"/>
          <p14:tracePt t="22172" x="8072438" y="1822450"/>
          <p14:tracePt t="22205" x="8072438" y="1830388"/>
          <p14:tracePt t="22222" x="8072438" y="1839913"/>
          <p14:tracePt t="22269" x="8081963" y="1874838"/>
          <p14:tracePt t="22309" x="8089900" y="1884363"/>
          <p14:tracePt t="22317" x="8099425" y="1884363"/>
          <p14:tracePt t="22325" x="8108950" y="1893888"/>
          <p14:tracePt t="22338" x="8126413" y="1893888"/>
          <p14:tracePt t="22355" x="8180388" y="1911350"/>
          <p14:tracePt t="22372" x="8224838" y="1919288"/>
          <p14:tracePt t="22389" x="8304213" y="1946275"/>
          <p14:tracePt t="22406" x="8348663" y="1946275"/>
          <p14:tracePt t="22422" x="8402638" y="1955800"/>
          <p14:tracePt t="22438" x="8474075" y="1955800"/>
          <p14:tracePt t="22455" x="8537575" y="1965325"/>
          <p14:tracePt t="22472" x="8599488" y="1990725"/>
          <p14:tracePt t="22489" x="8634413" y="1990725"/>
          <p14:tracePt t="22505" x="8653463" y="1990725"/>
          <p14:tracePt t="22539" x="8670925" y="1990725"/>
          <p14:tracePt t="22555" x="8680450" y="2000250"/>
          <p14:tracePt t="22572" x="8697913" y="2017713"/>
          <p14:tracePt t="22589" x="8724900" y="2027238"/>
          <p14:tracePt t="22606" x="8742363" y="2054225"/>
          <p14:tracePt t="22622" x="8769350" y="2081213"/>
          <p14:tracePt t="22638" x="8777288" y="2089150"/>
          <p14:tracePt t="22655" x="8786813" y="2108200"/>
          <p14:tracePt t="22672" x="8796338" y="2133600"/>
          <p14:tracePt t="22689" x="8804275" y="2152650"/>
          <p14:tracePt t="22705" x="8813800" y="2170113"/>
          <p14:tracePt t="22722" x="8823325" y="2187575"/>
          <p14:tracePt t="22738" x="8823325" y="2214563"/>
          <p14:tracePt t="22755" x="8823325" y="2241550"/>
          <p14:tracePt t="22772" x="8823325" y="2259013"/>
          <p14:tracePt t="22789" x="8823325" y="2295525"/>
          <p14:tracePt t="22806" x="8823325" y="2330450"/>
          <p14:tracePt t="22823" x="8823325" y="2366963"/>
          <p14:tracePt t="22838" x="8823325" y="2411413"/>
          <p14:tracePt t="22855" x="8823325" y="2438400"/>
          <p14:tracePt t="22872" x="8823325" y="2473325"/>
          <p14:tracePt t="22889" x="8813800" y="2517775"/>
          <p14:tracePt t="22905" x="8813800" y="2527300"/>
          <p14:tracePt t="22922" x="8804275" y="2554288"/>
          <p14:tracePt t="22955" x="8804275" y="2571750"/>
          <p14:tracePt t="22972" x="8777288" y="2608263"/>
          <p14:tracePt t="22989" x="8759825" y="2633663"/>
          <p14:tracePt t="23006" x="8742363" y="2660650"/>
          <p14:tracePt t="23038" x="8732838" y="2670175"/>
          <p14:tracePt t="23061" x="8724900" y="2670175"/>
          <p14:tracePt t="23072" x="8697913" y="2687638"/>
          <p14:tracePt t="23089" x="8670925" y="2697163"/>
          <p14:tracePt t="23105" x="8609013" y="2697163"/>
          <p14:tracePt t="23122" x="8528050" y="2697163"/>
          <p14:tracePt t="23138" x="8456613" y="2697163"/>
          <p14:tracePt t="23155" x="8420100" y="2697163"/>
          <p14:tracePt t="23172" x="8412163" y="2697163"/>
          <p14:tracePt t="23206" x="8375650" y="2697163"/>
          <p14:tracePt t="23222" x="8348663" y="2697163"/>
          <p14:tracePt t="23239" x="8286750" y="2697163"/>
          <p14:tracePt t="23255" x="8224838" y="2705100"/>
          <p14:tracePt t="23272" x="8180388" y="2724150"/>
          <p14:tracePt t="23289" x="8161338" y="2724150"/>
          <p14:tracePt t="23305" x="8143875" y="2724150"/>
          <p14:tracePt t="23322" x="8126413" y="2732088"/>
          <p14:tracePt t="23339" x="8116888" y="2732088"/>
          <p14:tracePt t="23355" x="8089900" y="2751138"/>
          <p14:tracePt t="23372" x="8081963" y="2751138"/>
          <p14:tracePt t="23389" x="8072438" y="2768600"/>
          <p14:tracePt t="23406" x="8054975" y="2786063"/>
          <p14:tracePt t="23422" x="8054975" y="2795588"/>
          <p14:tracePt t="23439" x="8054975" y="2813050"/>
          <p14:tracePt t="23455" x="8054975" y="2847975"/>
          <p14:tracePt t="23472" x="8054975" y="2867025"/>
          <p14:tracePt t="23489" x="8054975" y="2901950"/>
          <p14:tracePt t="23505" x="8027988" y="2946400"/>
          <p14:tracePt t="23522" x="8027988" y="2973388"/>
          <p14:tracePt t="23539" x="8027988" y="3009900"/>
          <p14:tracePt t="23555" x="8018463" y="3044825"/>
          <p14:tracePt t="23572" x="8018463" y="3071813"/>
          <p14:tracePt t="23589" x="8001000" y="3098800"/>
          <p14:tracePt t="23606" x="8001000" y="3116263"/>
          <p14:tracePt t="23623" x="8001000" y="3133725"/>
          <p14:tracePt t="23638" x="7991475" y="3152775"/>
          <p14:tracePt t="23655" x="7991475" y="3170238"/>
          <p14:tracePt t="23672" x="7991475" y="3179763"/>
          <p14:tracePt t="23689" x="7983538" y="3205163"/>
          <p14:tracePt t="23722" x="7974013" y="3214688"/>
          <p14:tracePt t="23741" x="7974013" y="3224213"/>
          <p14:tracePt t="23869" x="7966075" y="3232150"/>
          <p14:tracePt t="23885" x="7956550" y="3232150"/>
          <p14:tracePt t="23901" x="7929563" y="3232150"/>
          <p14:tracePt t="23909" x="7920038" y="3232150"/>
          <p14:tracePt t="23922" x="7920038" y="3224213"/>
          <p14:tracePt t="23938" x="7912100" y="3133725"/>
          <p14:tracePt t="23955" x="7912100" y="3071813"/>
          <p14:tracePt t="23972" x="7912100" y="3044825"/>
          <p14:tracePt t="23989" x="7939088" y="2946400"/>
          <p14:tracePt t="24006" x="8037513" y="2840038"/>
          <p14:tracePt t="24023" x="8099425" y="2776538"/>
          <p14:tracePt t="24039" x="8180388" y="2705100"/>
          <p14:tracePt t="24055" x="8242300" y="2652713"/>
          <p14:tracePt t="24072" x="8296275" y="2625725"/>
          <p14:tracePt t="24088" x="8331200" y="2589213"/>
          <p14:tracePt t="24105" x="8375650" y="2571750"/>
          <p14:tracePt t="24122" x="8412163" y="2544763"/>
          <p14:tracePt t="24138" x="8466138" y="2536825"/>
          <p14:tracePt t="24155" x="8501063" y="2536825"/>
          <p14:tracePt t="24172" x="8562975" y="2536825"/>
          <p14:tracePt t="24188" x="8626475" y="2536825"/>
          <p14:tracePt t="24206" x="8724900" y="2536825"/>
          <p14:tracePt t="24222" x="8769350" y="2536825"/>
          <p14:tracePt t="24238" x="8804275" y="2527300"/>
          <p14:tracePt t="24255" x="8848725" y="2509838"/>
          <p14:tracePt t="24272" x="8867775" y="2490788"/>
          <p14:tracePt t="24288" x="8885238" y="2473325"/>
          <p14:tracePt t="24305" x="8920163" y="2438400"/>
          <p14:tracePt t="24322" x="8929688" y="2384425"/>
          <p14:tracePt t="24338" x="8956675" y="2339975"/>
          <p14:tracePt t="24355" x="8974138" y="2268538"/>
          <p14:tracePt t="24372" x="8974138" y="2205038"/>
          <p14:tracePt t="24389" x="8974138" y="2125663"/>
          <p14:tracePt t="24406" x="8966200" y="2044700"/>
          <p14:tracePt t="24422" x="8956675" y="2000250"/>
          <p14:tracePt t="24439" x="8885238" y="1919288"/>
          <p14:tracePt t="24455" x="8777288" y="1847850"/>
          <p14:tracePt t="24472" x="8680450" y="1803400"/>
          <p14:tracePt t="24488" x="8634413" y="1785938"/>
          <p14:tracePt t="24505" x="8609013" y="1776413"/>
          <p14:tracePt t="24522" x="8572500" y="1758950"/>
          <p14:tracePt t="24538" x="8555038" y="1758950"/>
          <p14:tracePt t="24555" x="8510588" y="1758950"/>
          <p14:tracePt t="24572" x="8447088" y="1758950"/>
          <p14:tracePt t="24589" x="8385175" y="1758950"/>
          <p14:tracePt t="24606" x="8269288" y="1758950"/>
          <p14:tracePt t="24622" x="8188325" y="1768475"/>
          <p14:tracePt t="24638" x="8108950" y="1822450"/>
          <p14:tracePt t="24655" x="8045450" y="1847850"/>
          <p14:tracePt t="24672" x="8010525" y="1866900"/>
          <p14:tracePt t="24717" x="8001000" y="1866900"/>
          <p14:tracePt t="24741" x="7991475" y="1866900"/>
          <p14:tracePt t="24749" x="7956550" y="1866900"/>
          <p14:tracePt t="24757" x="7947025" y="1866900"/>
          <p14:tracePt t="24772" x="7929563" y="1866900"/>
          <p14:tracePt t="24789" x="7894638" y="1830388"/>
          <p14:tracePt t="24806" x="7823200" y="1679575"/>
          <p14:tracePt t="24822" x="7813675" y="1527175"/>
          <p14:tracePt t="24838" x="7813675" y="1339850"/>
          <p14:tracePt t="24855" x="7813675" y="1071563"/>
          <p14:tracePt t="24872" x="7840663" y="874713"/>
          <p14:tracePt t="24888" x="7929563" y="642938"/>
          <p14:tracePt t="24905" x="7956550" y="561975"/>
          <p14:tracePt t="24922" x="7966075" y="517525"/>
          <p14:tracePt t="24938" x="7991475" y="455613"/>
          <p14:tracePt t="24955" x="8001000" y="428625"/>
          <p14:tracePt t="24972" x="8001000" y="411163"/>
          <p14:tracePt t="24988" x="8001000" y="401638"/>
          <p14:tracePt t="25141" x="8010525" y="411163"/>
          <p14:tracePt t="25149" x="8010525" y="446088"/>
          <p14:tracePt t="25157" x="8010525" y="465138"/>
          <p14:tracePt t="25171" x="8010525" y="473075"/>
          <p14:tracePt t="25188" x="8027988" y="490538"/>
          <p14:tracePt t="25222" x="8027988" y="500063"/>
          <p14:tracePt t="25229" x="8027988" y="517525"/>
          <p14:tracePt t="25239" x="8027988" y="527050"/>
          <p14:tracePt t="25255" x="8027988" y="554038"/>
          <p14:tracePt t="25272" x="8027988" y="633413"/>
          <p14:tracePt t="25288" x="8062913" y="741363"/>
          <p14:tracePt t="25305" x="8081963" y="946150"/>
          <p14:tracePt t="25322" x="8126413" y="1125538"/>
          <p14:tracePt t="25338" x="8143875" y="1347788"/>
          <p14:tracePt t="25355" x="8161338" y="1517650"/>
          <p14:tracePt t="25372" x="8161338" y="1643063"/>
          <p14:tracePt t="25389" x="8180388" y="1741488"/>
          <p14:tracePt t="25405" x="8180388" y="1803400"/>
          <p14:tracePt t="25422" x="8180388" y="1830388"/>
          <p14:tracePt t="25439" x="8180388" y="1847850"/>
          <p14:tracePt t="25455" x="8180388" y="1884363"/>
          <p14:tracePt t="25472" x="8180388" y="1901825"/>
          <p14:tracePt t="25488" x="8180388" y="1938338"/>
          <p14:tracePt t="25505" x="8180388" y="1946275"/>
          <p14:tracePt t="25522" x="8188325" y="1955800"/>
          <p14:tracePt t="25538" x="8197850" y="1965325"/>
          <p14:tracePt t="25572" x="8205788" y="1965325"/>
          <p14:tracePt t="25588" x="8269288" y="1946275"/>
          <p14:tracePt t="25606" x="8402638" y="1911350"/>
          <p14:tracePt t="25623" x="8483600" y="1884363"/>
          <p14:tracePt t="25638" x="8609013" y="1884363"/>
          <p14:tracePt t="25655" x="8670925" y="1884363"/>
          <p14:tracePt t="25672" x="8680450" y="1884363"/>
          <p14:tracePt t="25688" x="8724900" y="1893888"/>
          <p14:tracePt t="25705" x="8732838" y="1901825"/>
          <p14:tracePt t="25722" x="8742363" y="1938338"/>
          <p14:tracePt t="25738" x="8769350" y="1965325"/>
          <p14:tracePt t="25755" x="8777288" y="1990725"/>
          <p14:tracePt t="25772" x="8777288" y="2000250"/>
          <p14:tracePt t="25788" x="8786813" y="2027238"/>
          <p14:tracePt t="25806" x="8786813" y="2054225"/>
          <p14:tracePt t="25822" x="8804275" y="2098675"/>
          <p14:tracePt t="25838" x="8804275" y="2108200"/>
          <p14:tracePt t="25855" x="8804275" y="2160588"/>
          <p14:tracePt t="25872" x="8804275" y="2214563"/>
          <p14:tracePt t="25888" x="8804275" y="2286000"/>
          <p14:tracePt t="25905" x="8804275" y="2374900"/>
          <p14:tracePt t="25922" x="8796338" y="2473325"/>
          <p14:tracePt t="25939" x="8796338" y="2527300"/>
          <p14:tracePt t="25955" x="8769350" y="2598738"/>
          <p14:tracePt t="25972" x="8759825" y="2652713"/>
          <p14:tracePt t="25989" x="8751888" y="2687638"/>
          <p14:tracePt t="26005" x="8732838" y="2714625"/>
          <p14:tracePt t="26022" x="8724900" y="2724150"/>
          <p14:tracePt t="26039" x="8688388" y="2732088"/>
          <p14:tracePt t="26055" x="8582025" y="2732088"/>
          <p14:tracePt t="26072" x="8420100" y="2732088"/>
          <p14:tracePt t="26088" x="8242300" y="2687638"/>
          <p14:tracePt t="26105" x="8126413" y="2660650"/>
          <p14:tracePt t="26122" x="8062913" y="2652713"/>
          <p14:tracePt t="26139" x="8045450" y="2652713"/>
          <p14:tracePt t="26155" x="8018463" y="2652713"/>
          <p14:tracePt t="26190" x="8010525" y="2652713"/>
          <p14:tracePt t="26205" x="8001000" y="2679700"/>
          <p14:tracePt t="26222" x="8001000" y="2732088"/>
          <p14:tracePt t="26239" x="7983538" y="2795588"/>
          <p14:tracePt t="26255" x="7983538" y="2874963"/>
          <p14:tracePt t="26272" x="7974013" y="2928938"/>
          <p14:tracePt t="26288" x="7974013" y="2973388"/>
          <p14:tracePt t="26305" x="7947025" y="3027363"/>
          <p14:tracePt t="26322" x="7947025" y="3044825"/>
          <p14:tracePt t="26339" x="7939088" y="3081338"/>
          <p14:tracePt t="26355" x="7939088" y="3098800"/>
          <p14:tracePt t="26372" x="7929563" y="3160713"/>
          <p14:tracePt t="26389" x="7929563" y="3187700"/>
          <p14:tracePt t="26406" x="7912100" y="3224213"/>
          <p14:tracePt t="26549" x="7902575" y="3232150"/>
          <p14:tracePt t="26557" x="7894638" y="3232150"/>
          <p14:tracePt t="26565" x="7885113" y="3232150"/>
          <p14:tracePt t="26573" x="7875588" y="3224213"/>
          <p14:tracePt t="26589" x="7858125" y="3054350"/>
          <p14:tracePt t="26605" x="7858125" y="2955925"/>
          <p14:tracePt t="26622" x="7902575" y="2517775"/>
          <p14:tracePt t="26639" x="7939088" y="2232025"/>
          <p14:tracePt t="26655" x="7966075" y="1874838"/>
          <p14:tracePt t="26671" x="8001000" y="1536700"/>
          <p14:tracePt t="26688" x="8001000" y="1223963"/>
          <p14:tracePt t="26705" x="8001000" y="965200"/>
          <p14:tracePt t="26722" x="7991475" y="768350"/>
          <p14:tracePt t="26739" x="7974013" y="652463"/>
          <p14:tracePt t="26755" x="7974013" y="608013"/>
          <p14:tracePt t="26771" x="7983538" y="581025"/>
          <p14:tracePt t="26788" x="7991475" y="571500"/>
          <p14:tracePt t="26805" x="8001000" y="554038"/>
          <p14:tracePt t="26822" x="8001000" y="500063"/>
          <p14:tracePt t="26838" x="8001000" y="490538"/>
          <p14:tracePt t="26855" x="8001000" y="473075"/>
          <p14:tracePt t="26888" x="8001000" y="446088"/>
          <p14:tracePt t="26905" x="8001000" y="428625"/>
          <p14:tracePt t="26922" x="8001000" y="393700"/>
          <p14:tracePt t="26938" x="8001000" y="384175"/>
          <p14:tracePt t="26981" x="8010525" y="374650"/>
          <p14:tracePt t="27005" x="8018463" y="374650"/>
          <p14:tracePt t="27022" x="8018463" y="384175"/>
          <p14:tracePt t="27029" x="8045450" y="411163"/>
          <p14:tracePt t="27045" x="8045450" y="419100"/>
          <p14:tracePt t="27085" x="8045450" y="428625"/>
          <p14:tracePt t="27109" x="8045450" y="438150"/>
          <p14:tracePt t="27117" x="8045450" y="446088"/>
          <p14:tracePt t="27125" x="8054975" y="473075"/>
          <p14:tracePt t="27138" x="8062913" y="490538"/>
          <p14:tracePt t="27155" x="8108950" y="571500"/>
          <p14:tracePt t="27171" x="8143875" y="633413"/>
          <p14:tracePt t="27188" x="8259763" y="803275"/>
          <p14:tracePt t="27206" x="8447088" y="1054100"/>
          <p14:tracePt t="27222" x="8616950" y="1322388"/>
          <p14:tracePt t="27238" x="8705850" y="1554163"/>
          <p14:tracePt t="27255" x="8759825" y="1751013"/>
          <p14:tracePt t="27272" x="8786813" y="1928813"/>
          <p14:tracePt t="27288" x="8804275" y="2062163"/>
          <p14:tracePt t="27305" x="8804275" y="2170113"/>
          <p14:tracePt t="27322" x="8804275" y="2197100"/>
          <p14:tracePt t="27338" x="8804275" y="2232025"/>
          <p14:tracePt t="27355" x="8804275" y="2251075"/>
          <p14:tracePt t="27372" x="8804275" y="2286000"/>
          <p14:tracePt t="27389" x="8804275" y="2303463"/>
          <p14:tracePt t="27405" x="8796338" y="2339975"/>
          <p14:tracePt t="27422" x="8796338" y="2347913"/>
          <p14:tracePt t="27438" x="8786813" y="2384425"/>
          <p14:tracePt t="27455" x="8769350" y="2419350"/>
          <p14:tracePt t="27472" x="8769350" y="2446338"/>
          <p14:tracePt t="27488" x="8751888" y="2482850"/>
          <p14:tracePt t="27505" x="8742363" y="2509838"/>
          <p14:tracePt t="27522" x="8724900" y="2554288"/>
          <p14:tracePt t="27538" x="8688388" y="2633663"/>
          <p14:tracePt t="27555" x="8680450" y="2660650"/>
          <p14:tracePt t="27572" x="8670925" y="2687638"/>
          <p14:tracePt t="27588" x="8670925" y="2697163"/>
          <p14:tracePt t="27805" x="8634413" y="2732088"/>
          <p14:tracePt t="27822" x="8626475" y="2751138"/>
          <p14:tracePt t="27829" x="8609013" y="2759075"/>
          <p14:tracePt t="27839" x="8582025" y="2768600"/>
          <p14:tracePt t="27855" x="8545513" y="2795588"/>
          <p14:tracePt t="27872" x="8491538" y="2813050"/>
          <p14:tracePt t="27888" x="8456613" y="2813050"/>
          <p14:tracePt t="27905" x="8420100" y="2840038"/>
          <p14:tracePt t="27922" x="8375650" y="2874963"/>
          <p14:tracePt t="27938" x="8331200" y="2894013"/>
          <p14:tracePt t="27955" x="8304213" y="2919413"/>
          <p14:tracePt t="27972" x="8286750" y="2938463"/>
          <p14:tracePt t="27989" x="8277225" y="2946400"/>
          <p14:tracePt t="28005" x="8259763" y="2982913"/>
          <p14:tracePt t="28022" x="8251825" y="3000375"/>
          <p14:tracePt t="28038" x="8251825" y="3017838"/>
          <p14:tracePt t="28055" x="8232775" y="3036888"/>
          <p14:tracePt t="28189" x="8232775" y="3044825"/>
          <p14:tracePt t="28197" x="8251825" y="3036888"/>
          <p14:tracePt t="28206" x="8296275" y="2990850"/>
          <p14:tracePt t="28222" x="8483600" y="2894013"/>
          <p14:tracePt t="28238" x="8724900" y="2705100"/>
          <p14:tracePt t="28255" x="8912225" y="2581275"/>
          <p14:tracePt t="28272" x="9063038" y="2482850"/>
          <p14:tracePt t="28288" x="9117013" y="2473325"/>
          <p14:tracePt t="28373" x="9126538" y="2473325"/>
          <p14:tracePt t="28381" x="9126538" y="2500313"/>
          <p14:tracePt t="28389" x="9099550" y="2517775"/>
          <p14:tracePt t="28405" x="9090025" y="2544763"/>
          <p14:tracePt t="28422" x="8947150" y="2633663"/>
          <p14:tracePt t="28438" x="8804275" y="2705100"/>
          <p14:tracePt t="28455" x="8661400" y="2759075"/>
          <p14:tracePt t="28472" x="8528050" y="2822575"/>
          <p14:tracePt t="28488" x="8358188" y="2901950"/>
          <p14:tracePt t="28505" x="8242300" y="2965450"/>
          <p14:tracePt t="28522" x="8143875" y="2990850"/>
          <p14:tracePt t="28538" x="8134350" y="3000375"/>
          <p14:tracePt t="28555" x="8099425" y="3000375"/>
          <p14:tracePt t="28571" x="7966075" y="3000375"/>
          <p14:tracePt t="28589" x="7608888" y="2946400"/>
          <p14:tracePt t="28590" x="7385050" y="2867025"/>
          <p14:tracePt t="28605" x="6946900" y="2714625"/>
          <p14:tracePt t="28622" x="6500813" y="2509838"/>
          <p14:tracePt t="28638" x="5884863" y="2268538"/>
          <p14:tracePt t="28655" x="5465763" y="2108200"/>
          <p14:tracePt t="28672" x="5197475" y="2036763"/>
          <p14:tracePt t="28688" x="5000625" y="2017713"/>
          <p14:tracePt t="28705" x="4875213" y="2017713"/>
          <p14:tracePt t="28722" x="4741863" y="2027238"/>
          <p14:tracePt t="28738" x="4625975" y="2089150"/>
          <p14:tracePt t="28755" x="4562475" y="2125663"/>
          <p14:tracePt t="28772" x="4518025" y="2152650"/>
          <p14:tracePt t="28788" x="4500563" y="2152650"/>
          <p14:tracePt t="28805" x="4473575" y="2187575"/>
          <p14:tracePt t="28822" x="4465638" y="2197100"/>
          <p14:tracePt t="28838" x="4465638" y="2205038"/>
          <p14:tracePt t="28855" x="4429125" y="2268538"/>
          <p14:tracePt t="28872" x="4411663" y="2312988"/>
          <p14:tracePt t="28888" x="4402138" y="2357438"/>
          <p14:tracePt t="28905" x="4402138" y="2401888"/>
          <p14:tracePt t="28922" x="4402138" y="2428875"/>
          <p14:tracePt t="28938" x="4375150" y="2465388"/>
          <p14:tracePt t="28955" x="4367213" y="2490788"/>
          <p14:tracePt t="28972" x="4322763" y="2536825"/>
          <p14:tracePt t="28988" x="4295775" y="2544763"/>
          <p14:tracePt t="29005" x="4251325" y="2562225"/>
          <p14:tracePt t="29469" x="4259263" y="2562225"/>
          <p14:tracePt t="29477" x="4348163" y="2562225"/>
          <p14:tracePt t="29488" x="4491038" y="2562225"/>
          <p14:tracePt t="29505" x="4894263" y="2562225"/>
          <p14:tracePt t="29521" x="5456238" y="2562225"/>
          <p14:tracePt t="29538" x="6215063" y="2616200"/>
          <p14:tracePt t="29555" x="6653213" y="2679700"/>
          <p14:tracePt t="29572" x="6875463" y="2714625"/>
          <p14:tracePt t="29589" x="6973888" y="2724150"/>
          <p14:tracePt t="29590" x="7010400" y="2724150"/>
          <p14:tracePt t="29606" x="7027863" y="2724150"/>
          <p14:tracePt t="29622" x="7037388" y="2724150"/>
          <p14:tracePt t="29655" x="7081838" y="2724150"/>
          <p14:tracePt t="29672" x="7161213" y="2741613"/>
          <p14:tracePt t="29688" x="7251700" y="2751138"/>
          <p14:tracePt t="29705" x="7331075" y="2776538"/>
          <p14:tracePt t="29722" x="7358063" y="2795588"/>
          <p14:tracePt t="29738" x="7394575" y="2795588"/>
          <p14:tracePt t="29755" x="7456488" y="2803525"/>
          <p14:tracePt t="29772" x="7545388" y="2803525"/>
          <p14:tracePt t="29788" x="7688263" y="2803525"/>
          <p14:tracePt t="29805" x="8027988" y="2803525"/>
          <p14:tracePt t="29822" x="8296275" y="2759075"/>
          <p14:tracePt t="29838" x="8562975" y="2741613"/>
          <p14:tracePt t="29855" x="8680450" y="2724150"/>
          <p14:tracePt t="29871" x="8688388" y="2724150"/>
          <p14:tracePt t="29888" x="8697913" y="2724150"/>
          <p14:tracePt t="29965" x="8705850" y="2714625"/>
          <p14:tracePt t="29973" x="8715375" y="2705100"/>
          <p14:tracePt t="29981" x="8742363" y="2697163"/>
          <p14:tracePt t="30005" x="8751888" y="2697163"/>
          <p14:tracePt t="30141" x="8742363" y="2697163"/>
          <p14:tracePt t="30149" x="8732838" y="2697163"/>
          <p14:tracePt t="30157" x="8705850" y="2705100"/>
          <p14:tracePt t="30171" x="8697913" y="2705100"/>
          <p14:tracePt t="30188" x="8634413" y="2732088"/>
          <p14:tracePt t="30205" x="8545513" y="2786063"/>
          <p14:tracePt t="30222" x="8447088" y="2822575"/>
          <p14:tracePt t="30238" x="8375650" y="2847975"/>
          <p14:tracePt t="30255" x="8323263" y="2884488"/>
          <p14:tracePt t="30272" x="8242300" y="2919413"/>
          <p14:tracePt t="30288" x="8143875" y="2982913"/>
          <p14:tracePt t="30305" x="8062913" y="3036888"/>
          <p14:tracePt t="30322" x="7966075" y="3089275"/>
          <p14:tracePt t="30338" x="7902575" y="3116263"/>
          <p14:tracePt t="30355" x="7848600" y="3152775"/>
          <p14:tracePt t="30372" x="7831138" y="3179763"/>
          <p14:tracePt t="30525" x="7831138" y="3152775"/>
          <p14:tracePt t="30533" x="7912100" y="3089275"/>
          <p14:tracePt t="30541" x="7974013" y="3036888"/>
          <p14:tracePt t="30555" x="8037513" y="2990850"/>
          <p14:tracePt t="30572" x="8251825" y="2867025"/>
          <p14:tracePt t="30588" x="8439150" y="2768600"/>
          <p14:tracePt t="30605" x="8616950" y="2679700"/>
          <p14:tracePt t="30622" x="8634413" y="2670175"/>
          <p14:tracePt t="30933" x="8626475" y="2670175"/>
          <p14:tracePt t="30941" x="8616950" y="2670175"/>
          <p14:tracePt t="30949" x="8582025" y="2670175"/>
          <p14:tracePt t="30957" x="8537575" y="2697163"/>
          <p14:tracePt t="30971" x="8510588" y="2705100"/>
          <p14:tracePt t="30988" x="8394700" y="2795588"/>
          <p14:tracePt t="31005" x="8215313" y="2928938"/>
          <p14:tracePt t="31022" x="8143875" y="2990850"/>
          <p14:tracePt t="31038" x="8126413" y="3009900"/>
          <p14:tracePt t="31165" x="8134350" y="3000375"/>
          <p14:tracePt t="31173" x="8153400" y="2990850"/>
          <p14:tracePt t="31181" x="8170863" y="2965450"/>
          <p14:tracePt t="31189" x="8180388" y="2955925"/>
          <p14:tracePt t="31205" x="8242300" y="2901950"/>
          <p14:tracePt t="31222" x="8358188" y="2830513"/>
          <p14:tracePt t="31238" x="8491538" y="2786063"/>
          <p14:tracePt t="31255" x="8626475" y="2732088"/>
          <p14:tracePt t="31271" x="8705850" y="2687638"/>
          <p14:tracePt t="31288" x="8742363" y="2679700"/>
          <p14:tracePt t="31305" x="8759825" y="2679700"/>
          <p14:tracePt t="31749" x="8751888" y="2687638"/>
          <p14:tracePt t="31765" x="8751888" y="2697163"/>
          <p14:tracePt t="31773" x="8742363" y="2724150"/>
          <p14:tracePt t="31781" x="8742363" y="2741613"/>
          <p14:tracePt t="31789" x="8732838" y="2768600"/>
          <p14:tracePt t="31805" x="8680450" y="2822575"/>
          <p14:tracePt t="31822" x="8616950" y="2884488"/>
          <p14:tracePt t="31838" x="8555038" y="2946400"/>
          <p14:tracePt t="31855" x="8474075" y="3027363"/>
          <p14:tracePt t="31871" x="8385175" y="3108325"/>
          <p14:tracePt t="31888" x="8331200" y="3152775"/>
          <p14:tracePt t="31905" x="8323263" y="3160713"/>
          <p14:tracePt t="31957" x="8313738" y="3179763"/>
          <p14:tracePt t="31965" x="8313738" y="3187700"/>
          <p14:tracePt t="31981" x="8313738" y="3197225"/>
          <p14:tracePt t="31997" x="8313738" y="3205163"/>
          <p14:tracePt t="32093" x="8304213" y="3205163"/>
          <p14:tracePt t="32101" x="8277225" y="3179763"/>
          <p14:tracePt t="32109" x="8232775" y="3098800"/>
          <p14:tracePt t="32121" x="8161338" y="3017838"/>
          <p14:tracePt t="32138" x="7920038" y="2795588"/>
          <p14:tracePt t="32155" x="7537450" y="2465388"/>
          <p14:tracePt t="32171" x="7205663" y="2214563"/>
          <p14:tracePt t="32188" x="6759575" y="1919288"/>
          <p14:tracePt t="32205" x="6153150" y="1724025"/>
          <p14:tracePt t="32222" x="5857875" y="1724025"/>
          <p14:tracePt t="32238" x="5626100" y="1724025"/>
          <p14:tracePt t="32255" x="5465763" y="1741488"/>
          <p14:tracePt t="32271" x="5330825" y="1803400"/>
          <p14:tracePt t="32288" x="5276850" y="1847850"/>
          <p14:tracePt t="32305" x="5197475" y="1901825"/>
          <p14:tracePt t="32321" x="5116513" y="1955800"/>
          <p14:tracePt t="32338" x="5054600" y="1982788"/>
          <p14:tracePt t="32356" x="4973638" y="2017713"/>
          <p14:tracePt t="32371" x="4938713" y="2054225"/>
          <p14:tracePt t="32388" x="4902200" y="2089150"/>
          <p14:tracePt t="32405" x="4840288" y="2187575"/>
          <p14:tracePt t="32422" x="4822825" y="2232025"/>
          <p14:tracePt t="32438" x="4813300" y="2251075"/>
          <p14:tracePt t="32454" x="4803775" y="2276475"/>
          <p14:tracePt t="32909" x="4803775" y="2286000"/>
          <p14:tracePt t="32917" x="4813300" y="2286000"/>
          <p14:tracePt t="32925" x="4822825" y="2259013"/>
          <p14:tracePt t="32941" x="4822825" y="2251075"/>
          <p14:tracePt t="32957" x="4822825" y="2241550"/>
          <p14:tracePt t="33205" x="4830763" y="2232025"/>
          <p14:tracePt t="33237" x="4795838" y="2197100"/>
          <p14:tracePt t="33245" x="4751388" y="2133600"/>
          <p14:tracePt t="33255" x="4741863" y="2133600"/>
          <p14:tracePt t="33272" x="4732338" y="2133600"/>
          <p14:tracePt t="33645" x="4705350" y="2133600"/>
          <p14:tracePt t="33661" x="4697413" y="2143125"/>
          <p14:tracePt t="33677" x="4697413" y="2160588"/>
          <p14:tracePt t="33693" x="4697413" y="2170113"/>
          <p14:tracePt t="33717" x="4697413" y="2187575"/>
          <p14:tracePt t="33733" x="4687888" y="2197100"/>
          <p14:tracePt t="33749" x="4679950" y="2205038"/>
          <p14:tracePt t="33765" x="4643438" y="2214563"/>
          <p14:tracePt t="33773" x="4633913" y="2224088"/>
          <p14:tracePt t="33781" x="4625975" y="2232025"/>
          <p14:tracePt t="33893" x="4608513" y="2251075"/>
          <p14:tracePt t="33909" x="4598988" y="2251075"/>
          <p14:tracePt t="33925" x="4589463" y="2259013"/>
          <p14:tracePt t="33941" x="4581525" y="2259013"/>
          <p14:tracePt t="33949" x="4572000" y="2268538"/>
          <p14:tracePt t="33957" x="4545013" y="2276475"/>
          <p14:tracePt t="33971" x="4491038" y="2295525"/>
          <p14:tracePt t="33988" x="4340225" y="2322513"/>
          <p14:tracePt t="34005" x="4054475" y="2393950"/>
          <p14:tracePt t="34022" x="3919538" y="2438400"/>
          <p14:tracePt t="34038" x="3840163" y="2473325"/>
          <p14:tracePt t="34055" x="3776663" y="2517775"/>
          <p14:tracePt t="34071" x="3759200" y="2536825"/>
          <p14:tracePt t="34088" x="3741738" y="2554288"/>
          <p14:tracePt t="34105" x="3724275" y="2581275"/>
          <p14:tracePt t="34121" x="3714750" y="2616200"/>
          <p14:tracePt t="34138" x="3687763" y="2670175"/>
          <p14:tracePt t="34155" x="3679825" y="2705100"/>
          <p14:tracePt t="34171" x="3670300" y="2724150"/>
          <p14:tracePt t="34188" x="3670300" y="2741613"/>
          <p14:tracePt t="34205" x="3660775" y="2759075"/>
          <p14:tracePt t="34222" x="3652838" y="2776538"/>
          <p14:tracePt t="34238" x="3633788" y="2786063"/>
          <p14:tracePt t="34255" x="3616325" y="2803525"/>
          <p14:tracePt t="34271" x="3571875" y="2847975"/>
          <p14:tracePt t="34288" x="3517900" y="2894013"/>
          <p14:tracePt t="34305" x="3500438" y="2901950"/>
          <p14:tracePt t="34321" x="3482975" y="2901950"/>
          <p14:tracePt t="34338" x="3429000" y="2911475"/>
          <p14:tracePt t="34355" x="3375025" y="2911475"/>
          <p14:tracePt t="34371" x="3330575" y="2911475"/>
          <p14:tracePt t="34388" x="3268663" y="2928938"/>
          <p14:tracePt t="34405" x="3143250" y="2955925"/>
          <p14:tracePt t="34422" x="3089275" y="2955925"/>
          <p14:tracePt t="34438" x="3071813" y="2965450"/>
          <p14:tracePt t="34455" x="3054350" y="2965450"/>
          <p14:tracePt t="34471" x="3027363" y="2973388"/>
          <p14:tracePt t="34488" x="3000375" y="2973388"/>
          <p14:tracePt t="34505" x="2946400" y="2973388"/>
          <p14:tracePt t="34521" x="2911475" y="2973388"/>
          <p14:tracePt t="34589" x="2901950" y="2990850"/>
          <p14:tracePt t="34893" x="2901950" y="3000375"/>
          <p14:tracePt t="34925" x="2911475" y="3009900"/>
          <p14:tracePt t="34973" x="2919413" y="3017838"/>
          <p14:tracePt t="34989" x="2955925" y="3017838"/>
          <p14:tracePt t="34997" x="2965450" y="3027363"/>
          <p14:tracePt t="35006" x="3000375" y="3027363"/>
          <p14:tracePt t="35022" x="3062288" y="3027363"/>
          <p14:tracePt t="35038" x="3143250" y="3027363"/>
          <p14:tracePt t="35055" x="3232150" y="3027363"/>
          <p14:tracePt t="35071" x="3340100" y="3027363"/>
          <p14:tracePt t="35088" x="3482975" y="3027363"/>
          <p14:tracePt t="35105" x="3633788" y="3027363"/>
          <p14:tracePt t="35121" x="3679825" y="3027363"/>
          <p14:tracePt t="35269" x="3687763" y="3027363"/>
          <p14:tracePt t="35277" x="3697288" y="3027363"/>
          <p14:tracePt t="35293" x="3705225" y="3027363"/>
          <p14:tracePt t="35309" x="3732213" y="3027363"/>
          <p14:tracePt t="35321" x="3741738" y="3027363"/>
          <p14:tracePt t="35338" x="3786188" y="3027363"/>
          <p14:tracePt t="35355" x="3813175" y="3027363"/>
          <p14:tracePt t="35372" x="3867150" y="3000375"/>
          <p14:tracePt t="35388" x="3902075" y="2973388"/>
          <p14:tracePt t="35453" x="3911600" y="2965450"/>
          <p14:tracePt t="35461" x="3919538" y="2955925"/>
          <p14:tracePt t="35533" x="3929063" y="2938463"/>
          <p14:tracePt t="35598" x="3929063" y="2919413"/>
          <p14:tracePt t="35605" x="3929063" y="2911475"/>
          <p14:tracePt t="35613" x="3929063" y="2901950"/>
          <p14:tracePt t="35629" x="3929063" y="2894013"/>
          <p14:tracePt t="35639" x="3929063" y="2884488"/>
          <p14:tracePt t="35655" x="3929063" y="2857500"/>
          <p14:tracePt t="35671" x="3946525" y="2847975"/>
          <p14:tracePt t="35765" x="3956050" y="2840038"/>
          <p14:tracePt t="35773" x="3965575" y="2840038"/>
          <p14:tracePt t="35781" x="3973513" y="2840038"/>
          <p14:tracePt t="35789" x="3983038" y="2830513"/>
          <p14:tracePt t="35813" x="4010025" y="2830513"/>
          <p14:tracePt t="35822" x="4027488" y="2830513"/>
          <p14:tracePt t="35838" x="4071938" y="2830513"/>
          <p14:tracePt t="35854" x="4133850" y="2830513"/>
          <p14:tracePt t="35871" x="4179888" y="2830513"/>
          <p14:tracePt t="35888" x="4214813" y="2830513"/>
          <p14:tracePt t="35905" x="4241800" y="2830513"/>
          <p14:tracePt t="35938" x="4268788" y="2830513"/>
          <p14:tracePt t="35989" x="4286250" y="2830513"/>
          <p14:tracePt t="36053" x="4295775" y="2830513"/>
          <p14:tracePt t="36061" x="4303713" y="2830513"/>
          <p14:tracePt t="36469" x="4313238" y="2830513"/>
          <p14:tracePt t="36477" x="4313238" y="2857500"/>
          <p14:tracePt t="36488" x="4276725" y="2867025"/>
          <p14:tracePt t="36505" x="4133850" y="2928938"/>
          <p14:tracePt t="36521" x="4054475" y="2955925"/>
          <p14:tracePt t="36538" x="3929063" y="3000375"/>
          <p14:tracePt t="36555" x="3813175" y="3062288"/>
          <p14:tracePt t="36571" x="3732213" y="3089275"/>
          <p14:tracePt t="36588" x="3652838" y="3125788"/>
          <p14:tracePt t="36590" x="3633788" y="3143250"/>
          <p14:tracePt t="36606" x="3616325" y="3152775"/>
          <p14:tracePt t="36622" x="3581400" y="3170238"/>
          <p14:tracePt t="36638" x="3571875" y="3179763"/>
          <p14:tracePt t="36654" x="3554413" y="3197225"/>
          <p14:tracePt t="36997" x="3562350" y="3197225"/>
          <p14:tracePt t="37013" x="3589338" y="3197225"/>
          <p14:tracePt t="37029" x="3598863" y="3197225"/>
          <p14:tracePt t="37045" x="3608388" y="3197225"/>
          <p14:tracePt t="37069" x="3616325" y="3197225"/>
          <p14:tracePt t="37085" x="3643313" y="3197225"/>
          <p14:tracePt t="37093" x="3652838" y="3197225"/>
          <p14:tracePt t="37105" x="3660775" y="3197225"/>
          <p14:tracePt t="37121" x="3679825" y="3187700"/>
          <p14:tracePt t="37154" x="3687763" y="3187700"/>
          <p14:tracePt t="37171" x="3697288" y="3187700"/>
          <p14:tracePt t="37188" x="3724275" y="3187700"/>
          <p14:tracePt t="37205" x="3803650" y="3187700"/>
          <p14:tracePt t="37222" x="3857625" y="3187700"/>
          <p14:tracePt t="37238" x="3867150" y="3187700"/>
          <p14:tracePt t="37255" x="3884613" y="3179763"/>
          <p14:tracePt t="37293" x="3894138" y="3179763"/>
          <p14:tracePt t="37317" x="3911600" y="3179763"/>
          <p14:tracePt t="37325" x="3919538" y="3179763"/>
          <p14:tracePt t="37338" x="3929063" y="3179763"/>
          <p14:tracePt t="37355" x="3965575" y="3179763"/>
          <p14:tracePt t="37371" x="3973513" y="3179763"/>
          <p14:tracePt t="37388" x="3990975" y="3179763"/>
          <p14:tracePt t="37404" x="4037013" y="3179763"/>
          <p14:tracePt t="37421" x="4071938" y="3179763"/>
          <p14:tracePt t="37525" x="4081463" y="3179763"/>
          <p14:tracePt t="37533" x="4089400" y="3179763"/>
          <p14:tracePt t="37541" x="4098925" y="3179763"/>
          <p14:tracePt t="37557" x="4125913" y="3179763"/>
          <p14:tracePt t="37571" x="4143375" y="3179763"/>
          <p14:tracePt t="37588" x="4205288" y="3179763"/>
          <p14:tracePt t="37605" x="4303713" y="3179763"/>
          <p14:tracePt t="37622" x="4367213" y="3170238"/>
          <p14:tracePt t="37638" x="4375150" y="3170238"/>
          <p14:tracePt t="38069" x="4394200" y="3170238"/>
          <p14:tracePt t="38237" x="4402138" y="3170238"/>
          <p14:tracePt t="38245" x="4419600" y="3170238"/>
          <p14:tracePt t="38269" x="4429125" y="3170238"/>
          <p14:tracePt t="38453" x="4438650" y="3170238"/>
          <p14:tracePt t="38461" x="4446588" y="3170238"/>
          <p14:tracePt t="38541" x="4473575" y="3170238"/>
          <p14:tracePt t="38685" x="4500563" y="3152775"/>
          <p14:tracePt t="38693" x="4518025" y="3125788"/>
          <p14:tracePt t="38704" x="4537075" y="3116263"/>
          <p14:tracePt t="38721" x="4625975" y="3089275"/>
          <p14:tracePt t="38738" x="4670425" y="3054350"/>
          <p14:tracePt t="38754" x="4705350" y="3036888"/>
          <p14:tracePt t="38771" x="4741863" y="2982913"/>
          <p14:tracePt t="38788" x="4741863" y="2965450"/>
          <p14:tracePt t="38805" x="4741863" y="2901950"/>
          <p14:tracePt t="38821" x="4741863" y="2822575"/>
          <p14:tracePt t="38838" x="4724400" y="2741613"/>
          <p14:tracePt t="38855" x="4697413" y="2643188"/>
          <p14:tracePt t="38871" x="4643438" y="2544763"/>
          <p14:tracePt t="38888" x="4572000" y="2455863"/>
          <p14:tracePt t="38904" x="4500563" y="2374900"/>
          <p14:tracePt t="38921" x="4438650" y="2322513"/>
          <p14:tracePt t="38938" x="4384675" y="2312988"/>
          <p14:tracePt t="38955" x="4295775" y="2268538"/>
          <p14:tracePt t="38971" x="4214813" y="2259013"/>
          <p14:tracePt t="38988" x="4143375" y="2241550"/>
          <p14:tracePt t="39005" x="4044950" y="2232025"/>
          <p14:tracePt t="39022" x="3990975" y="2224088"/>
          <p14:tracePt t="39038" x="3956050" y="2224088"/>
          <p14:tracePt t="39055" x="3938588" y="2224088"/>
          <p14:tracePt t="39071" x="3875088" y="2224088"/>
          <p14:tracePt t="39088" x="3751263" y="2224088"/>
          <p14:tracePt t="39104" x="3616325" y="2241550"/>
          <p14:tracePt t="39121" x="3527425" y="2276475"/>
          <p14:tracePt t="39138" x="3394075" y="2312988"/>
          <p14:tracePt t="39154" x="3330575" y="2322513"/>
          <p14:tracePt t="39171" x="3286125" y="2357438"/>
          <p14:tracePt t="39205" x="3232150" y="2374900"/>
          <p14:tracePt t="39221" x="3143250" y="2428875"/>
          <p14:tracePt t="39238" x="3054350" y="2473325"/>
          <p14:tracePt t="39254" x="2955925" y="2500313"/>
          <p14:tracePt t="39271" x="2874963" y="2544763"/>
          <p14:tracePt t="39288" x="2822575" y="2562225"/>
          <p14:tracePt t="39305" x="2813050" y="2562225"/>
          <p14:tracePt t="39321" x="2768600" y="2589213"/>
          <p14:tracePt t="39338" x="2732088" y="2625725"/>
          <p14:tracePt t="39354" x="2643188" y="2679700"/>
          <p14:tracePt t="39371" x="2562225" y="2714625"/>
          <p14:tracePt t="39388" x="2509838" y="2751138"/>
          <p14:tracePt t="39405" x="2490788" y="2768600"/>
          <p14:tracePt t="39422" x="2455863" y="2795588"/>
          <p14:tracePt t="39477" x="2455863" y="2830513"/>
          <p14:tracePt t="39485" x="2455863" y="2840038"/>
          <p14:tracePt t="39493" x="2455863" y="2857500"/>
          <p14:tracePt t="39504" x="2455863" y="2884488"/>
          <p14:tracePt t="39521" x="2465388" y="2946400"/>
          <p14:tracePt t="39538" x="2490788" y="2990850"/>
          <p14:tracePt t="39554" x="2527300" y="3062288"/>
          <p14:tracePt t="39571" x="2554288" y="3108325"/>
          <p14:tracePt t="39588" x="2581275" y="3170238"/>
          <p14:tracePt t="39605" x="2633663" y="3232150"/>
          <p14:tracePt t="39606" x="2660650" y="3251200"/>
          <p14:tracePt t="39622" x="2697163" y="3295650"/>
          <p14:tracePt t="39638" x="2795588" y="3357563"/>
          <p14:tracePt t="39655" x="2894013" y="3402013"/>
          <p14:tracePt t="39671" x="3044825" y="3438525"/>
          <p14:tracePt t="39688" x="3313113" y="3455988"/>
          <p14:tracePt t="39704" x="3536950" y="3490913"/>
          <p14:tracePt t="39721" x="3697288" y="3500438"/>
          <p14:tracePt t="39738" x="3751263" y="3500438"/>
          <p14:tracePt t="39755" x="3813175" y="3517900"/>
          <p14:tracePt t="39771" x="3867150" y="3517900"/>
          <p14:tracePt t="39788" x="3894138" y="3527425"/>
          <p14:tracePt t="39805" x="3956050" y="3527425"/>
          <p14:tracePt t="39822" x="4116388" y="3527425"/>
          <p14:tracePt t="39838" x="4232275" y="3527425"/>
          <p14:tracePt t="39855" x="4286250" y="3527425"/>
          <p14:tracePt t="39871" x="4303713" y="3527425"/>
          <p14:tracePt t="39888" x="4313238" y="3527425"/>
          <p14:tracePt t="39904" x="4322763" y="3527425"/>
          <p14:tracePt t="39921" x="4367213" y="3527425"/>
          <p14:tracePt t="39938" x="4411663" y="3527425"/>
          <p14:tracePt t="39955" x="4491038" y="3490913"/>
          <p14:tracePt t="39971" x="4625975" y="3465513"/>
          <p14:tracePt t="39988" x="4687888" y="3438525"/>
          <p14:tracePt t="40004" x="4705350" y="3419475"/>
          <p14:tracePt t="40021" x="4732338" y="3411538"/>
          <p14:tracePt t="40038" x="4741863" y="3402013"/>
          <p14:tracePt t="40054" x="4751388" y="3384550"/>
          <p14:tracePt t="40071" x="4759325" y="3357563"/>
          <p14:tracePt t="40088" x="4768850" y="3295650"/>
          <p14:tracePt t="40104" x="4768850" y="3205163"/>
          <p14:tracePt t="40121" x="4768850" y="3152775"/>
          <p14:tracePt t="40138" x="4768850" y="3108325"/>
          <p14:tracePt t="40155" x="4768850" y="3081338"/>
          <p14:tracePt t="40171" x="4768850" y="3044825"/>
          <p14:tracePt t="40188" x="4751388" y="3009900"/>
          <p14:tracePt t="40205" x="4741863" y="3000375"/>
          <p14:tracePt t="40221" x="4705350" y="2946400"/>
          <p14:tracePt t="40238" x="4679950" y="2911475"/>
          <p14:tracePt t="40254" x="4643438" y="2847975"/>
          <p14:tracePt t="40271" x="4608513" y="2813050"/>
          <p14:tracePt t="40288" x="4562475" y="2759075"/>
          <p14:tracePt t="40304" x="4473575" y="2705100"/>
          <p14:tracePt t="40321" x="4411663" y="2679700"/>
          <p14:tracePt t="40338" x="4348163" y="2625725"/>
          <p14:tracePt t="40355" x="4286250" y="2608263"/>
          <p14:tracePt t="40371" x="4259263" y="2581275"/>
          <p14:tracePt t="40388" x="4205288" y="2562225"/>
          <p14:tracePt t="40405" x="4170363" y="2536825"/>
          <p14:tracePt t="40422" x="4044950" y="2527300"/>
          <p14:tracePt t="40438" x="3946525" y="2509838"/>
          <p14:tracePt t="40454" x="3875088" y="2509838"/>
          <p14:tracePt t="40471" x="3813175" y="2500313"/>
          <p14:tracePt t="40488" x="3751263" y="2500313"/>
          <p14:tracePt t="40505" x="3687763" y="2500313"/>
          <p14:tracePt t="40521" x="3616325" y="2500313"/>
          <p14:tracePt t="40538" x="3500438" y="2500313"/>
          <p14:tracePt t="40554" x="3411538" y="2500313"/>
          <p14:tracePt t="40571" x="3303588" y="2500313"/>
          <p14:tracePt t="40588" x="3232150" y="2500313"/>
          <p14:tracePt t="40589" x="3205163" y="2500313"/>
          <p14:tracePt t="40604" x="3170238" y="2500313"/>
          <p14:tracePt t="40622" x="3098800" y="2500313"/>
          <p14:tracePt t="40638" x="3036888" y="2500313"/>
          <p14:tracePt t="40654" x="2973388" y="2500313"/>
          <p14:tracePt t="40671" x="2911475" y="2527300"/>
          <p14:tracePt t="40688" x="2867025" y="2536825"/>
          <p14:tracePt t="40704" x="2822575" y="2536825"/>
          <p14:tracePt t="40721" x="2803525" y="2536825"/>
          <p14:tracePt t="40738" x="2759075" y="2554288"/>
          <p14:tracePt t="40754" x="2687638" y="2562225"/>
          <p14:tracePt t="40771" x="2571750" y="2608263"/>
          <p14:tracePt t="40788" x="2509838" y="2608263"/>
          <p14:tracePt t="40805" x="2473325" y="2616200"/>
          <p14:tracePt t="40822" x="2446338" y="2660650"/>
          <p14:tracePt t="40838" x="2428875" y="2687638"/>
          <p14:tracePt t="40854" x="2428875" y="2724150"/>
          <p14:tracePt t="40871" x="2428875" y="2751138"/>
          <p14:tracePt t="40888" x="2419350" y="2803525"/>
          <p14:tracePt t="40904" x="2419350" y="2847975"/>
          <p14:tracePt t="40921" x="2438400" y="2919413"/>
          <p14:tracePt t="40938" x="2465388" y="2973388"/>
          <p14:tracePt t="40954" x="2517775" y="3036888"/>
          <p14:tracePt t="40971" x="2536825" y="3089275"/>
          <p14:tracePt t="40988" x="2589213" y="3152775"/>
          <p14:tracePt t="41005" x="2625725" y="3205163"/>
          <p14:tracePt t="41021" x="2705100" y="3295650"/>
          <p14:tracePt t="41038" x="2759075" y="3348038"/>
          <p14:tracePt t="41054" x="2857500" y="3419475"/>
          <p14:tracePt t="41071" x="3017838" y="3482975"/>
          <p14:tracePt t="41088" x="3152775" y="3509963"/>
          <p14:tracePt t="41104" x="3268663" y="3571875"/>
          <p14:tracePt t="41121" x="3394075" y="3571875"/>
          <p14:tracePt t="41137" x="3500438" y="3589338"/>
          <p14:tracePt t="41154" x="3562350" y="3589338"/>
          <p14:tracePt t="41171" x="3598863" y="3589338"/>
          <p14:tracePt t="41188" x="3625850" y="3589338"/>
          <p14:tracePt t="41205" x="3633788" y="3589338"/>
          <p14:tracePt t="41222" x="3714750" y="3589338"/>
          <p14:tracePt t="41238" x="3803650" y="3589338"/>
          <p14:tracePt t="41254" x="3919538" y="3589338"/>
          <p14:tracePt t="41271" x="4081463" y="3536950"/>
          <p14:tracePt t="41288" x="4232275" y="3482975"/>
          <p14:tracePt t="41304" x="4313238" y="3455988"/>
          <p14:tracePt t="41321" x="4367213" y="3446463"/>
          <p14:tracePt t="41338" x="4394200" y="3419475"/>
          <p14:tracePt t="41354" x="4402138" y="3411538"/>
          <p14:tracePt t="41371" x="4419600" y="3402013"/>
          <p14:tracePt t="41388" x="4456113" y="3367088"/>
          <p14:tracePt t="41404" x="4500563" y="3340100"/>
          <p14:tracePt t="41421" x="4562475" y="3295650"/>
          <p14:tracePt t="41438" x="4581525" y="3276600"/>
          <p14:tracePt t="41485" x="4598988" y="3268663"/>
          <p14:tracePt t="41493" x="4625975" y="3232150"/>
          <p14:tracePt t="41504" x="4633913" y="3224213"/>
          <p14:tracePt t="41521" x="4670425" y="3143250"/>
          <p14:tracePt t="41538" x="4687888" y="3098800"/>
          <p14:tracePt t="41554" x="4714875" y="3036888"/>
          <p14:tracePt t="41571" x="4714875" y="2938463"/>
          <p14:tracePt t="41587" x="4741863" y="2874963"/>
          <p14:tracePt t="41605" x="4741863" y="2822575"/>
          <p14:tracePt t="41606" x="4741863" y="2795588"/>
          <p14:tracePt t="41622" x="4741863" y="2751138"/>
          <p14:tracePt t="41638" x="4741863" y="2724150"/>
          <p14:tracePt t="41654" x="4724400" y="2679700"/>
          <p14:tracePt t="41671" x="4679950" y="2660650"/>
          <p14:tracePt t="41688" x="4616450" y="2633663"/>
          <p14:tracePt t="41705" x="4527550" y="2608263"/>
          <p14:tracePt t="41721" x="4446588" y="2598738"/>
          <p14:tracePt t="41738" x="4402138" y="2571750"/>
          <p14:tracePt t="41754" x="4367213" y="2562225"/>
          <p14:tracePt t="41771" x="4330700" y="2544763"/>
          <p14:tracePt t="41788" x="4268788" y="2536825"/>
          <p14:tracePt t="41805" x="4160838" y="2536825"/>
          <p14:tracePt t="41822" x="4010025" y="2517775"/>
          <p14:tracePt t="41838" x="3857625" y="2490788"/>
          <p14:tracePt t="41854" x="3768725" y="2490788"/>
          <p14:tracePt t="41871" x="3697288" y="2490788"/>
          <p14:tracePt t="41888" x="3633788" y="2482850"/>
          <p14:tracePt t="41905" x="3589338" y="2482850"/>
          <p14:tracePt t="41921" x="3544888" y="2482850"/>
          <p14:tracePt t="41937" x="3465513" y="2482850"/>
          <p14:tracePt t="41954" x="3384550" y="2482850"/>
          <p14:tracePt t="41971" x="3313113" y="2482850"/>
          <p14:tracePt t="41987" x="3187700" y="2482850"/>
          <p14:tracePt t="42005" x="3036888" y="2500313"/>
          <p14:tracePt t="42021" x="2928938" y="2517775"/>
          <p14:tracePt t="42038" x="2867025" y="2527300"/>
          <p14:tracePt t="42054" x="2847975" y="2544763"/>
          <p14:tracePt t="42087" x="2830513" y="2544763"/>
          <p14:tracePt t="42104" x="2803525" y="2571750"/>
          <p14:tracePt t="42121" x="2795588" y="2581275"/>
          <p14:tracePt t="42141" x="2776538" y="2598738"/>
          <p14:tracePt t="42157" x="2768600" y="2608263"/>
          <p14:tracePt t="42171" x="2768600" y="2616200"/>
          <p14:tracePt t="42187" x="2768600" y="2633663"/>
          <p14:tracePt t="42205" x="2768600" y="2687638"/>
          <p14:tracePt t="42221" x="2768600" y="2724150"/>
          <p14:tracePt t="42238" x="2768600" y="2751138"/>
          <p14:tracePt t="42254" x="2768600" y="2776538"/>
          <p14:tracePt t="42271" x="2768600" y="2786063"/>
          <p14:tracePt t="42288" x="2768600" y="2830513"/>
          <p14:tracePt t="42304" x="2768600" y="2840038"/>
          <p14:tracePt t="42321" x="2768600" y="2874963"/>
          <p14:tracePt t="42338" x="2768600" y="2911475"/>
          <p14:tracePt t="42354" x="2768600" y="2928938"/>
          <p14:tracePt t="42371" x="2768600" y="2946400"/>
          <p14:tracePt t="42388" x="2768600" y="2982913"/>
          <p14:tracePt t="42405" x="2776538" y="3017838"/>
          <p14:tracePt t="42421" x="2776538" y="3054350"/>
          <p14:tracePt t="42438" x="2776538" y="3062288"/>
          <p14:tracePt t="42454" x="2776538" y="3071813"/>
          <p14:tracePt t="42471" x="2786063" y="3081338"/>
          <p14:tracePt t="42488" x="2803525" y="3116263"/>
          <p14:tracePt t="42504" x="2813050" y="3125788"/>
          <p14:tracePt t="42521" x="2822575" y="3143250"/>
          <p14:tracePt t="42537" x="2847975" y="3187700"/>
          <p14:tracePt t="42554" x="2874963" y="3224213"/>
          <p14:tracePt t="42571" x="2928938" y="3259138"/>
          <p14:tracePt t="42588" x="2973388" y="3295650"/>
          <p14:tracePt t="42605" x="3036888" y="3322638"/>
          <p14:tracePt t="42606" x="3081338" y="3348038"/>
          <p14:tracePt t="42621" x="3160713" y="3375025"/>
          <p14:tracePt t="42638" x="3232150" y="3384550"/>
          <p14:tracePt t="42654" x="3313113" y="3411538"/>
          <p14:tracePt t="42671" x="3367088" y="3411538"/>
          <p14:tracePt t="42688" x="3375025" y="3419475"/>
          <p14:tracePt t="42704" x="3384550" y="3419475"/>
          <p14:tracePt t="42738" x="3402013" y="3419475"/>
          <p14:tracePt t="42754" x="3438525" y="3429000"/>
          <p14:tracePt t="42771" x="3500438" y="3429000"/>
          <p14:tracePt t="42788" x="3625850" y="3429000"/>
          <p14:tracePt t="42805" x="3768725" y="3429000"/>
          <p14:tracePt t="42822" x="3919538" y="3429000"/>
          <p14:tracePt t="42838" x="3983038" y="3429000"/>
          <p14:tracePt t="42854" x="4000500" y="3429000"/>
          <p14:tracePt t="42871" x="4027488" y="3429000"/>
          <p14:tracePt t="42888" x="4062413" y="3429000"/>
          <p14:tracePt t="42904" x="4089400" y="3429000"/>
          <p14:tracePt t="42921" x="4179888" y="3429000"/>
          <p14:tracePt t="42938" x="4259263" y="3429000"/>
          <p14:tracePt t="42954" x="4303713" y="3429000"/>
          <p14:tracePt t="42971" x="4313238" y="3429000"/>
          <p14:tracePt t="43045" x="4322763" y="3429000"/>
          <p14:tracePt t="43061" x="4330700" y="3429000"/>
          <p14:tracePt t="43069" x="4357688" y="3429000"/>
          <p14:tracePt t="43085" x="4367213" y="3429000"/>
          <p14:tracePt t="43109" x="4384675" y="3429000"/>
          <p14:tracePt t="43125" x="4402138" y="3429000"/>
          <p14:tracePt t="43133" x="4411663" y="3419475"/>
          <p14:tracePt t="43157" x="4446588" y="3411538"/>
          <p14:tracePt t="43181" x="4456113" y="3402013"/>
          <p14:tracePt t="43189" x="4473575" y="3384550"/>
          <p14:tracePt t="43197" x="4500563" y="3367088"/>
          <p14:tracePt t="43206" x="4510088" y="3348038"/>
          <p14:tracePt t="43221" x="4545013" y="3322638"/>
          <p14:tracePt t="43238" x="4562475" y="3295650"/>
          <p14:tracePt t="43255" x="4598988" y="3268663"/>
          <p14:tracePt t="43271" x="4608513" y="3241675"/>
          <p14:tracePt t="43287" x="4633913" y="3170238"/>
          <p14:tracePt t="43304" x="4660900" y="3108325"/>
          <p14:tracePt t="43321" x="4670425" y="3017838"/>
          <p14:tracePt t="43338" x="4670425" y="2938463"/>
          <p14:tracePt t="43354" x="4670425" y="2867025"/>
          <p14:tracePt t="43371" x="4670425" y="2803525"/>
          <p14:tracePt t="43388" x="4670425" y="2741613"/>
          <p14:tracePt t="43404" x="4670425" y="2697163"/>
          <p14:tracePt t="43421" x="4643438" y="2625725"/>
          <p14:tracePt t="43438" x="4633913" y="2589213"/>
          <p14:tracePt t="43454" x="4598988" y="2554288"/>
          <p14:tracePt t="43471" x="4589463" y="2544763"/>
          <p14:tracePt t="43487" x="4537075" y="2500313"/>
          <p14:tracePt t="43504" x="4518025" y="2490788"/>
          <p14:tracePt t="43521" x="4456113" y="2482850"/>
          <p14:tracePt t="43538" x="4367213" y="2482850"/>
          <p14:tracePt t="43554" x="4276725" y="2482850"/>
          <p14:tracePt t="43571" x="4197350" y="2482850"/>
          <p14:tracePt t="43587" x="4089400" y="2482850"/>
          <p14:tracePt t="43589" x="4037013" y="2482850"/>
          <p14:tracePt t="43605" x="4000500" y="2482850"/>
          <p14:tracePt t="43621" x="3822700" y="2482850"/>
          <p14:tracePt t="43638" x="3697288" y="2482850"/>
          <p14:tracePt t="43655" x="3589338" y="2482850"/>
          <p14:tracePt t="43671" x="3482975" y="2482850"/>
          <p14:tracePt t="43688" x="3402013" y="2482850"/>
          <p14:tracePt t="43704" x="3330575" y="2482850"/>
          <p14:tracePt t="43721" x="3232150" y="2482850"/>
          <p14:tracePt t="43738" x="3160713" y="2482850"/>
          <p14:tracePt t="43754" x="3081338" y="2482850"/>
          <p14:tracePt t="43771" x="3000375" y="2509838"/>
          <p14:tracePt t="43787" x="2911475" y="2536825"/>
          <p14:tracePt t="43804" x="2874963" y="2544763"/>
          <p14:tracePt t="43821" x="2857500" y="2571750"/>
          <p14:tracePt t="43838" x="2822575" y="2581275"/>
          <p14:tracePt t="43854" x="2795588" y="2598738"/>
          <p14:tracePt t="43871" x="2776538" y="2608263"/>
          <p14:tracePt t="43887" x="2759075" y="2643188"/>
          <p14:tracePt t="43904" x="2724150" y="2687638"/>
          <p14:tracePt t="43921" x="2705100" y="2732088"/>
          <p14:tracePt t="43938" x="2679700" y="2776538"/>
          <p14:tracePt t="43954" x="2670175" y="2803525"/>
          <p14:tracePt t="43971" x="2660650" y="2840038"/>
          <p14:tracePt t="43988" x="2660650" y="2867025"/>
          <p14:tracePt t="44005" x="2660650" y="2901950"/>
          <p14:tracePt t="44021" x="2660650" y="2965450"/>
          <p14:tracePt t="44038" x="2660650" y="3017838"/>
          <p14:tracePt t="44054" x="2660650" y="3036888"/>
          <p14:tracePt t="44071" x="2660650" y="3071813"/>
          <p14:tracePt t="44088" x="2670175" y="3116263"/>
          <p14:tracePt t="44104" x="2679700" y="3152775"/>
          <p14:tracePt t="44121" x="2697163" y="3197225"/>
          <p14:tracePt t="44137" x="2705100" y="3251200"/>
          <p14:tracePt t="44154" x="2741613" y="3295650"/>
          <p14:tracePt t="44171" x="2768600" y="3330575"/>
          <p14:tracePt t="44187" x="2795588" y="3367088"/>
          <p14:tracePt t="44204" x="2847975" y="3384550"/>
          <p14:tracePt t="44222" x="2938463" y="3419475"/>
          <p14:tracePt t="44238" x="2990850" y="3446463"/>
          <p14:tracePt t="44254" x="3116263" y="3446463"/>
          <p14:tracePt t="44271" x="3224213" y="3446463"/>
          <p14:tracePt t="44287" x="3286125" y="3446463"/>
          <p14:tracePt t="44304" x="3295650" y="3446463"/>
          <p14:tracePt t="44341" x="3303588" y="3446463"/>
          <p14:tracePt t="44357" x="3340100" y="3446463"/>
          <p14:tracePt t="44371" x="3348038" y="3446463"/>
          <p14:tracePt t="44387" x="3429000" y="3455988"/>
          <p14:tracePt t="44405" x="3625850" y="3455988"/>
          <p14:tracePt t="44421" x="3751263" y="3455988"/>
          <p14:tracePt t="44438" x="3848100" y="3490913"/>
          <p14:tracePt t="44454" x="3894138" y="3500438"/>
          <p14:tracePt t="44471" x="3938588" y="3500438"/>
          <p14:tracePt t="44487" x="3973513" y="3500438"/>
          <p14:tracePt t="44504" x="4027488" y="3500438"/>
          <p14:tracePt t="44521" x="4089400" y="3500438"/>
          <p14:tracePt t="44538" x="4179888" y="3500438"/>
          <p14:tracePt t="44554" x="4268788" y="3490913"/>
          <p14:tracePt t="44571" x="4402138" y="3482975"/>
          <p14:tracePt t="44588" x="4483100" y="3465513"/>
          <p14:tracePt t="44604" x="4545013" y="3455988"/>
          <p14:tracePt t="44606" x="4554538" y="3455988"/>
          <p14:tracePt t="44621" x="4598988" y="3429000"/>
          <p14:tracePt t="44638" x="4643438" y="3419475"/>
          <p14:tracePt t="44654" x="4697413" y="3394075"/>
          <p14:tracePt t="44671" x="4751388" y="3340100"/>
          <p14:tracePt t="44687" x="4795838" y="3303588"/>
          <p14:tracePt t="44704" x="4822825" y="3286125"/>
          <p14:tracePt t="44721" x="4840288" y="3251200"/>
          <p14:tracePt t="44738" x="4848225" y="3241675"/>
          <p14:tracePt t="44754" x="4848225" y="3232150"/>
          <p14:tracePt t="44771" x="4857750" y="3224213"/>
          <p14:tracePt t="44787" x="4857750" y="3214688"/>
          <p14:tracePt t="44804" x="4857750" y="3187700"/>
          <p14:tracePt t="44821" x="4884738" y="3125788"/>
          <p14:tracePt t="44838" x="4884738" y="3071813"/>
          <p14:tracePt t="44854" x="4884738" y="3017838"/>
          <p14:tracePt t="44871" x="4884738" y="2955925"/>
          <p14:tracePt t="44887" x="4884738" y="2911475"/>
          <p14:tracePt t="44904" x="4884738" y="2894013"/>
          <p14:tracePt t="44921" x="4875213" y="2857500"/>
          <p14:tracePt t="44954" x="4857750" y="2847975"/>
          <p14:tracePt t="44971" x="4830763" y="2822575"/>
          <p14:tracePt t="44987" x="4776788" y="2786063"/>
          <p14:tracePt t="45004" x="4714875" y="2751138"/>
          <p14:tracePt t="45021" x="4670425" y="2724150"/>
          <p14:tracePt t="45038" x="4581525" y="2697163"/>
          <p14:tracePt t="45054" x="4518025" y="2679700"/>
          <p14:tracePt t="45071" x="4438650" y="2679700"/>
          <p14:tracePt t="45087" x="4330700" y="2660650"/>
          <p14:tracePt t="45104" x="4259263" y="2652713"/>
          <p14:tracePt t="45122" x="4197350" y="2633663"/>
          <p14:tracePt t="45138" x="4143375" y="2608263"/>
          <p14:tracePt t="45154" x="4098925" y="2598738"/>
          <p14:tracePt t="45171" x="4037013" y="2598738"/>
          <p14:tracePt t="45187" x="3956050" y="2589213"/>
          <p14:tracePt t="45204" x="3867150" y="2571750"/>
          <p14:tracePt t="45221" x="3741738" y="2544763"/>
          <p14:tracePt t="45238" x="3633788" y="2544763"/>
          <p14:tracePt t="45254" x="3562350" y="2544763"/>
          <p14:tracePt t="45271" x="3482975" y="2544763"/>
          <p14:tracePt t="45287" x="3411538" y="2544763"/>
          <p14:tracePt t="45304" x="3303588" y="2544763"/>
          <p14:tracePt t="45321" x="3197225" y="2544763"/>
          <p14:tracePt t="45337" x="3081338" y="2562225"/>
          <p14:tracePt t="45354" x="2973388" y="2608263"/>
          <p14:tracePt t="45371" x="2894013" y="2616200"/>
          <p14:tracePt t="45387" x="2830513" y="2643188"/>
          <p14:tracePt t="45404" x="2741613" y="2670175"/>
          <p14:tracePt t="45421" x="2643188" y="2705100"/>
          <p14:tracePt t="45438" x="2598738" y="2732088"/>
          <p14:tracePt t="45454" x="2581275" y="2741613"/>
          <p14:tracePt t="45471" x="2527300" y="2768600"/>
          <p14:tracePt t="45487" x="2490788" y="2803525"/>
          <p14:tracePt t="45504" x="2473325" y="2822575"/>
          <p14:tracePt t="45521" x="2438400" y="2867025"/>
          <p14:tracePt t="45537" x="2419350" y="2911475"/>
          <p14:tracePt t="45571" x="2419350" y="2928938"/>
          <p14:tracePt t="45587" x="2419350" y="2955925"/>
          <p14:tracePt t="45604" x="2419350" y="2982913"/>
          <p14:tracePt t="45606" x="2419350" y="3017838"/>
          <p14:tracePt t="45621" x="2419350" y="3036888"/>
          <p14:tracePt t="45638" x="2428875" y="3108325"/>
          <p14:tracePt t="45654" x="2438400" y="3152775"/>
          <p14:tracePt t="45671" x="2482850" y="3224213"/>
          <p14:tracePt t="45687" x="2517775" y="3286125"/>
          <p14:tracePt t="45704" x="2554288" y="3330575"/>
          <p14:tracePt t="45721" x="2598738" y="3394075"/>
          <p14:tracePt t="45738" x="2633663" y="3419475"/>
          <p14:tracePt t="45754" x="2670175" y="3438525"/>
          <p14:tracePt t="45771" x="2697163" y="3446463"/>
          <p14:tracePt t="45787" x="2759075" y="3465513"/>
          <p14:tracePt t="45804" x="2857500" y="3473450"/>
          <p14:tracePt t="45821" x="2955925" y="3473450"/>
          <p14:tracePt t="45838" x="3017838" y="3473450"/>
          <p14:tracePt t="45854" x="3089275" y="3500438"/>
          <p14:tracePt t="45871" x="3205163" y="3517900"/>
          <p14:tracePt t="45887" x="3330575" y="3536950"/>
          <p14:tracePt t="45904" x="3482975" y="3544888"/>
          <p14:tracePt t="45921" x="3660775" y="3571875"/>
          <p14:tracePt t="45938" x="3857625" y="3608388"/>
          <p14:tracePt t="45954" x="4054475" y="3608388"/>
          <p14:tracePt t="45971" x="4224338" y="3608388"/>
          <p14:tracePt t="45987" x="4313238" y="3608388"/>
          <p14:tracePt t="46004" x="4348163" y="3608388"/>
          <p14:tracePt t="46054" x="4357688" y="3608388"/>
          <p14:tracePt t="46061" x="4367213" y="3608388"/>
          <p14:tracePt t="46071" x="4394200" y="3608388"/>
          <p14:tracePt t="46087" x="4419600" y="3608388"/>
          <p14:tracePt t="46104" x="4456113" y="3571875"/>
          <p14:tracePt t="46121" x="4510088" y="3517900"/>
          <p14:tracePt t="46138" x="4554538" y="3482975"/>
          <p14:tracePt t="46154" x="4589463" y="3446463"/>
          <p14:tracePt t="46171" x="4608513" y="3429000"/>
          <p14:tracePt t="46187" x="4625975" y="3394075"/>
          <p14:tracePt t="46204" x="4660900" y="3330575"/>
          <p14:tracePt t="46221" x="4679950" y="3276600"/>
          <p14:tracePt t="46238" x="4724400" y="3152775"/>
          <p14:tracePt t="46254" x="4724400" y="3108325"/>
          <p14:tracePt t="46271" x="4741863" y="3089275"/>
          <p14:tracePt t="46287" x="4741863" y="3062288"/>
          <p14:tracePt t="46304" x="4741863" y="3036888"/>
          <p14:tracePt t="46321" x="4741863" y="2990850"/>
          <p14:tracePt t="46338" x="4741863" y="2938463"/>
          <p14:tracePt t="46354" x="4741863" y="2901950"/>
          <p14:tracePt t="46370" x="4741863" y="2847975"/>
          <p14:tracePt t="46387" x="4741863" y="2786063"/>
          <p14:tracePt t="46404" x="4741863" y="2724150"/>
          <p14:tracePt t="46421" x="4732338" y="2670175"/>
          <p14:tracePt t="46438" x="4732338" y="2660650"/>
          <p14:tracePt t="46454" x="4714875" y="2633663"/>
          <p14:tracePt t="46471" x="4705350" y="2625725"/>
          <p14:tracePt t="46487" x="4679950" y="2589213"/>
          <p14:tracePt t="46504" x="4643438" y="2571750"/>
          <p14:tracePt t="46521" x="4572000" y="2544763"/>
          <p14:tracePt t="46538" x="4465638" y="2517775"/>
          <p14:tracePt t="46554" x="4367213" y="2500313"/>
          <p14:tracePt t="46571" x="4276725" y="2500313"/>
          <p14:tracePt t="46587" x="4197350" y="2500313"/>
          <p14:tracePt t="46589" x="4160838" y="2473325"/>
          <p14:tracePt t="46604" x="4125913" y="2473325"/>
          <p14:tracePt t="46621" x="4010025" y="2465388"/>
          <p14:tracePt t="46638" x="3911600" y="2446338"/>
          <p14:tracePt t="46654" x="3803650" y="2446338"/>
          <p14:tracePt t="46671" x="3660775" y="2446338"/>
          <p14:tracePt t="46688" x="3490913" y="2446338"/>
          <p14:tracePt t="46705" x="3367088" y="2446338"/>
          <p14:tracePt t="46721" x="3286125" y="2446338"/>
          <p14:tracePt t="46737" x="3160713" y="2446338"/>
          <p14:tracePt t="46754" x="3089275" y="2446338"/>
          <p14:tracePt t="46771" x="3027363" y="2455863"/>
          <p14:tracePt t="46787" x="2982913" y="2473325"/>
          <p14:tracePt t="46804" x="2965450" y="2482850"/>
          <p14:tracePt t="46821" x="2884488" y="2536825"/>
          <p14:tracePt t="46838" x="2768600" y="2616200"/>
          <p14:tracePt t="46854" x="2714625" y="2670175"/>
          <p14:tracePt t="46870" x="2652713" y="2732088"/>
          <p14:tracePt t="46887" x="2625725" y="2768600"/>
          <p14:tracePt t="46904" x="2589213" y="2803525"/>
          <p14:tracePt t="46921" x="2571750" y="2857500"/>
          <p14:tracePt t="46937" x="2544763" y="2901950"/>
          <p14:tracePt t="46954" x="2517775" y="2982913"/>
          <p14:tracePt t="46971" x="2500313" y="3017838"/>
          <p14:tracePt t="46987" x="2473325" y="3071813"/>
          <p14:tracePt t="47004" x="2473325" y="3108325"/>
          <p14:tracePt t="47021" x="2473325" y="3143250"/>
          <p14:tracePt t="47038" x="2473325" y="3197225"/>
          <p14:tracePt t="47054" x="2473325" y="3205163"/>
          <p14:tracePt t="47070" x="2482850" y="3241675"/>
          <p14:tracePt t="47087" x="2490788" y="3259138"/>
          <p14:tracePt t="47104" x="2509838" y="3322638"/>
          <p14:tracePt t="47121" x="2562225" y="3384550"/>
          <p14:tracePt t="47137" x="2660650" y="3473450"/>
          <p14:tracePt t="47154" x="2751138" y="3527425"/>
          <p14:tracePt t="47171" x="2857500" y="3554413"/>
          <p14:tracePt t="47187" x="2938463" y="3598863"/>
          <p14:tracePt t="47204" x="3071813" y="3625850"/>
          <p14:tracePt t="47221" x="3330575" y="3687763"/>
          <p14:tracePt t="47238" x="3482975" y="3705225"/>
          <p14:tracePt t="47254" x="3633788" y="3732213"/>
          <p14:tracePt t="47270" x="3786188" y="3751263"/>
          <p14:tracePt t="47287" x="3929063" y="3751263"/>
          <p14:tracePt t="47304" x="4108450" y="3751263"/>
          <p14:tracePt t="47321" x="4276725" y="3751263"/>
          <p14:tracePt t="47337" x="4473575" y="3724275"/>
          <p14:tracePt t="47354" x="4572000" y="3687763"/>
          <p14:tracePt t="47371" x="4608513" y="3660775"/>
          <p14:tracePt t="47387" x="4625975" y="3643313"/>
          <p14:tracePt t="47404" x="4643438" y="3625850"/>
          <p14:tracePt t="47421" x="4679950" y="3571875"/>
          <p14:tracePt t="47438" x="4697413" y="3517900"/>
          <p14:tracePt t="47454" x="4741863" y="3455988"/>
          <p14:tracePt t="47471" x="4751388" y="3429000"/>
          <p14:tracePt t="47487" x="4776788" y="3348038"/>
          <p14:tracePt t="47504" x="4786313" y="3268663"/>
          <p14:tracePt t="47521" x="4786313" y="3205163"/>
          <p14:tracePt t="47537" x="4786313" y="3133725"/>
          <p14:tracePt t="47554" x="4786313" y="3036888"/>
          <p14:tracePt t="47571" x="4786313" y="2982913"/>
          <p14:tracePt t="47587" x="4786313" y="2911475"/>
          <p14:tracePt t="47604" x="4786313" y="2874963"/>
          <p14:tracePt t="47606" x="4786313" y="2857500"/>
          <p14:tracePt t="47621" x="4786313" y="2813050"/>
          <p14:tracePt t="47638" x="4786313" y="2786063"/>
          <p14:tracePt t="47654" x="4786313" y="2776538"/>
          <p14:tracePt t="47671" x="4786313" y="2751138"/>
          <p14:tracePt t="47687" x="4768850" y="2714625"/>
          <p14:tracePt t="47704" x="4724400" y="2652713"/>
          <p14:tracePt t="47721" x="4705350" y="2633663"/>
          <p14:tracePt t="47738" x="4679950" y="2616200"/>
          <p14:tracePt t="47754" x="4625975" y="2571750"/>
          <p14:tracePt t="47771" x="4589463" y="2554288"/>
          <p14:tracePt t="47787" x="4545013" y="2544763"/>
          <p14:tracePt t="47804" x="4483100" y="2517775"/>
          <p14:tracePt t="47821" x="4367213" y="2500313"/>
          <p14:tracePt t="47838" x="4241800" y="2500313"/>
          <p14:tracePt t="47854" x="4116388" y="2500313"/>
          <p14:tracePt t="47870" x="4010025" y="2500313"/>
          <p14:tracePt t="47887" x="3867150" y="2500313"/>
          <p14:tracePt t="47904" x="3759200" y="2500313"/>
          <p14:tracePt t="47921" x="3679825" y="2500313"/>
          <p14:tracePt t="47937" x="3616325" y="2500313"/>
          <p14:tracePt t="47954" x="3571875" y="2500313"/>
          <p14:tracePt t="47971" x="3527425" y="2500313"/>
          <p14:tracePt t="47987" x="3509963" y="2500313"/>
          <p14:tracePt t="48004" x="3473450" y="2500313"/>
          <p14:tracePt t="48021" x="3394075" y="2500313"/>
          <p14:tracePt t="48038" x="3330575" y="2500313"/>
          <p14:tracePt t="48054" x="3251200" y="2509838"/>
          <p14:tracePt t="48070" x="3160713" y="2536825"/>
          <p14:tracePt t="48087" x="3071813" y="2536825"/>
          <p14:tracePt t="48104" x="2955925" y="2544763"/>
          <p14:tracePt t="48121" x="2919413" y="2562225"/>
          <p14:tracePt t="48137" x="2874963" y="2571750"/>
          <p14:tracePt t="48154" x="2813050" y="2598738"/>
          <p14:tracePt t="48170" x="2776538" y="2608263"/>
          <p14:tracePt t="48187" x="2751138" y="2616200"/>
          <p14:tracePt t="48204" x="2724150" y="2616200"/>
          <p14:tracePt t="48221" x="2705100" y="2633663"/>
          <p14:tracePt t="48269" x="2687638" y="2633663"/>
          <p14:tracePt t="48277" x="2670175" y="2652713"/>
          <p14:tracePt t="48287" x="2660650" y="2652713"/>
          <p14:tracePt t="48304" x="2633663" y="2670175"/>
          <p14:tracePt t="48320" x="2589213" y="2687638"/>
          <p14:tracePt t="48337" x="2527300" y="2714625"/>
          <p14:tracePt t="48354" x="2517775" y="2724150"/>
          <p14:tracePt t="48371" x="2500313" y="2732088"/>
          <p14:tracePt t="48404" x="2482850" y="2741613"/>
          <p14:tracePt t="48421" x="2455863" y="2768600"/>
          <p14:tracePt t="48438" x="2446338" y="2768600"/>
          <p14:tracePt t="48485" x="2438400" y="2776538"/>
          <p14:tracePt t="48501" x="2428875" y="2786063"/>
          <p14:tracePt t="52701" x="2438400" y="2822575"/>
          <p14:tracePt t="52709" x="2490788" y="2840038"/>
          <p14:tracePt t="52720" x="2500313" y="2847975"/>
          <p14:tracePt t="52737" x="2536825" y="2857500"/>
          <p14:tracePt t="52754" x="2562225" y="2884488"/>
          <p14:tracePt t="52805" x="2571750" y="2894013"/>
          <p14:tracePt t="52813" x="2589213" y="2894013"/>
          <p14:tracePt t="52829" x="2616200" y="2894013"/>
          <p14:tracePt t="52838" x="2625725" y="2901950"/>
          <p14:tracePt t="53253" x="2652713" y="2901950"/>
          <p14:tracePt t="53261" x="2660650" y="2901950"/>
          <p14:tracePt t="53270" x="2670175" y="2901950"/>
          <p14:tracePt t="53287" x="2697163" y="2901950"/>
          <p14:tracePt t="53304" x="2776538" y="2901950"/>
          <p14:tracePt t="53320" x="2822575" y="2901950"/>
          <p14:tracePt t="53337" x="2847975" y="2901950"/>
          <p14:tracePt t="53557" x="2857500" y="2901950"/>
          <p14:tracePt t="53565" x="2874963" y="2901950"/>
          <p14:tracePt t="53573" x="2919413" y="2919413"/>
          <p14:tracePt t="53587" x="2955925" y="2919413"/>
          <p14:tracePt t="53604" x="3044825" y="2919413"/>
          <p14:tracePt t="53621" x="3170238" y="2919413"/>
          <p14:tracePt t="53638" x="3313113" y="2919413"/>
          <p14:tracePt t="53845" x="3367088" y="2919413"/>
          <p14:tracePt t="53854" x="3465513" y="2946400"/>
          <p14:tracePt t="53861" x="3608388" y="2965450"/>
          <p14:tracePt t="53871" x="3822700" y="2982913"/>
          <p14:tracePt t="53887" x="4357688" y="2982913"/>
          <p14:tracePt t="53904" x="5045075" y="2982913"/>
          <p14:tracePt t="53920" x="5929313" y="2867025"/>
          <p14:tracePt t="53937" x="6715125" y="2625725"/>
          <p14:tracePt t="53954" x="7143750" y="2419350"/>
          <p14:tracePt t="53970" x="7491413" y="2251075"/>
          <p14:tracePt t="53987" x="7661275" y="2143125"/>
          <p14:tracePt t="54004" x="7759700" y="2089150"/>
          <p14:tracePt t="54020" x="7804150" y="2071688"/>
          <p14:tracePt t="54037" x="7848600" y="2036763"/>
          <p14:tracePt t="54054" x="7885113" y="2017713"/>
          <p14:tracePt t="54071" x="7939088" y="2009775"/>
          <p14:tracePt t="54087" x="7991475" y="1982788"/>
          <p14:tracePt t="54104" x="8037513" y="1973263"/>
          <p14:tracePt t="54121" x="8134350" y="1946275"/>
          <p14:tracePt t="54138" x="8224838" y="1919288"/>
          <p14:tracePt t="54154" x="8340725" y="1893888"/>
          <p14:tracePt t="54170" x="8474075" y="1847850"/>
          <p14:tracePt t="54187" x="8609013" y="1822450"/>
          <p14:tracePt t="54204" x="8697913" y="1776413"/>
          <p14:tracePt t="54221" x="8796338" y="1758950"/>
          <p14:tracePt t="54238" x="8939213" y="1751013"/>
          <p14:tracePt t="54254" x="9063038" y="1751013"/>
          <p14:tracePt t="54270" x="9170988" y="1751013"/>
          <p14:tracePt t="54287" x="9348788" y="1751013"/>
          <p14:tracePt t="54304" x="9518650" y="1751013"/>
          <p14:tracePt t="54321" x="9609138" y="1768475"/>
          <p14:tracePt t="54337" x="9671050" y="1768475"/>
          <p14:tracePt t="54354" x="9705975" y="1768475"/>
          <p14:tracePt t="54525" x="9563100" y="1768475"/>
          <p14:tracePt t="54533" x="9367838" y="1830388"/>
          <p14:tracePt t="54541" x="9153525" y="1884363"/>
          <p14:tracePt t="54554" x="8875713" y="1973263"/>
          <p14:tracePt t="54570" x="8054975" y="2187575"/>
          <p14:tracePt t="54587" x="7205663" y="2347913"/>
          <p14:tracePt t="54604" x="6537325" y="2517775"/>
          <p14:tracePt t="54605" x="6286500" y="2598738"/>
          <p14:tracePt t="54620" x="6045200" y="2660650"/>
          <p14:tracePt t="54638" x="5527675" y="2830513"/>
          <p14:tracePt t="54654" x="5295900" y="2919413"/>
          <p14:tracePt t="54670" x="5089525" y="2990850"/>
          <p14:tracePt t="54687" x="4857750" y="3062288"/>
          <p14:tracePt t="54704" x="4679950" y="3098800"/>
          <p14:tracePt t="54720" x="4572000" y="3143250"/>
          <p14:tracePt t="54737" x="4518025" y="3152775"/>
          <p14:tracePt t="54754" x="4465638" y="3179763"/>
          <p14:tracePt t="54771" x="4411663" y="3205163"/>
          <p14:tracePt t="54787" x="4384675" y="3214688"/>
          <p14:tracePt t="54804" x="4286250" y="3241675"/>
          <p14:tracePt t="54821" x="4152900" y="3286125"/>
          <p14:tracePt t="54837" x="3946525" y="3295650"/>
          <p14:tracePt t="54854" x="3857625" y="3313113"/>
          <p14:tracePt t="54870" x="3776663" y="3340100"/>
          <p14:tracePt t="54887" x="3714750" y="3340100"/>
          <p14:tracePt t="54904" x="3625850" y="3348038"/>
          <p14:tracePt t="54920" x="3500438" y="3348038"/>
          <p14:tracePt t="54937" x="3394075" y="3348038"/>
          <p14:tracePt t="54954" x="3330575" y="3348038"/>
          <p14:tracePt t="54970" x="3322638" y="3348038"/>
          <p14:tracePt t="54987" x="3286125" y="3367088"/>
          <p14:tracePt t="55004" x="3276600" y="3367088"/>
          <p14:tracePt t="55021" x="3224213" y="3375025"/>
          <p14:tracePt t="55038" x="3179763" y="3375025"/>
          <p14:tracePt t="55054" x="3170238" y="3375025"/>
          <p14:tracePt t="55141" x="3179763" y="3375025"/>
          <p14:tracePt t="55149" x="3268663" y="3375025"/>
          <p14:tracePt t="55157" x="3394075" y="3367088"/>
          <p14:tracePt t="55170" x="3544888" y="3330575"/>
          <p14:tracePt t="55187" x="3946525" y="3313113"/>
          <p14:tracePt t="55204" x="4394200" y="3286125"/>
          <p14:tracePt t="55221" x="4679950" y="3286125"/>
          <p14:tracePt t="55237" x="4751388" y="3286125"/>
          <p14:tracePt t="55453" x="4776788" y="3286125"/>
          <p14:tracePt t="55461" x="4795838" y="3286125"/>
          <p14:tracePt t="55470" x="4822825" y="3286125"/>
          <p14:tracePt t="55487" x="4902200" y="3224213"/>
          <p14:tracePt t="55503" x="5062538" y="3143250"/>
          <p14:tracePt t="55520" x="5224463" y="3081338"/>
          <p14:tracePt t="55537" x="5330825" y="3036888"/>
          <p14:tracePt t="55554" x="5357813" y="3027363"/>
          <p14:tracePt t="55693" x="5348288" y="3027363"/>
          <p14:tracePt t="55709" x="5330825" y="3027363"/>
          <p14:tracePt t="55781" x="5322888" y="3027363"/>
          <p14:tracePt t="55789" x="5295900" y="3027363"/>
          <p14:tracePt t="55797" x="5259388" y="3027363"/>
          <p14:tracePt t="55805" x="5241925" y="3027363"/>
          <p14:tracePt t="55821" x="5214938" y="3027363"/>
          <p14:tracePt t="55837" x="5205413" y="3027363"/>
          <p14:tracePt t="55973" x="5180013" y="3027363"/>
          <p14:tracePt t="55981" x="5160963" y="3027363"/>
          <p14:tracePt t="55989" x="5133975" y="3027363"/>
          <p14:tracePt t="56003" x="5126038" y="3027363"/>
          <p14:tracePt t="56021" x="5108575" y="3027363"/>
          <p14:tracePt t="56341" x="5133975" y="3027363"/>
          <p14:tracePt t="56349" x="5143500" y="3027363"/>
          <p14:tracePt t="56357" x="5170488" y="3027363"/>
          <p14:tracePt t="56370" x="5187950" y="3027363"/>
          <p14:tracePt t="56387" x="5224463" y="3027363"/>
          <p14:tracePt t="56404" x="5268913" y="3009900"/>
          <p14:tracePt t="56420" x="5276850" y="3000375"/>
          <p14:tracePt t="56437" x="5322888" y="2965450"/>
          <p14:tracePt t="56454" x="5348288" y="2919413"/>
          <p14:tracePt t="56470" x="5394325" y="2874963"/>
          <p14:tracePt t="56487" x="5419725" y="2822575"/>
          <p14:tracePt t="56504" x="5456238" y="2768600"/>
          <p14:tracePt t="56520" x="5456238" y="2751138"/>
          <p14:tracePt t="56537" x="5456238" y="2732088"/>
          <p14:tracePt t="56554" x="5456238" y="2705100"/>
          <p14:tracePt t="56570" x="5456238" y="2652713"/>
          <p14:tracePt t="56587" x="5456238" y="2608263"/>
          <p14:tracePt t="56604" x="5456238" y="2571750"/>
          <p14:tracePt t="56605" x="5438775" y="2544763"/>
          <p14:tracePt t="56622" x="5429250" y="2536825"/>
          <p14:tracePt t="56638" x="5419725" y="2517775"/>
          <p14:tracePt t="56670" x="5411788" y="2500313"/>
          <p14:tracePt t="56701" x="5402263" y="2500313"/>
          <p14:tracePt t="56741" x="5394325" y="2500313"/>
          <p14:tracePt t="56757" x="5384800" y="2500313"/>
          <p14:tracePt t="56765" x="5367338" y="2500313"/>
          <p14:tracePt t="56781" x="5340350" y="2509838"/>
          <p14:tracePt t="56805" x="5322888" y="2517775"/>
          <p14:tracePt t="56829" x="5322888" y="2536825"/>
          <p14:tracePt t="56845" x="5322888" y="2544763"/>
          <p14:tracePt t="56854" x="5322888" y="2554288"/>
          <p14:tracePt t="56870" x="5322888" y="2589213"/>
          <p14:tracePt t="56885" x="5322888" y="2598738"/>
          <p14:tracePt t="56893" x="5313363" y="2625725"/>
          <p14:tracePt t="56909" x="5313363" y="2652713"/>
          <p14:tracePt t="56920" x="5303838" y="2660650"/>
          <p14:tracePt t="56937" x="5303838" y="2679700"/>
          <p14:tracePt t="56954" x="5303838" y="2714625"/>
          <p14:tracePt t="56970" x="5303838" y="2724150"/>
          <p14:tracePt t="56987" x="5276850" y="2751138"/>
          <p14:tracePt t="57004" x="5276850" y="2759075"/>
          <p14:tracePt t="57021" x="5276850" y="2786063"/>
          <p14:tracePt t="57037" x="5286375" y="2803525"/>
          <p14:tracePt t="57054" x="5295900" y="2813050"/>
          <p14:tracePt t="57070" x="5295900" y="2822575"/>
          <p14:tracePt t="57087" x="5303838" y="2867025"/>
          <p14:tracePt t="57104" x="5330825" y="2894013"/>
          <p14:tracePt t="57120" x="5340350" y="2938463"/>
          <p14:tracePt t="57137" x="5348288" y="2946400"/>
          <p14:tracePt t="57153" x="5367338" y="2965450"/>
          <p14:tracePt t="57170" x="5375275" y="3000375"/>
          <p14:tracePt t="57187" x="5384800" y="3009900"/>
          <p14:tracePt t="57204" x="5402263" y="3044825"/>
          <p14:tracePt t="57221" x="5419725" y="3062288"/>
          <p14:tracePt t="57238" x="5438775" y="3098800"/>
          <p14:tracePt t="57254" x="5465763" y="3125788"/>
          <p14:tracePt t="57287" x="5465763" y="3143250"/>
          <p14:tracePt t="57304" x="5473700" y="3152775"/>
          <p14:tracePt t="57325" x="5491163" y="3170238"/>
          <p14:tracePt t="57357" x="5518150" y="3187700"/>
          <p14:tracePt t="57373" x="5554663" y="3187700"/>
          <p14:tracePt t="57381" x="5581650" y="3205163"/>
          <p14:tracePt t="57389" x="5608638" y="3205163"/>
          <p14:tracePt t="57403" x="5626100" y="3224213"/>
          <p14:tracePt t="57421" x="5715000" y="3241675"/>
          <p14:tracePt t="57437" x="5848350" y="3276600"/>
          <p14:tracePt t="57454" x="5946775" y="3276600"/>
          <p14:tracePt t="57470" x="6045200" y="3286125"/>
          <p14:tracePt t="57487" x="6134100" y="3286125"/>
          <p14:tracePt t="57504" x="6197600" y="3286125"/>
          <p14:tracePt t="57520" x="6224588" y="3286125"/>
          <p14:tracePt t="57537" x="6251575" y="3286125"/>
          <p14:tracePt t="57554" x="6259513" y="3286125"/>
          <p14:tracePt t="57570" x="6276975" y="3286125"/>
          <p14:tracePt t="57587" x="6313488" y="3286125"/>
          <p14:tracePt t="57604" x="6340475" y="3286125"/>
          <p14:tracePt t="57605" x="6348413" y="3286125"/>
          <p14:tracePt t="57620" x="6367463" y="3276600"/>
          <p14:tracePt t="57637" x="6384925" y="3259138"/>
          <p14:tracePt t="57654" x="6419850" y="3205163"/>
          <p14:tracePt t="57670" x="6429375" y="3187700"/>
          <p14:tracePt t="57687" x="6456363" y="3133725"/>
          <p14:tracePt t="57704" x="6456363" y="3108325"/>
          <p14:tracePt t="57720" x="6473825" y="3071813"/>
          <p14:tracePt t="57737" x="6473825" y="3036888"/>
          <p14:tracePt t="57754" x="6473825" y="2990850"/>
          <p14:tracePt t="57770" x="6473825" y="2946400"/>
          <p14:tracePt t="57787" x="6473825" y="2884488"/>
          <p14:tracePt t="57804" x="6456363" y="2803525"/>
          <p14:tracePt t="57821" x="6446838" y="2741613"/>
          <p14:tracePt t="57837" x="6411913" y="2670175"/>
          <p14:tracePt t="57854" x="6394450" y="2633663"/>
          <p14:tracePt t="57870" x="6375400" y="2616200"/>
          <p14:tracePt t="57887" x="6340475" y="2589213"/>
          <p14:tracePt t="57904" x="6313488" y="2554288"/>
          <p14:tracePt t="57920" x="6242050" y="2500313"/>
          <p14:tracePt t="57937" x="6161088" y="2428875"/>
          <p14:tracePt t="57954" x="6108700" y="2411413"/>
          <p14:tracePt t="57971" x="6072188" y="2393950"/>
          <p14:tracePt t="57987" x="6045200" y="2374900"/>
          <p14:tracePt t="58004" x="6037263" y="2374900"/>
          <p14:tracePt t="58020" x="6018213" y="2374900"/>
          <p14:tracePt t="58037" x="5965825" y="2374900"/>
          <p14:tracePt t="58054" x="5902325" y="2374900"/>
          <p14:tracePt t="58070" x="5867400" y="2374900"/>
          <p14:tracePt t="58087" x="5822950" y="2374900"/>
          <p14:tracePt t="58333" x="5813425" y="2374900"/>
          <p14:tracePt t="58341" x="5795963" y="2374900"/>
          <p14:tracePt t="58353" x="5786438" y="2374900"/>
          <p14:tracePt t="58371" x="5759450" y="2393950"/>
          <p14:tracePt t="58387" x="5715000" y="2401888"/>
          <p14:tracePt t="58404" x="5680075" y="2411413"/>
          <p14:tracePt t="58421" x="5653088" y="2428875"/>
          <p14:tracePt t="58437" x="5616575" y="2465388"/>
          <p14:tracePt t="58454" x="5608638" y="2473325"/>
          <p14:tracePt t="58533" x="5599113" y="2482850"/>
          <p14:tracePt t="58565" x="5599113" y="2490788"/>
          <p14:tracePt t="58581" x="5599113" y="2500313"/>
          <p14:tracePt t="58597" x="5589588" y="2509838"/>
          <p14:tracePt t="58621" x="5581650" y="2517775"/>
          <p14:tracePt t="58717" x="5581650" y="2544763"/>
          <p14:tracePt t="58725" x="5581650" y="2554288"/>
          <p14:tracePt t="58736" x="5581650" y="2581275"/>
          <p14:tracePt t="58753" x="5803900" y="2660650"/>
          <p14:tracePt t="58770" x="6242050" y="2724150"/>
          <p14:tracePt t="58787" x="7358063" y="2867025"/>
          <p14:tracePt t="58804" x="8528050" y="2867025"/>
          <p14:tracePt t="58820" x="9126538" y="2867025"/>
          <p14:tracePt t="58837" x="9769475" y="2840038"/>
          <p14:tracePt t="58854" x="10001250" y="2768600"/>
          <p14:tracePt t="58870" x="10063163" y="2697163"/>
          <p14:tracePt t="58887" x="10090150" y="2652713"/>
          <p14:tracePt t="58904" x="10090150" y="2589213"/>
          <p14:tracePt t="58920" x="10090150" y="2544763"/>
          <p14:tracePt t="58937" x="10090150" y="2536825"/>
          <p14:tracePt t="58970" x="10090150" y="2527300"/>
          <p14:tracePt t="58989" x="10082213" y="2527300"/>
          <p14:tracePt t="59005" x="10063163" y="2517775"/>
          <p14:tracePt t="59021" x="10055225" y="2509838"/>
          <p14:tracePt t="59038" x="10055225" y="2482850"/>
          <p14:tracePt t="59054" x="10055225" y="2428875"/>
          <p14:tracePt t="59070" x="10055225" y="2366963"/>
          <p14:tracePt t="59087" x="10055225" y="2330450"/>
          <p14:tracePt t="59104" x="10055225" y="2312988"/>
          <p14:tracePt t="59120" x="10045700" y="2295525"/>
          <p14:tracePt t="59137" x="10045700" y="2259013"/>
          <p14:tracePt t="59153" x="10045700" y="2241550"/>
          <p14:tracePt t="59170" x="10045700" y="2214563"/>
          <p14:tracePt t="59187" x="10045700" y="2205038"/>
          <p14:tracePt t="59203" x="10045700" y="2197100"/>
          <p14:tracePt t="59220" x="10045700" y="2170113"/>
          <p14:tracePt t="59237" x="10045700" y="2152650"/>
          <p14:tracePt t="59333" x="10045700" y="2170113"/>
          <p14:tracePt t="59341" x="10045700" y="2224088"/>
          <p14:tracePt t="59353" x="10045700" y="2295525"/>
          <p14:tracePt t="59370" x="10028238" y="2490788"/>
          <p14:tracePt t="59387" x="9956800" y="2714625"/>
          <p14:tracePt t="59404" x="9831388" y="3017838"/>
          <p14:tracePt t="59420" x="9742488" y="3251200"/>
          <p14:tracePt t="59437" x="9671050" y="3429000"/>
          <p14:tracePt t="59453" x="9653588" y="3465513"/>
          <p14:tracePt t="59541" x="9661525" y="3455988"/>
          <p14:tracePt t="59549" x="9680575" y="3446463"/>
          <p14:tracePt t="59557" x="9688513" y="3419475"/>
          <p14:tracePt t="59573" x="9688513" y="3411538"/>
          <p14:tracePt t="59587" x="9698038" y="3402013"/>
          <p14:tracePt t="59603" x="9705975" y="3394075"/>
          <p14:tracePt t="59620" x="9705975" y="3384550"/>
          <p14:tracePt t="59637" x="9705975" y="3357563"/>
          <p14:tracePt t="59670" x="9705975" y="3340100"/>
          <p14:tracePt t="59687" x="9671050" y="3303588"/>
          <p14:tracePt t="59704" x="9626600" y="3276600"/>
          <p14:tracePt t="59720" x="9528175" y="3241675"/>
          <p14:tracePt t="59737" x="9367838" y="3143250"/>
          <p14:tracePt t="59753" x="9197975" y="3054350"/>
          <p14:tracePt t="59770" x="9117013" y="2982913"/>
          <p14:tracePt t="59787" x="9063038" y="2973388"/>
          <p14:tracePt t="59804" x="9018588" y="2938463"/>
          <p14:tracePt t="59821" x="8991600" y="2928938"/>
          <p14:tracePt t="59837" x="8956675" y="2894013"/>
          <p14:tracePt t="59854" x="8929688" y="2884488"/>
          <p14:tracePt t="59870" x="8902700" y="2874963"/>
          <p14:tracePt t="59887" x="8858250" y="2867025"/>
          <p14:tracePt t="59903" x="8848725" y="2847975"/>
          <p14:tracePt t="59920" x="8831263" y="2840038"/>
          <p14:tracePt t="59953" x="8823325" y="2822575"/>
          <p14:tracePt t="59987" x="8813800" y="2786063"/>
          <p14:tracePt t="60020" x="8813800" y="2776538"/>
          <p14:tracePt t="60037" x="8813800" y="2768600"/>
          <p14:tracePt t="60093" x="8813800" y="2751138"/>
          <p14:tracePt t="60109" x="8813800" y="2741613"/>
          <p14:tracePt t="60157" x="8831263" y="2724150"/>
          <p14:tracePt t="60173" x="8840788" y="2724150"/>
          <p14:tracePt t="60189" x="8858250" y="2732088"/>
          <p14:tracePt t="60197" x="8902700" y="2741613"/>
          <p14:tracePt t="60205" x="8939213" y="2768600"/>
          <p14:tracePt t="60220" x="9001125" y="2813050"/>
          <p14:tracePt t="60237" x="9126538" y="2928938"/>
          <p14:tracePt t="60254" x="9251950" y="3036888"/>
          <p14:tracePt t="60270" x="9348788" y="3108325"/>
          <p14:tracePt t="60287" x="9447213" y="3160713"/>
          <p14:tracePt t="60304" x="9501188" y="3197225"/>
          <p14:tracePt t="60337" x="9518650" y="3224213"/>
          <p14:tracePt t="60353" x="9528175" y="3232150"/>
          <p14:tracePt t="60621" x="9528175" y="3241675"/>
          <p14:tracePt t="60629" x="9429750" y="3268663"/>
          <p14:tracePt t="60638" x="9259888" y="3286125"/>
          <p14:tracePt t="60654" x="8902700" y="3348038"/>
          <p14:tracePt t="60670" x="8510588" y="3402013"/>
          <p14:tracePt t="60687" x="8037513" y="3446463"/>
          <p14:tracePt t="60703" x="7466013" y="3509963"/>
          <p14:tracePt t="60720" x="7081838" y="3527425"/>
          <p14:tracePt t="60737" x="6769100" y="3527425"/>
          <p14:tracePt t="60753" x="6653213" y="3527425"/>
          <p14:tracePt t="60771" x="6589713" y="3527425"/>
          <p14:tracePt t="60787" x="6554788" y="3527425"/>
          <p14:tracePt t="60820" x="6545263" y="3527425"/>
          <p14:tracePt t="60838" x="6527800" y="3509963"/>
          <p14:tracePt t="60854" x="6510338" y="3500438"/>
          <p14:tracePt t="60870" x="6438900" y="3482975"/>
          <p14:tracePt t="60887" x="6348413" y="3419475"/>
          <p14:tracePt t="60903" x="6251575" y="3375025"/>
          <p14:tracePt t="60920" x="6232525" y="3367088"/>
          <p14:tracePt t="60937" x="6224588" y="3357563"/>
          <p14:tracePt t="60953" x="6197600" y="3340100"/>
          <p14:tracePt t="60970" x="6197600" y="3313113"/>
          <p14:tracePt t="60987" x="6180138" y="3286125"/>
          <p14:tracePt t="61004" x="6180138" y="3276600"/>
          <p14:tracePt t="61020" x="6170613" y="3251200"/>
          <p14:tracePt t="61037" x="6153150" y="3224213"/>
          <p14:tracePt t="61054" x="6143625" y="3205163"/>
          <p14:tracePt t="61070" x="6134100" y="3197225"/>
          <p14:tracePt t="61087" x="6099175" y="3187700"/>
          <p14:tracePt t="61103" x="6054725" y="3160713"/>
          <p14:tracePt t="61120" x="6027738" y="3152775"/>
          <p14:tracePt t="61137" x="6018213" y="3152775"/>
          <p14:tracePt t="61153" x="6000750" y="3152775"/>
          <p14:tracePt t="61170" x="5973763" y="3143250"/>
          <p14:tracePt t="61187" x="5956300" y="3133725"/>
          <p14:tracePt t="61220" x="5911850" y="3108325"/>
          <p14:tracePt t="61237" x="5813425" y="3089275"/>
          <p14:tracePt t="61254" x="5741988" y="3062288"/>
          <p14:tracePt t="61270" x="5680075" y="3062288"/>
          <p14:tracePt t="61287" x="5653088" y="3062288"/>
          <p14:tracePt t="61333" x="5643563" y="3062288"/>
          <p14:tracePt t="61341" x="5634038" y="3062288"/>
          <p14:tracePt t="61353" x="5608638" y="3062288"/>
          <p14:tracePt t="61370" x="5589588" y="3062288"/>
          <p14:tracePt t="61387" x="5554663" y="3062288"/>
          <p14:tracePt t="61403" x="5545138" y="3062288"/>
          <p14:tracePt t="61437" x="5537200" y="3062288"/>
          <p14:tracePt t="61454" x="5527675" y="3062288"/>
          <p14:tracePt t="61470" x="5491163" y="3062288"/>
          <p14:tracePt t="61487" x="5473700" y="3062288"/>
          <p14:tracePt t="61503" x="5438775" y="3071813"/>
          <p14:tracePt t="61520" x="5402263" y="3108325"/>
          <p14:tracePt t="61537" x="5384800" y="3152775"/>
          <p14:tracePt t="61553" x="5384800" y="3170238"/>
          <p14:tracePt t="61570" x="5384800" y="3214688"/>
          <p14:tracePt t="61587" x="5384800" y="3251200"/>
          <p14:tracePt t="61603" x="5384800" y="3268663"/>
          <p14:tracePt t="61620" x="5411788" y="3286125"/>
          <p14:tracePt t="61622" x="5438775" y="3313113"/>
          <p14:tracePt t="61637" x="5483225" y="3340100"/>
          <p14:tracePt t="61654" x="5527675" y="3348038"/>
          <p14:tracePt t="61670" x="5608638" y="3394075"/>
          <p14:tracePt t="61686" x="5643563" y="3402013"/>
          <p14:tracePt t="61703" x="5688013" y="3402013"/>
          <p14:tracePt t="61720" x="5732463" y="3411538"/>
          <p14:tracePt t="61737" x="5776913" y="3411538"/>
          <p14:tracePt t="61753" x="5803900" y="3411538"/>
          <p14:tracePt t="61770" x="5830888" y="3411538"/>
          <p14:tracePt t="61787" x="5848350" y="3411538"/>
          <p14:tracePt t="61803" x="5884863" y="3411538"/>
          <p14:tracePt t="61820" x="5894388" y="3411538"/>
          <p14:tracePt t="61837" x="5929313" y="3411538"/>
          <p14:tracePt t="61854" x="5946775" y="3411538"/>
          <p14:tracePt t="61870" x="5973763" y="3384550"/>
          <p14:tracePt t="61887" x="5991225" y="3357563"/>
          <p14:tracePt t="61903" x="5991225" y="3322638"/>
          <p14:tracePt t="61920" x="6000750" y="3295650"/>
          <p14:tracePt t="61937" x="6000750" y="3276600"/>
          <p14:tracePt t="61953" x="6000750" y="3259138"/>
          <p14:tracePt t="61970" x="6000750" y="3232150"/>
          <p14:tracePt t="61987" x="6000750" y="3205163"/>
          <p14:tracePt t="62003" x="6000750" y="3187700"/>
          <p14:tracePt t="62020" x="6000750" y="3179763"/>
          <p14:tracePt t="62053" x="6000750" y="3170238"/>
          <p14:tracePt t="62070" x="6000750" y="3160713"/>
          <p14:tracePt t="62087" x="6000750" y="3143250"/>
          <p14:tracePt t="62109" x="5991225" y="3133725"/>
          <p14:tracePt t="62133" x="5983288" y="3125788"/>
          <p14:tracePt t="62149" x="5973763" y="3116263"/>
          <p14:tracePt t="62157" x="5946775" y="3108325"/>
          <p14:tracePt t="62173" x="5938838" y="3108325"/>
          <p14:tracePt t="62187" x="5902325" y="3089275"/>
          <p14:tracePt t="62203" x="5875338" y="3071813"/>
          <p14:tracePt t="62413" x="5867400" y="3071813"/>
          <p14:tracePt t="63197" x="5857875" y="3081338"/>
          <p14:tracePt t="63205" x="5830888" y="3125788"/>
          <p14:tracePt t="63213" x="5803900" y="3179763"/>
          <p14:tracePt t="63221" x="5786438" y="3205163"/>
          <p14:tracePt t="63237" x="5751513" y="3251200"/>
          <p14:tracePt t="63254" x="5732463" y="3276600"/>
          <p14:tracePt t="63270" x="5724525" y="3286125"/>
          <p14:tracePt t="63287" x="5697538" y="3303588"/>
          <p14:tracePt t="63303" x="5670550" y="3322638"/>
          <p14:tracePt t="63320" x="5643563" y="3330575"/>
          <p14:tracePt t="63336" x="5608638" y="3340100"/>
          <p14:tracePt t="63353" x="5581650" y="3367088"/>
          <p14:tracePt t="63387" x="5572125" y="3375025"/>
          <p14:tracePt t="63404" x="5527675" y="3402013"/>
          <p14:tracePt t="63420" x="5518150" y="3411538"/>
          <p14:tracePt t="63437" x="5473700" y="3438525"/>
          <p14:tracePt t="63454" x="5429250" y="3455988"/>
          <p14:tracePt t="63470" x="5419725" y="3455988"/>
          <p14:tracePt t="63486" x="5402263" y="3473450"/>
          <p14:tracePt t="63503" x="5375275" y="3482975"/>
          <p14:tracePt t="63520" x="5322888" y="3490913"/>
          <p14:tracePt t="63537" x="5295900" y="3490913"/>
          <p14:tracePt t="63553" x="5259388" y="3509963"/>
          <p14:tracePt t="63570" x="5251450" y="3509963"/>
          <p14:tracePt t="64525" x="5241925" y="3517900"/>
          <p14:tracePt t="64533" x="5232400" y="3527425"/>
          <p14:tracePt t="64541" x="5205413" y="3536950"/>
          <p14:tracePt t="64553" x="5170488" y="3554413"/>
          <p14:tracePt t="64570" x="5089525" y="3562350"/>
          <p14:tracePt t="64587" x="4983163" y="3562350"/>
          <p14:tracePt t="64603" x="4857750" y="3562350"/>
          <p14:tracePt t="64620" x="4751388" y="3562350"/>
          <p14:tracePt t="64637" x="4608513" y="3562350"/>
          <p14:tracePt t="64654" x="4527550" y="3562350"/>
          <p14:tracePt t="64670" x="4483100" y="3562350"/>
          <p14:tracePt t="64687" x="4473575" y="3562350"/>
          <p14:tracePt t="64869" x="4500563" y="3562350"/>
          <p14:tracePt t="64877" x="4572000" y="3562350"/>
          <p14:tracePt t="64887" x="4687888" y="3562350"/>
          <p14:tracePt t="64903" x="5018088" y="3562350"/>
          <p14:tracePt t="64920" x="5473700" y="3562350"/>
          <p14:tracePt t="64937" x="5875338" y="3562350"/>
          <p14:tracePt t="64953" x="6134100" y="3562350"/>
          <p14:tracePt t="64970" x="6303963" y="3562350"/>
          <p14:tracePt t="64987" x="6357938" y="3562350"/>
          <p14:tracePt t="65003" x="6367463" y="3562350"/>
          <p14:tracePt t="66093" x="6375400" y="3571875"/>
          <p14:tracePt t="66125" x="6375400" y="3581400"/>
          <p14:tracePt t="66165" x="6367463" y="3581400"/>
          <p14:tracePt t="66173" x="6330950" y="3581400"/>
          <p14:tracePt t="66181" x="6303963" y="3554413"/>
          <p14:tracePt t="66189" x="6276975" y="3517900"/>
          <p14:tracePt t="66203" x="6276975" y="3482975"/>
          <p14:tracePt t="66220" x="6269038" y="3446463"/>
          <p14:tracePt t="66236" x="6269038" y="3402013"/>
          <p14:tracePt t="66253" x="6269038" y="3330575"/>
          <p14:tracePt t="66270" x="6296025" y="3295650"/>
          <p14:tracePt t="66365" x="6296025" y="3286125"/>
          <p14:tracePt t="66373" x="6296025" y="3276600"/>
          <p14:tracePt t="66397" x="6296025" y="3259138"/>
          <p14:tracePt t="66413" x="6286500" y="3232150"/>
          <p14:tracePt t="66421" x="6276975" y="3224213"/>
          <p14:tracePt t="66429" x="6269038" y="3214688"/>
          <p14:tracePt t="66453" x="6242050" y="3187700"/>
          <p14:tracePt t="66470" x="6224588" y="3179763"/>
          <p14:tracePt t="66477" x="6197600" y="3160713"/>
          <p14:tracePt t="66487" x="6170613" y="3160713"/>
          <p14:tracePt t="66503" x="6153150" y="3152775"/>
          <p14:tracePt t="66520" x="6108700" y="3152775"/>
          <p14:tracePt t="66536" x="6072188" y="3125788"/>
          <p14:tracePt t="66553" x="6054725" y="3116263"/>
          <p14:tracePt t="66570" x="6037263" y="3116263"/>
          <p14:tracePt t="66586" x="6027738" y="3108325"/>
          <p14:tracePt t="66603" x="6010275" y="3108325"/>
          <p14:tracePt t="66620" x="6000750" y="3098800"/>
          <p14:tracePt t="66636" x="5965825" y="3071813"/>
          <p14:tracePt t="66638" x="5956300" y="3062288"/>
          <p14:tracePt t="66973" x="5946775" y="3054350"/>
          <p14:tracePt t="66989" x="5938838" y="3044825"/>
          <p14:tracePt t="67013" x="5911850" y="3017838"/>
          <p14:tracePt t="67029" x="5902325" y="3009900"/>
          <p14:tracePt t="67053" x="5894388" y="3000375"/>
          <p14:tracePt t="67070" x="5884863" y="3000375"/>
          <p14:tracePt t="67077" x="5875338" y="2990850"/>
          <p14:tracePt t="67087" x="5857875" y="2990850"/>
          <p14:tracePt t="67125" x="5848350" y="2982913"/>
          <p14:tracePt t="67133" x="5840413" y="2973388"/>
          <p14:tracePt t="67149" x="5830888" y="2965450"/>
          <p14:tracePt t="67189" x="5813425" y="2946400"/>
          <p14:tracePt t="67205" x="5795963" y="2946400"/>
          <p14:tracePt t="67221" x="5786438" y="2946400"/>
          <p14:tracePt t="67229" x="5776913" y="2946400"/>
          <p14:tracePt t="67238" x="5759450" y="2946400"/>
          <p14:tracePt t="67254" x="5732463" y="2946400"/>
          <p14:tracePt t="67270" x="5688013" y="2946400"/>
          <p14:tracePt t="67287" x="5653088" y="2946400"/>
          <p14:tracePt t="67303" x="5634038" y="2946400"/>
          <p14:tracePt t="67320" x="5616575" y="2946400"/>
          <p14:tracePt t="67336" x="5589588" y="2946400"/>
          <p14:tracePt t="67353" x="5572125" y="2946400"/>
          <p14:tracePt t="67370" x="5562600" y="2946400"/>
          <p14:tracePt t="67386" x="5554663" y="2946400"/>
          <p14:tracePt t="67403" x="5554663" y="2965450"/>
          <p14:tracePt t="67420" x="5545138" y="2973388"/>
          <p14:tracePt t="67436" x="5537200" y="2982913"/>
          <p14:tracePt t="67477" x="5537200" y="3000375"/>
          <p14:tracePt t="67486" x="5537200" y="3009900"/>
          <p14:tracePt t="67493" x="5537200" y="3027363"/>
          <p14:tracePt t="67503" x="5537200" y="3036888"/>
          <p14:tracePt t="67520" x="5537200" y="3054350"/>
          <p14:tracePt t="67536" x="5537200" y="3062288"/>
          <p14:tracePt t="67553" x="5537200" y="3071813"/>
          <p14:tracePt t="67570" x="5545138" y="3108325"/>
          <p14:tracePt t="67587" x="5545138" y="3116263"/>
          <p14:tracePt t="67603" x="5554663" y="3133725"/>
          <p14:tracePt t="67620" x="5581650" y="3160713"/>
          <p14:tracePt t="67637" x="5589588" y="3197225"/>
          <p14:tracePt t="67670" x="5626100" y="3241675"/>
          <p14:tracePt t="67687" x="5634038" y="3251200"/>
          <p14:tracePt t="67703" x="5653088" y="3268663"/>
          <p14:tracePt t="67720" x="5653088" y="3276600"/>
          <p14:tracePt t="67765" x="5661025" y="3286125"/>
          <p14:tracePt t="67789" x="5697538" y="3303588"/>
          <p14:tracePt t="67805" x="5715000" y="3330575"/>
          <p14:tracePt t="67813" x="5732463" y="3340100"/>
          <p14:tracePt t="67821" x="5741988" y="3357563"/>
          <p14:tracePt t="67837" x="5751513" y="3357563"/>
          <p14:tracePt t="67853" x="5768975" y="3367088"/>
          <p14:tracePt t="67870" x="5786438" y="3375025"/>
          <p14:tracePt t="67887" x="5803900" y="3375025"/>
          <p14:tracePt t="67903" x="5813425" y="3375025"/>
          <p14:tracePt t="67920" x="5822950" y="3375025"/>
          <p14:tracePt t="67936" x="5848350" y="3375025"/>
          <p14:tracePt t="67970" x="5875338" y="3375025"/>
          <p14:tracePt t="67987" x="5894388" y="3375025"/>
          <p14:tracePt t="68021" x="5902325" y="3375025"/>
          <p14:tracePt t="68038" x="5929313" y="3375025"/>
          <p14:tracePt t="68054" x="5938838" y="3357563"/>
          <p14:tracePt t="68070" x="5956300" y="3340100"/>
          <p14:tracePt t="68086" x="5973763" y="3330575"/>
          <p14:tracePt t="68103" x="5983288" y="3322638"/>
          <p14:tracePt t="68120" x="5991225" y="3286125"/>
          <p14:tracePt t="68136" x="6000750" y="3276600"/>
          <p14:tracePt t="68153" x="6010275" y="3268663"/>
          <p14:tracePt t="68170" x="6018213" y="3259138"/>
          <p14:tracePt t="68213" x="6018213" y="3241675"/>
          <p14:tracePt t="68229" x="6018213" y="3232150"/>
          <p14:tracePt t="68237" x="6018213" y="3224213"/>
          <p14:tracePt t="68245" x="6018213" y="3205163"/>
          <p14:tracePt t="68254" x="6018213" y="3197225"/>
          <p14:tracePt t="68271" x="6018213" y="3170238"/>
          <p14:tracePt t="68286" x="6018213" y="3152775"/>
          <p14:tracePt t="68303" x="6010275" y="3125788"/>
          <p14:tracePt t="68365" x="5991225" y="3098800"/>
          <p14:tracePt t="68373" x="5991225" y="3089275"/>
          <p14:tracePt t="68381" x="5991225" y="3081338"/>
          <p14:tracePt t="68389" x="5983288" y="3071813"/>
          <p14:tracePt t="68405" x="5983288" y="3062288"/>
          <p14:tracePt t="68420" x="5965825" y="3036888"/>
          <p14:tracePt t="68438" x="5965825" y="3027363"/>
          <p14:tracePt t="68453" x="5956300" y="3017838"/>
          <p14:tracePt t="68493" x="5938838" y="3009900"/>
          <p14:tracePt t="68509" x="5929313" y="2982913"/>
          <p14:tracePt t="68533" x="5919788" y="2973388"/>
          <p14:tracePt t="68549" x="5902325" y="2965450"/>
          <p14:tracePt t="68565" x="5884863" y="2955925"/>
          <p14:tracePt t="68573" x="5867400" y="2955925"/>
          <p14:tracePt t="68586" x="5857875" y="2938463"/>
          <p14:tracePt t="68603" x="5813425" y="2919413"/>
          <p14:tracePt t="68620" x="5786438" y="2911475"/>
          <p14:tracePt t="68636" x="5759450" y="2894013"/>
          <p14:tracePt t="68653" x="5732463" y="2884488"/>
          <p14:tracePt t="68686" x="5705475" y="2857500"/>
          <p14:tracePt t="68709" x="5697538" y="2857500"/>
          <p14:tracePt t="68733" x="5688013" y="2857500"/>
          <p14:tracePt t="68749" x="5680075" y="2857500"/>
          <p14:tracePt t="68757" x="5670550" y="2857500"/>
          <p14:tracePt t="68773" x="5643563" y="2874963"/>
          <p14:tracePt t="68789" x="5634038" y="2884488"/>
          <p14:tracePt t="68803" x="5626100" y="2894013"/>
          <p14:tracePt t="68820" x="5616575" y="2901950"/>
          <p14:tracePt t="68836" x="5616575" y="2919413"/>
          <p14:tracePt t="68854" x="5616575" y="2965450"/>
          <p14:tracePt t="68870" x="5616575" y="3000375"/>
          <p14:tracePt t="68887" x="5616575" y="3017838"/>
          <p14:tracePt t="68903" x="5616575" y="3044825"/>
          <p14:tracePt t="68920" x="5616575" y="3062288"/>
          <p14:tracePt t="68937" x="5616575" y="3081338"/>
          <p14:tracePt t="68953" x="5616575" y="3098800"/>
          <p14:tracePt t="68970" x="5634038" y="3125788"/>
          <p14:tracePt t="69005" x="5643563" y="3133725"/>
          <p14:tracePt t="69037" x="5653088" y="3143250"/>
          <p14:tracePt t="69053" x="5661025" y="3160713"/>
          <p14:tracePt t="69061" x="5688013" y="3179763"/>
          <p14:tracePt t="69077" x="5697538" y="3187700"/>
          <p14:tracePt t="69093" x="5705475" y="3197225"/>
          <p14:tracePt t="69103" x="5741988" y="3214688"/>
          <p14:tracePt t="69120" x="5751513" y="3224213"/>
          <p14:tracePt t="69136" x="5759450" y="3232150"/>
          <p14:tracePt t="69153" x="5795963" y="3241675"/>
          <p14:tracePt t="69170" x="5840413" y="3259138"/>
          <p14:tracePt t="69186" x="5848350" y="3259138"/>
          <p14:tracePt t="69203" x="5857875" y="3259138"/>
          <p14:tracePt t="69220" x="5867400" y="3259138"/>
          <p14:tracePt t="69236" x="5894388" y="3259138"/>
          <p14:tracePt t="69253" x="5902325" y="3259138"/>
          <p14:tracePt t="69270" x="5911850" y="3259138"/>
          <p14:tracePt t="69286" x="5919788" y="3259138"/>
          <p14:tracePt t="69320" x="5946775" y="3259138"/>
          <p14:tracePt t="69336" x="5965825" y="3259138"/>
          <p14:tracePt t="69353" x="5983288" y="3251200"/>
          <p14:tracePt t="69405" x="6010275" y="3241675"/>
          <p14:tracePt t="69429" x="6010275" y="3232150"/>
          <p14:tracePt t="69446" x="6010275" y="3224213"/>
          <p14:tracePt t="69469" x="6010275" y="3214688"/>
          <p14:tracePt t="69486" x="6010275" y="3187700"/>
          <p14:tracePt t="69493" x="6010275" y="3179763"/>
          <p14:tracePt t="69503" x="6010275" y="3170238"/>
          <p14:tracePt t="69520" x="6010275" y="3125788"/>
          <p14:tracePt t="69536" x="6010275" y="3098800"/>
          <p14:tracePt t="69553" x="6000750" y="3081338"/>
          <p14:tracePt t="69570" x="5983288" y="3054350"/>
          <p14:tracePt t="69603" x="5973763" y="3009900"/>
          <p14:tracePt t="69619" x="5965825" y="3000375"/>
          <p14:tracePt t="69636" x="5956300" y="2990850"/>
          <p14:tracePt t="69653" x="5946775" y="2982913"/>
          <p14:tracePt t="69670" x="5946775" y="2973388"/>
          <p14:tracePt t="69686" x="5938838" y="2965450"/>
          <p14:tracePt t="69703" x="5919788" y="2946400"/>
          <p14:tracePt t="69741" x="5911850" y="2938463"/>
          <p14:tracePt t="69749" x="5902325" y="2938463"/>
          <p14:tracePt t="69757" x="5894388" y="2938463"/>
          <p14:tracePt t="69773" x="5875338" y="2938463"/>
          <p14:tracePt t="69786" x="5857875" y="2928938"/>
          <p14:tracePt t="69803" x="5848350" y="2928938"/>
          <p14:tracePt t="69837" x="5840413" y="2928938"/>
          <p14:tracePt t="69877" x="5803900" y="2928938"/>
          <p14:tracePt t="69886" x="5795963" y="2928938"/>
          <p14:tracePt t="69901" x="5786438" y="2928938"/>
          <p14:tracePt t="70029" x="5768975" y="2928938"/>
          <p14:tracePt t="70053" x="5751513" y="2928938"/>
          <p14:tracePt t="70070" x="5741988" y="2928938"/>
          <p14:tracePt t="70093" x="5732463" y="2928938"/>
          <p14:tracePt t="70109" x="5715000" y="2928938"/>
          <p14:tracePt t="70117" x="5705475" y="2928938"/>
          <p14:tracePt t="70141" x="5688013" y="2928938"/>
          <p14:tracePt t="70157" x="5680075" y="2928938"/>
          <p14:tracePt t="70165" x="5670550" y="2938463"/>
          <p14:tracePt t="70181" x="5653088" y="2965450"/>
          <p14:tracePt t="70197" x="5653088" y="2973388"/>
          <p14:tracePt t="70213" x="5653088" y="3000375"/>
          <p14:tracePt t="70229" x="5653088" y="3009900"/>
          <p14:tracePt t="70269" x="5653088" y="3017838"/>
          <p14:tracePt t="70286" x="5653088" y="3027363"/>
          <p14:tracePt t="70301" x="5653088" y="3062288"/>
          <p14:tracePt t="70317" x="5661025" y="3071813"/>
          <p14:tracePt t="70325" x="5670550" y="3098800"/>
          <p14:tracePt t="70336" x="5670550" y="3108325"/>
          <p14:tracePt t="70353" x="5697538" y="3125788"/>
          <p14:tracePt t="70370" x="5724525" y="3143250"/>
          <p14:tracePt t="70386" x="5759450" y="3187700"/>
          <p14:tracePt t="70403" x="5768975" y="3197225"/>
          <p14:tracePt t="70420" x="5776913" y="3224213"/>
          <p14:tracePt t="70436" x="5786438" y="3232150"/>
          <p14:tracePt t="70477" x="5795963" y="3241675"/>
          <p14:tracePt t="70517" x="5813425" y="3241675"/>
          <p14:tracePt t="70525" x="5822950" y="3241675"/>
          <p14:tracePt t="70573" x="5830888" y="3241675"/>
          <p14:tracePt t="70581" x="5840413" y="3232150"/>
          <p14:tracePt t="70597" x="5848350" y="3232150"/>
          <p14:tracePt t="70685" x="5857875" y="3214688"/>
          <p14:tracePt t="70861" x="5857875" y="3197225"/>
          <p14:tracePt t="70901" x="5857875" y="3187700"/>
          <p14:tracePt t="70909" x="5857875" y="3179763"/>
          <p14:tracePt t="70925" x="5857875" y="3170238"/>
          <p14:tracePt t="70957" x="5857875" y="3143250"/>
          <p14:tracePt t="70965" x="5857875" y="3133725"/>
          <p14:tracePt t="70973" x="5848350" y="3125788"/>
          <p14:tracePt t="70986" x="5840413" y="3116263"/>
          <p14:tracePt t="71003" x="5830888" y="3108325"/>
          <p14:tracePt t="71020" x="5803900" y="3089275"/>
          <p14:tracePt t="71036" x="5795963" y="3081338"/>
          <p14:tracePt t="71053" x="5759450" y="3062288"/>
          <p14:tracePt t="71070" x="5715000" y="3027363"/>
          <p14:tracePt t="71086" x="5634038" y="3009900"/>
          <p14:tracePt t="71104" x="5518150" y="2955925"/>
          <p14:tracePt t="71119" x="5438775" y="2884488"/>
          <p14:tracePt t="71136" x="5375275" y="2857500"/>
          <p14:tracePt t="71153" x="5340350" y="2840038"/>
          <p14:tracePt t="71170" x="5340350" y="2822575"/>
          <p14:tracePt t="71187" x="5340350" y="2803525"/>
          <p14:tracePt t="71203" x="5330825" y="2768600"/>
          <p14:tracePt t="71220" x="5330825" y="2759075"/>
          <p14:tracePt t="71236" x="5303838" y="2741613"/>
          <p14:tracePt t="71253" x="5295900" y="2705100"/>
          <p14:tracePt t="71270" x="5295900" y="2670175"/>
          <p14:tracePt t="71286" x="5276850" y="2643188"/>
          <p14:tracePt t="71325" x="5276850" y="2616200"/>
          <p14:tracePt t="71341" x="5268913" y="2608263"/>
          <p14:tracePt t="71469" x="5286375" y="2608263"/>
          <p14:tracePt t="71477" x="5295900" y="2608263"/>
          <p14:tracePt t="71486" x="5303838" y="2616200"/>
          <p14:tracePt t="71503" x="5313363" y="2643188"/>
          <p14:tracePt t="71519" x="5340350" y="2670175"/>
          <p14:tracePt t="71536" x="5357813" y="2687638"/>
          <p14:tracePt t="71553" x="5375275" y="2705100"/>
          <p14:tracePt t="71570" x="5402263" y="2724150"/>
          <p14:tracePt t="71586" x="5411788" y="2724150"/>
          <p14:tracePt t="71603" x="5419725" y="2732088"/>
          <p14:tracePt t="71645" x="5438775" y="2732088"/>
          <p14:tracePt t="71654" x="5465763" y="2732088"/>
          <p14:tracePt t="71670" x="5500688" y="2759075"/>
          <p14:tracePt t="71686" x="5518150" y="2768600"/>
          <p14:tracePt t="71703" x="5581650" y="2768600"/>
          <p14:tracePt t="71720" x="5634038" y="2786063"/>
          <p14:tracePt t="71736" x="5670550" y="2786063"/>
          <p14:tracePt t="71753" x="5697538" y="2786063"/>
          <p14:tracePt t="71770" x="5705475" y="2786063"/>
          <p14:tracePt t="71786" x="5732463" y="2786063"/>
          <p14:tracePt t="71803" x="5741988" y="2795588"/>
          <p14:tracePt t="71820" x="5751513" y="2795588"/>
          <p14:tracePt t="71836" x="5759450" y="2795588"/>
          <p14:tracePt t="71853" x="5803900" y="2813050"/>
          <p14:tracePt t="71870" x="5848350" y="2813050"/>
          <p14:tracePt t="71886" x="5875338" y="2830513"/>
          <p14:tracePt t="71903" x="5894388" y="2830513"/>
          <p14:tracePt t="71920" x="5902325" y="2830513"/>
          <p14:tracePt t="71936" x="5929313" y="2840038"/>
          <p14:tracePt t="71953" x="5956300" y="2840038"/>
          <p14:tracePt t="71970" x="5973763" y="2840038"/>
          <p14:tracePt t="71986" x="6018213" y="2847975"/>
          <p14:tracePt t="72003" x="6054725" y="2847975"/>
          <p14:tracePt t="72020" x="6072188" y="2847975"/>
          <p14:tracePt t="72037" x="6081713" y="2847975"/>
          <p14:tracePt t="72053" x="6108700" y="2847975"/>
          <p14:tracePt t="72077" x="6116638" y="2847975"/>
          <p14:tracePt t="72125" x="6126163" y="2847975"/>
          <p14:tracePt t="72133" x="6134100" y="2847975"/>
          <p14:tracePt t="72149" x="6161088" y="2847975"/>
          <p14:tracePt t="72157" x="6170613" y="2847975"/>
          <p14:tracePt t="72173" x="6180138" y="2847975"/>
          <p14:tracePt t="72186" x="6188075" y="2847975"/>
          <p14:tracePt t="72203" x="6205538" y="2847975"/>
          <p14:tracePt t="72220" x="6232525" y="2847975"/>
          <p14:tracePt t="72253" x="6251575" y="2840038"/>
          <p14:tracePt t="72270" x="6259513" y="2813050"/>
          <p14:tracePt t="72286" x="6269038" y="2803525"/>
          <p14:tracePt t="72303" x="6269038" y="2768600"/>
          <p14:tracePt t="72320" x="6269038" y="2741613"/>
          <p14:tracePt t="72336" x="6269038" y="2714625"/>
          <p14:tracePt t="72353" x="6269038" y="2652713"/>
          <p14:tracePt t="72370" x="6259513" y="2616200"/>
          <p14:tracePt t="72386" x="6251575" y="2571750"/>
          <p14:tracePt t="72403" x="6224588" y="2544763"/>
          <p14:tracePt t="72420" x="6215063" y="2527300"/>
          <p14:tracePt t="72436" x="6197600" y="2517775"/>
          <p14:tracePt t="72453" x="6180138" y="2482850"/>
          <p14:tracePt t="72470" x="6099175" y="2446338"/>
          <p14:tracePt t="72486" x="6045200" y="2438400"/>
          <p14:tracePt t="72503" x="5983288" y="2411413"/>
          <p14:tracePt t="72520" x="5902325" y="2401888"/>
          <p14:tracePt t="72536" x="5830888" y="2384425"/>
          <p14:tracePt t="72553" x="5776913" y="2384425"/>
          <p14:tracePt t="72570" x="5732463" y="2384425"/>
          <p14:tracePt t="72586" x="5680075" y="2384425"/>
          <p14:tracePt t="72603" x="5653088" y="2384425"/>
          <p14:tracePt t="72620" x="5626100" y="2384425"/>
          <p14:tracePt t="72636" x="5599113" y="2384425"/>
          <p14:tracePt t="72654" x="5572125" y="2384425"/>
          <p14:tracePt t="72670" x="5554663" y="2384425"/>
          <p14:tracePt t="72686" x="5527675" y="2384425"/>
          <p14:tracePt t="72703" x="5491163" y="2384425"/>
          <p14:tracePt t="72720" x="5465763" y="2419350"/>
          <p14:tracePt t="72736" x="5411788" y="2473325"/>
          <p14:tracePt t="72753" x="5375275" y="2509838"/>
          <p14:tracePt t="72770" x="5367338" y="2517775"/>
          <p14:tracePt t="72786" x="5367338" y="2527300"/>
          <p14:tracePt t="72803" x="5367338" y="2536825"/>
          <p14:tracePt t="72820" x="5357813" y="2544763"/>
          <p14:tracePt t="72836" x="5348288" y="2562225"/>
          <p14:tracePt t="72870" x="5348288" y="2589213"/>
          <p14:tracePt t="72886" x="5348288" y="2616200"/>
          <p14:tracePt t="72903" x="5357813" y="2643188"/>
          <p14:tracePt t="73149" x="5357813" y="2652713"/>
          <p14:tracePt t="73166" x="5348288" y="2652713"/>
          <p14:tracePt t="73189" x="5340350" y="2652713"/>
          <p14:tracePt t="73317" x="5313363" y="2633663"/>
          <p14:tracePt t="73397" x="5313363" y="2625725"/>
          <p14:tracePt t="73405" x="5330825" y="2625725"/>
          <p14:tracePt t="73413" x="5348288" y="2625725"/>
          <p14:tracePt t="73421" x="5402263" y="2625725"/>
          <p14:tracePt t="73436" x="5473700" y="2625725"/>
          <p14:tracePt t="73453" x="5670550" y="2625725"/>
          <p14:tracePt t="73469" x="5688013" y="2625725"/>
          <p14:tracePt t="73581" x="5680075" y="2625725"/>
          <p14:tracePt t="73589" x="5626100" y="2625725"/>
          <p14:tracePt t="73597" x="5562600" y="2608263"/>
          <p14:tracePt t="73605" x="5510213" y="2608263"/>
          <p14:tracePt t="73619" x="5473700" y="2598738"/>
          <p14:tracePt t="73636" x="5411788" y="2571750"/>
          <p14:tracePt t="73671" x="5411788" y="2562225"/>
          <p14:tracePt t="73757" x="5411788" y="2554288"/>
          <p14:tracePt t="73765" x="5419725" y="2554288"/>
          <p14:tracePt t="73773" x="5429250" y="2554288"/>
          <p14:tracePt t="73786" x="5438775" y="2554288"/>
          <p14:tracePt t="73803" x="5473700" y="2554288"/>
          <p14:tracePt t="73820" x="5518150" y="2562225"/>
          <p14:tracePt t="73836" x="5581650" y="2589213"/>
          <p14:tracePt t="73853" x="5653088" y="2652713"/>
          <p14:tracePt t="73870" x="5688013" y="2687638"/>
          <p14:tracePt t="73886" x="5732463" y="2741613"/>
          <p14:tracePt t="73903" x="5776913" y="2803525"/>
          <p14:tracePt t="73920" x="5803900" y="2867025"/>
          <p14:tracePt t="73936" x="5848350" y="2928938"/>
          <p14:tracePt t="73953" x="5884863" y="3009900"/>
          <p14:tracePt t="73969" x="5938838" y="3116263"/>
          <p14:tracePt t="73986" x="6000750" y="3214688"/>
          <p14:tracePt t="74003" x="6010275" y="3286125"/>
          <p14:tracePt t="74019" x="6018213" y="3348038"/>
          <p14:tracePt t="74036" x="6045200" y="3375025"/>
          <p14:tracePt t="74157" x="6045200" y="3357563"/>
          <p14:tracePt t="74165" x="6045200" y="3313113"/>
          <p14:tracePt t="74173" x="6045200" y="3276600"/>
          <p14:tracePt t="74186" x="6045200" y="3224213"/>
          <p14:tracePt t="74202" x="6045200" y="3081338"/>
          <p14:tracePt t="74220" x="6045200" y="2946400"/>
          <p14:tracePt t="74237" x="6045200" y="2857500"/>
          <p14:tracePt t="74253" x="6072188" y="2768600"/>
          <p14:tracePt t="74270" x="6126163" y="2660650"/>
          <p14:tracePt t="74286" x="6134100" y="2625725"/>
          <p14:tracePt t="74303" x="6143625" y="2598738"/>
          <p14:tracePt t="74320" x="6170613" y="2554288"/>
          <p14:tracePt t="74413" x="6170613" y="2544763"/>
          <p14:tracePt t="74421" x="6170613" y="2517775"/>
          <p14:tracePt t="74437" x="6170613" y="2509838"/>
          <p14:tracePt t="74541" x="6170613" y="2500313"/>
          <p14:tracePt t="74557" x="6161088" y="2500313"/>
          <p14:tracePt t="74565" x="6126163" y="2500313"/>
          <p14:tracePt t="74573" x="6099175" y="2527300"/>
          <p14:tracePt t="74586" x="6089650" y="2554288"/>
          <p14:tracePt t="74603" x="6018213" y="2633663"/>
          <p14:tracePt t="74619" x="5965825" y="2687638"/>
          <p14:tracePt t="74636" x="5894388" y="2786063"/>
          <p14:tracePt t="74654" x="5822950" y="2901950"/>
          <p14:tracePt t="74654" x="5813425" y="2928938"/>
          <p14:tracePt t="74670" x="5759450" y="3000375"/>
          <p14:tracePt t="74686" x="5705475" y="3071813"/>
          <p14:tracePt t="74703" x="5680075" y="3108325"/>
          <p14:tracePt t="74719" x="5616575" y="3205163"/>
          <p14:tracePt t="74736" x="5562600" y="3251200"/>
          <p14:tracePt t="74753" x="5537200" y="3322638"/>
          <p14:tracePt t="74770" x="5527675" y="3330575"/>
          <p14:tracePt t="74869" x="5483225" y="3330575"/>
          <p14:tracePt t="74877" x="5473700" y="3330575"/>
          <p14:tracePt t="74887" x="5465763" y="3330575"/>
          <p14:tracePt t="74902" x="5438775" y="3303588"/>
          <p14:tracePt t="74919" x="5411788" y="3241675"/>
          <p14:tracePt t="74936" x="5384800" y="3143250"/>
          <p14:tracePt t="74953" x="5367338" y="3071813"/>
          <p14:tracePt t="74970" x="5367338" y="2990850"/>
          <p14:tracePt t="74986" x="5348288" y="2928938"/>
          <p14:tracePt t="75003" x="5330825" y="2847975"/>
          <p14:tracePt t="75019" x="5330825" y="2795588"/>
          <p14:tracePt t="75036" x="5322888" y="2732088"/>
          <p14:tracePt t="75054" x="5303838" y="2643188"/>
          <p14:tracePt t="75070" x="5303838" y="2625725"/>
          <p14:tracePt t="75086" x="5303838" y="2581275"/>
          <p14:tracePt t="75103" x="5303838" y="2562225"/>
          <p14:tracePt t="75173" x="5322888" y="2554288"/>
          <p14:tracePt t="75181" x="5330825" y="2554288"/>
          <p14:tracePt t="75205" x="5340350" y="2554288"/>
          <p14:tracePt t="75213" x="5348288" y="2554288"/>
          <p14:tracePt t="75221" x="5384800" y="2554288"/>
          <p14:tracePt t="75236" x="5411788" y="2581275"/>
          <p14:tracePt t="75253" x="5456238" y="2598738"/>
          <p14:tracePt t="75270" x="5510213" y="2652713"/>
          <p14:tracePt t="75286" x="5572125" y="2687638"/>
          <p14:tracePt t="75302" x="5616575" y="2714625"/>
          <p14:tracePt t="75319" x="5670550" y="2759075"/>
          <p14:tracePt t="75336" x="5715000" y="2803525"/>
          <p14:tracePt t="75353" x="5751513" y="2847975"/>
          <p14:tracePt t="75369" x="5786438" y="2894013"/>
          <p14:tracePt t="75386" x="5840413" y="2990850"/>
          <p14:tracePt t="75403" x="5894388" y="3054350"/>
          <p14:tracePt t="75419" x="5965825" y="3133725"/>
          <p14:tracePt t="75436" x="6000750" y="3214688"/>
          <p14:tracePt t="75453" x="6081713" y="3313113"/>
          <p14:tracePt t="75470" x="6099175" y="3340100"/>
          <p14:tracePt t="75486" x="6116638" y="3375025"/>
          <p14:tracePt t="75661" x="6126163" y="3384550"/>
          <p14:tracePt t="75670" x="6134100" y="3384550"/>
          <p14:tracePt t="75677" x="6143625" y="3375025"/>
          <p14:tracePt t="75693" x="6143625" y="3357563"/>
          <p14:tracePt t="75703" x="6143625" y="3340100"/>
          <p14:tracePt t="75719" x="6143625" y="3322638"/>
          <p14:tracePt t="75736" x="6134100" y="3276600"/>
          <p14:tracePt t="75753" x="6134100" y="3197225"/>
          <p14:tracePt t="75769" x="6134100" y="3133725"/>
          <p14:tracePt t="75786" x="6134100" y="3081338"/>
          <p14:tracePt t="75803" x="6116638" y="2982913"/>
          <p14:tracePt t="75819" x="6116638" y="2919413"/>
          <p14:tracePt t="75836" x="6116638" y="2857500"/>
          <p14:tracePt t="75853" x="6108700" y="2786063"/>
          <p14:tracePt t="75870" x="6108700" y="2768600"/>
          <p14:tracePt t="75886" x="6108700" y="2724150"/>
          <p14:tracePt t="75902" x="6062663" y="2670175"/>
          <p14:tracePt t="75919" x="6054725" y="2652713"/>
          <p14:tracePt t="75936" x="6037263" y="2616200"/>
          <p14:tracePt t="75953" x="6000750" y="2598738"/>
          <p14:tracePt t="75969" x="5911850" y="2581275"/>
          <p14:tracePt t="75986" x="5875338" y="2544763"/>
          <p14:tracePt t="76003" x="5830888" y="2536825"/>
          <p14:tracePt t="76019" x="5776913" y="2527300"/>
          <p14:tracePt t="76036" x="5724525" y="2527300"/>
          <p14:tracePt t="76053" x="5670550" y="2527300"/>
          <p14:tracePt t="76070" x="5653088" y="2527300"/>
          <p14:tracePt t="76086" x="5608638" y="2527300"/>
          <p14:tracePt t="76102" x="5554663" y="2562225"/>
          <p14:tracePt t="76119" x="5518150" y="2625725"/>
          <p14:tracePt t="76136" x="5473700" y="2697163"/>
          <p14:tracePt t="76153" x="5446713" y="2751138"/>
          <p14:tracePt t="76169" x="5429250" y="2776538"/>
          <p14:tracePt t="76186" x="5429250" y="2803525"/>
          <p14:tracePt t="76203" x="5419725" y="2813050"/>
          <p14:tracePt t="76219" x="5419725" y="2857500"/>
          <p14:tracePt t="76236" x="5419725" y="2874963"/>
          <p14:tracePt t="76253" x="5419725" y="2928938"/>
          <p14:tracePt t="76270" x="5419725" y="2965450"/>
          <p14:tracePt t="76286" x="5429250" y="3000375"/>
          <p14:tracePt t="76302" x="5438775" y="3036888"/>
          <p14:tracePt t="76319" x="5483225" y="3098800"/>
          <p14:tracePt t="76336" x="5491163" y="3108325"/>
          <p14:tracePt t="76353" x="5510213" y="3143250"/>
          <p14:tracePt t="76369" x="5545138" y="3160713"/>
          <p14:tracePt t="76386" x="5589588" y="3170238"/>
          <p14:tracePt t="76403" x="5688013" y="3232150"/>
          <p14:tracePt t="76419" x="5786438" y="3268663"/>
          <p14:tracePt t="76436" x="5857875" y="3276600"/>
          <p14:tracePt t="76453" x="5902325" y="3295650"/>
          <p14:tracePt t="76470" x="5919788" y="3295650"/>
          <p14:tracePt t="76486" x="5965825" y="3295650"/>
          <p14:tracePt t="76503" x="6027738" y="3295650"/>
          <p14:tracePt t="76519" x="6099175" y="3295650"/>
          <p14:tracePt t="76536" x="6197600" y="3295650"/>
          <p14:tracePt t="76553" x="6269038" y="3295650"/>
          <p14:tracePt t="76569" x="6313488" y="3276600"/>
          <p14:tracePt t="76586" x="6323013" y="3259138"/>
          <p14:tracePt t="76603" x="6340475" y="3251200"/>
          <p14:tracePt t="76619" x="6357938" y="3232150"/>
          <p14:tracePt t="76637" x="6384925" y="3197225"/>
          <p14:tracePt t="76653" x="6419850" y="3152775"/>
          <p14:tracePt t="76670" x="6419850" y="3108325"/>
          <p14:tracePt t="76686" x="6419850" y="3062288"/>
          <p14:tracePt t="76703" x="6429375" y="2982913"/>
          <p14:tracePt t="76719" x="6429375" y="2938463"/>
          <p14:tracePt t="76736" x="6384925" y="2857500"/>
          <p14:tracePt t="76753" x="6348413" y="2795588"/>
          <p14:tracePt t="76769" x="6276975" y="2724150"/>
          <p14:tracePt t="76786" x="6197600" y="2687638"/>
          <p14:tracePt t="76803" x="6134100" y="2633663"/>
          <p14:tracePt t="76819" x="6054725" y="2589213"/>
          <p14:tracePt t="76836" x="5973763" y="2544763"/>
          <p14:tracePt t="76853" x="5857875" y="2517775"/>
          <p14:tracePt t="76870" x="5776913" y="2509838"/>
          <p14:tracePt t="76886" x="5724525" y="2500313"/>
          <p14:tracePt t="76902" x="5670550" y="2500313"/>
          <p14:tracePt t="76919" x="5626100" y="2500313"/>
          <p14:tracePt t="76936" x="5562600" y="2500313"/>
          <p14:tracePt t="76953" x="5510213" y="2500313"/>
          <p14:tracePt t="76969" x="5456238" y="2509838"/>
          <p14:tracePt t="76986" x="5429250" y="2536825"/>
          <p14:tracePt t="77003" x="5375275" y="2562225"/>
          <p14:tracePt t="77019" x="5367338" y="2581275"/>
          <p14:tracePt t="77036" x="5357813" y="2589213"/>
          <p14:tracePt t="77053" x="5330825" y="2643188"/>
          <p14:tracePt t="77070" x="5330825" y="2687638"/>
          <p14:tracePt t="77086" x="5330825" y="2741613"/>
          <p14:tracePt t="77103" x="5330825" y="2803525"/>
          <p14:tracePt t="77119" x="5340350" y="2847975"/>
          <p14:tracePt t="77136" x="5348288" y="2911475"/>
          <p14:tracePt t="77153" x="5384800" y="2982913"/>
          <p14:tracePt t="77169" x="5456238" y="3062288"/>
          <p14:tracePt t="77186" x="5527675" y="3143250"/>
          <p14:tracePt t="77202" x="5572125" y="3197225"/>
          <p14:tracePt t="77219" x="5688013" y="3251200"/>
          <p14:tracePt t="77237" x="5803900" y="3268663"/>
          <p14:tracePt t="77253" x="5973763" y="3276600"/>
          <p14:tracePt t="77270" x="6081713" y="3276600"/>
          <p14:tracePt t="77286" x="6170613" y="3276600"/>
          <p14:tracePt t="77302" x="6224588" y="3251200"/>
          <p14:tracePt t="77319" x="6232525" y="3241675"/>
          <p14:tracePt t="77357" x="6224588" y="3205163"/>
          <p14:tracePt t="77369" x="6188075" y="3197225"/>
          <p14:tracePt t="77386" x="5973763" y="3160713"/>
          <p14:tracePt t="77403" x="5705475" y="3108325"/>
          <p14:tracePt t="77419" x="5510213" y="3089275"/>
          <p14:tracePt t="77436" x="5411788" y="3089275"/>
          <p14:tracePt t="77453" x="5286375" y="3089275"/>
          <p14:tracePt t="77470" x="5205413" y="3089275"/>
          <p14:tracePt t="77486" x="5153025" y="3089275"/>
          <p14:tracePt t="77502" x="5081588" y="3108325"/>
          <p14:tracePt t="77519" x="5010150" y="3108325"/>
          <p14:tracePt t="77536" x="4929188" y="3108325"/>
          <p14:tracePt t="77553" x="4894263" y="3108325"/>
          <p14:tracePt t="77597" x="4884738" y="3108325"/>
          <p14:tracePt t="77613" x="4875213" y="3108325"/>
          <p14:tracePt t="77621" x="4848225" y="3108325"/>
          <p14:tracePt t="77701" x="4840288" y="3116263"/>
          <p14:tracePt t="77837" x="4848225" y="3116263"/>
          <p14:tracePt t="77949" x="4867275" y="3125788"/>
          <p14:tracePt t="78085" x="4884738" y="3125788"/>
          <p14:tracePt t="78093" x="4911725" y="3143250"/>
          <p14:tracePt t="78102" x="4946650" y="3143250"/>
          <p14:tracePt t="78119" x="4965700" y="3143250"/>
          <p14:tracePt t="78136" x="5072063" y="3143250"/>
          <p14:tracePt t="78153" x="5214938" y="3143250"/>
          <p14:tracePt t="78169" x="5286375" y="3143250"/>
          <p14:tracePt t="78186" x="5367338" y="3133725"/>
          <p14:tracePt t="78202" x="5419725" y="3108325"/>
          <p14:tracePt t="78219" x="5456238" y="3089275"/>
          <p14:tracePt t="78236" x="5491163" y="3054350"/>
          <p14:tracePt t="78252" x="5554663" y="3017838"/>
          <p14:tracePt t="78270" x="5616575" y="2955925"/>
          <p14:tracePt t="78286" x="5661025" y="2919413"/>
          <p14:tracePt t="78319" x="5670550" y="2911475"/>
          <p14:tracePt t="78336" x="5670550" y="2884488"/>
          <p14:tracePt t="78353" x="5670550" y="2874963"/>
          <p14:tracePt t="78369" x="5670550" y="2830513"/>
          <p14:tracePt t="78386" x="5670550" y="2803525"/>
          <p14:tracePt t="78402" x="5670550" y="2768600"/>
          <p14:tracePt t="78419" x="5643563" y="2732088"/>
          <p14:tracePt t="78436" x="5634038" y="2714625"/>
          <p14:tracePt t="78453" x="5589588" y="2679700"/>
          <p14:tracePt t="78470" x="5545138" y="2643188"/>
          <p14:tracePt t="78486" x="5483225" y="2616200"/>
          <p14:tracePt t="78502" x="5438775" y="2598738"/>
          <p14:tracePt t="78519" x="5429250" y="2589213"/>
          <p14:tracePt t="78536" x="5384800" y="2571750"/>
          <p14:tracePt t="78553" x="5322888" y="2562225"/>
          <p14:tracePt t="78569" x="5259388" y="2562225"/>
          <p14:tracePt t="78586" x="5197475" y="2536825"/>
          <p14:tracePt t="78602" x="5187950" y="2527300"/>
          <p14:tracePt t="78619" x="5180013" y="2517775"/>
          <p14:tracePt t="78652" x="5180013" y="2490788"/>
          <p14:tracePt t="78821" x="5180013" y="2482850"/>
          <p14:tracePt t="78829" x="5187950" y="2482850"/>
          <p14:tracePt t="78845" x="5197475" y="2482850"/>
          <p14:tracePt t="78869" x="5214938" y="2482850"/>
          <p14:tracePt t="78877" x="5241925" y="2490788"/>
          <p14:tracePt t="78965" x="5251450" y="2500313"/>
          <p14:tracePt t="78981" x="5259388" y="2509838"/>
          <p14:tracePt t="78989" x="5276850" y="2527300"/>
          <p14:tracePt t="78997" x="5286375" y="2536825"/>
          <p14:tracePt t="79021" x="5286375" y="2554288"/>
          <p14:tracePt t="79029" x="5286375" y="2571750"/>
          <p14:tracePt t="79037" x="5286375" y="2581275"/>
          <p14:tracePt t="79053" x="5286375" y="2598738"/>
          <p14:tracePt t="79070" x="5286375" y="2625725"/>
          <p14:tracePt t="79269" x="5286375" y="2633663"/>
          <p14:tracePt t="79277" x="5286375" y="2643188"/>
          <p14:tracePt t="79293" x="5286375" y="2652713"/>
          <p14:tracePt t="79303" x="5286375" y="2660650"/>
          <p14:tracePt t="79319" x="5286375" y="2687638"/>
          <p14:tracePt t="79336" x="5286375" y="2697163"/>
          <p14:tracePt t="79353" x="5286375" y="2724150"/>
          <p14:tracePt t="79369" x="5286375" y="2732088"/>
          <p14:tracePt t="79386" x="5286375" y="2759075"/>
          <p14:tracePt t="79403" x="5286375" y="2786063"/>
          <p14:tracePt t="79419" x="5268913" y="2822575"/>
          <p14:tracePt t="79436" x="5268913" y="2857500"/>
          <p14:tracePt t="79453" x="5268913" y="2894013"/>
          <p14:tracePt t="79470" x="5268913" y="2955925"/>
          <p14:tracePt t="79486" x="5268913" y="3000375"/>
          <p14:tracePt t="79502" x="5268913" y="3062288"/>
          <p14:tracePt t="79519" x="5268913" y="3098800"/>
          <p14:tracePt t="79536" x="5268913" y="3143250"/>
          <p14:tracePt t="79553" x="5268913" y="3187700"/>
          <p14:tracePt t="79569" x="5259388" y="3214688"/>
          <p14:tracePt t="79586" x="5259388" y="3251200"/>
          <p14:tracePt t="79603" x="5251450" y="3268663"/>
          <p14:tracePt t="79925" x="5276850" y="3268663"/>
          <p14:tracePt t="79933" x="5313363" y="3268663"/>
          <p14:tracePt t="79941" x="5367338" y="3268663"/>
          <p14:tracePt t="79953" x="5438775" y="3268663"/>
          <p14:tracePt t="79969" x="5554663" y="3303588"/>
          <p14:tracePt t="79986" x="5626100" y="3313113"/>
          <p14:tracePt t="80003" x="5688013" y="3313113"/>
          <p14:tracePt t="80019" x="5751513" y="3330575"/>
          <p14:tracePt t="80036" x="5848350" y="3367088"/>
          <p14:tracePt t="80053" x="6010275" y="3384550"/>
          <p14:tracePt t="80070" x="6188075" y="3411538"/>
          <p14:tracePt t="80086" x="6340475" y="3446463"/>
          <p14:tracePt t="80103" x="6438900" y="3465513"/>
          <p14:tracePt t="80119" x="6491288" y="3465513"/>
          <p14:tracePt t="80136" x="6518275" y="3465513"/>
          <p14:tracePt t="80153" x="6572250" y="3446463"/>
          <p14:tracePt t="80169" x="6608763" y="3419475"/>
          <p14:tracePt t="80317" x="6616700" y="3411538"/>
          <p14:tracePt t="80325" x="6616700" y="3402013"/>
          <p14:tracePt t="80336" x="6608763" y="3384550"/>
          <p14:tracePt t="80352" x="6572250" y="3340100"/>
          <p14:tracePt t="80369" x="6518275" y="3276600"/>
          <p14:tracePt t="80386" x="6491288" y="3214688"/>
          <p14:tracePt t="80403" x="6456363" y="3125788"/>
          <p14:tracePt t="80419" x="6438900" y="3017838"/>
          <p14:tracePt t="80436" x="6419850" y="2911475"/>
          <p14:tracePt t="80453" x="6419850" y="2786063"/>
          <p14:tracePt t="80470" x="6419850" y="2643188"/>
          <p14:tracePt t="80486" x="6419850" y="2598738"/>
          <p14:tracePt t="80502" x="6419850" y="2554288"/>
          <p14:tracePt t="80519" x="6419850" y="2536825"/>
          <p14:tracePt t="80621" x="6419850" y="2527300"/>
          <p14:tracePt t="80637" x="6411913" y="2517775"/>
          <p14:tracePt t="80645" x="6402388" y="2517775"/>
          <p14:tracePt t="80661" x="6394450" y="2517775"/>
          <p14:tracePt t="80671" x="6384925" y="2517775"/>
          <p14:tracePt t="80686" x="6323013" y="2517775"/>
          <p14:tracePt t="80702" x="6286500" y="2490788"/>
          <p14:tracePt t="80719" x="6242050" y="2482850"/>
          <p14:tracePt t="80736" x="6161088" y="2465388"/>
          <p14:tracePt t="80753" x="6072188" y="2455863"/>
          <p14:tracePt t="80769" x="5919788" y="2419350"/>
          <p14:tracePt t="80786" x="5786438" y="2411413"/>
          <p14:tracePt t="80802" x="5697538" y="2393950"/>
          <p14:tracePt t="80819" x="5653088" y="2393950"/>
          <p14:tracePt t="80836" x="5616575" y="2393950"/>
          <p14:tracePt t="80853" x="5608638" y="2393950"/>
          <p14:tracePt t="80893" x="5599113" y="2393950"/>
          <p14:tracePt t="80903" x="5562600" y="2393950"/>
          <p14:tracePt t="80919" x="5500688" y="2393950"/>
          <p14:tracePt t="80936" x="5491163" y="2393950"/>
          <p14:tracePt t="80953" x="5483225" y="2393950"/>
          <p14:tracePt t="80986" x="5446713" y="2393950"/>
          <p14:tracePt t="81021" x="5438775" y="2393950"/>
          <p14:tracePt t="81036" x="5429250" y="2393950"/>
          <p14:tracePt t="81053" x="5402263" y="2428875"/>
          <p14:tracePt t="81070" x="5384800" y="2438400"/>
          <p14:tracePt t="81086" x="5375275" y="2465388"/>
          <p14:tracePt t="81102" x="5367338" y="2482850"/>
          <p14:tracePt t="81119" x="5367338" y="2509838"/>
          <p14:tracePt t="81136" x="5348288" y="2536825"/>
          <p14:tracePt t="81152" x="5348288" y="2554288"/>
          <p14:tracePt t="81169" x="5330825" y="2589213"/>
          <p14:tracePt t="81202" x="5330825" y="2625725"/>
          <p14:tracePt t="81219" x="5330825" y="2670175"/>
          <p14:tracePt t="81236" x="5330825" y="2687638"/>
          <p14:tracePt t="81252" x="5330825" y="2724150"/>
          <p14:tracePt t="81269" x="5330825" y="2776538"/>
          <p14:tracePt t="81286" x="5330825" y="2813050"/>
          <p14:tracePt t="81303" x="5330825" y="2857500"/>
          <p14:tracePt t="81319" x="5330825" y="2919413"/>
          <p14:tracePt t="81336" x="5330825" y="2973388"/>
          <p14:tracePt t="81352" x="5330825" y="3027363"/>
          <p14:tracePt t="81369" x="5330825" y="3071813"/>
          <p14:tracePt t="81386" x="5330825" y="3098800"/>
          <p14:tracePt t="81402" x="5330825" y="3143250"/>
          <p14:tracePt t="81419" x="5330825" y="3187700"/>
          <p14:tracePt t="81436" x="5330825" y="3214688"/>
          <p14:tracePt t="81453" x="5330825" y="3251200"/>
          <p14:tracePt t="81469" x="5330825" y="3286125"/>
          <p14:tracePt t="81486" x="5330825" y="3295650"/>
          <p14:tracePt t="81519" x="5330825" y="3303588"/>
          <p14:tracePt t="81536" x="5330825" y="3313113"/>
          <p14:tracePt t="81552" x="5330825" y="3340100"/>
          <p14:tracePt t="81645" x="5330825" y="3348038"/>
          <p14:tracePt t="81653" x="5357813" y="3348038"/>
          <p14:tracePt t="81661" x="5429250" y="3348038"/>
          <p14:tracePt t="81670" x="5500688" y="3348038"/>
          <p14:tracePt t="81686" x="5715000" y="3348038"/>
          <p14:tracePt t="81702" x="5956300" y="3348038"/>
          <p14:tracePt t="81719" x="6180138" y="3348038"/>
          <p14:tracePt t="81736" x="6323013" y="3348038"/>
          <p14:tracePt t="81752" x="6348413" y="3348038"/>
          <p14:tracePt t="81769" x="6357938" y="3348038"/>
          <p14:tracePt t="81813" x="6367463" y="3357563"/>
          <p14:tracePt t="81829" x="6375400" y="3357563"/>
          <p14:tracePt t="81917" x="6394450" y="3357563"/>
          <p14:tracePt t="81925" x="6411913" y="3357563"/>
          <p14:tracePt t="81935" x="6419850" y="3330575"/>
          <p14:tracePt t="81952" x="6419850" y="3224213"/>
          <p14:tracePt t="81969" x="6419850" y="3081338"/>
          <p14:tracePt t="81986" x="6419850" y="2955925"/>
          <p14:tracePt t="82002" x="6411913" y="2830513"/>
          <p14:tracePt t="82019" x="6402388" y="2732088"/>
          <p14:tracePt t="82036" x="6402388" y="2660650"/>
          <p14:tracePt t="82053" x="6402388" y="2608263"/>
          <p14:tracePt t="82070" x="6402388" y="2571750"/>
          <p14:tracePt t="82086" x="6402388" y="2562225"/>
          <p14:tracePt t="82173" x="6394450" y="2554288"/>
          <p14:tracePt t="82181" x="6367463" y="2554288"/>
          <p14:tracePt t="82189" x="6330950" y="2554288"/>
          <p14:tracePt t="82203" x="6303963" y="2554288"/>
          <p14:tracePt t="82219" x="6215063" y="2581275"/>
          <p14:tracePt t="82236" x="6072188" y="2652713"/>
          <p14:tracePt t="82253" x="5991225" y="2714625"/>
          <p14:tracePt t="82270" x="5911850" y="2768600"/>
          <p14:tracePt t="82286" x="5911850" y="2776538"/>
          <p14:tracePt t="82302" x="5902325" y="2786063"/>
          <p14:tracePt t="82319" x="5884863" y="2786063"/>
          <p14:tracePt t="82336" x="5867400" y="2786063"/>
          <p14:tracePt t="82352" x="5840413" y="2795588"/>
          <p14:tracePt t="82389" x="5830888" y="2795588"/>
          <p14:tracePt t="82402" x="5813425" y="2795588"/>
          <p14:tracePt t="82419" x="5759450" y="2795588"/>
          <p14:tracePt t="82436" x="5715000" y="2795588"/>
          <p14:tracePt t="82452" x="5670550" y="2759075"/>
          <p14:tracePt t="82469" x="5634038" y="2732088"/>
          <p14:tracePt t="82486" x="5589588" y="2697163"/>
          <p14:tracePt t="82503" x="5554663" y="2679700"/>
          <p14:tracePt t="82519" x="5518150" y="2652713"/>
          <p14:tracePt t="82536" x="5510213" y="2633663"/>
          <p14:tracePt t="82637" x="5518150" y="2633663"/>
          <p14:tracePt t="82645" x="5527675" y="2633663"/>
          <p14:tracePt t="82653" x="5554663" y="2633663"/>
          <p14:tracePt t="82670" x="5732463" y="2724150"/>
          <p14:tracePt t="82687" x="5884863" y="2857500"/>
          <p14:tracePt t="82703" x="6037263" y="3027363"/>
          <p14:tracePt t="82720" x="6134100" y="3179763"/>
          <p14:tracePt t="82736" x="6180138" y="3251200"/>
          <p14:tracePt t="82752" x="6188075" y="3276600"/>
          <p14:tracePt t="82769" x="6188075" y="3286125"/>
          <p14:tracePt t="82901" x="6161088" y="3286125"/>
          <p14:tracePt t="82909" x="6126163" y="3259138"/>
          <p14:tracePt t="82919" x="6062663" y="3214688"/>
          <p14:tracePt t="82936" x="5875338" y="3116263"/>
          <p14:tracePt t="82952" x="5670550" y="3027363"/>
          <p14:tracePt t="82969" x="5419725" y="2938463"/>
          <p14:tracePt t="82986" x="5259388" y="2884488"/>
          <p14:tracePt t="83002" x="5180013" y="2857500"/>
          <p14:tracePt t="83019" x="5143500" y="2857500"/>
          <p14:tracePt t="83036" x="5133975" y="2857500"/>
          <p14:tracePt t="83052" x="5126038" y="2857500"/>
          <p14:tracePt t="83069" x="5037138" y="2822575"/>
          <p14:tracePt t="83086" x="4946650" y="2776538"/>
          <p14:tracePt t="83103" x="4732338" y="2697163"/>
          <p14:tracePt t="83119" x="4660900" y="2652713"/>
          <p14:tracePt t="83136" x="4652963" y="2643188"/>
          <p14:tracePt t="83152" x="4643438" y="2625725"/>
          <p14:tracePt t="83189" x="4643438" y="2616200"/>
          <p14:tracePt t="83229" x="4643438" y="2608263"/>
          <p14:tracePt t="83245" x="4643438" y="2589213"/>
          <p14:tracePt t="83261" x="4643438" y="2571750"/>
          <p14:tracePt t="83285" x="4633913" y="2544763"/>
          <p14:tracePt t="83302" x="4608513" y="2536825"/>
          <p14:tracePt t="83309" x="4598988" y="2536825"/>
          <p14:tracePt t="83319" x="4581525" y="2536825"/>
          <p14:tracePt t="83336" x="4465638" y="2517775"/>
          <p14:tracePt t="83352" x="4375150" y="2517775"/>
          <p14:tracePt t="83369" x="4214813" y="2517775"/>
          <p14:tracePt t="83386" x="4098925" y="2517775"/>
          <p14:tracePt t="83402" x="4010025" y="2517775"/>
          <p14:tracePt t="83419" x="3919538" y="2517775"/>
          <p14:tracePt t="83436" x="3830638" y="2517775"/>
          <p14:tracePt t="83453" x="3652838" y="2517775"/>
          <p14:tracePt t="83470" x="3500438" y="2517775"/>
          <p14:tracePt t="83486" x="3394075" y="2490788"/>
          <p14:tracePt t="83502" x="3241675" y="2482850"/>
          <p14:tracePt t="83519" x="3152775" y="2465388"/>
          <p14:tracePt t="83536" x="3071813" y="2465388"/>
          <p14:tracePt t="83552" x="3027363" y="2465388"/>
          <p14:tracePt t="83569" x="2990850" y="2465388"/>
          <p14:tracePt t="83586" x="2919413" y="2473325"/>
          <p14:tracePt t="83602" x="2857500" y="2509838"/>
          <p14:tracePt t="83619" x="2759075" y="2536825"/>
          <p14:tracePt t="83636" x="2679700" y="2571750"/>
          <p14:tracePt t="83653" x="2589213" y="2608263"/>
          <p14:tracePt t="83686" x="2571750" y="2625725"/>
          <p14:tracePt t="83702" x="2536825" y="2643188"/>
          <p14:tracePt t="83719" x="2500313" y="2670175"/>
          <p14:tracePt t="83736" x="2490788" y="2697163"/>
          <p14:tracePt t="83752" x="2473325" y="2732088"/>
          <p14:tracePt t="83769" x="2473325" y="2751138"/>
          <p14:tracePt t="83786" x="2473325" y="2795588"/>
          <p14:tracePt t="83802" x="2473325" y="2840038"/>
          <p14:tracePt t="83819" x="2473325" y="2901950"/>
          <p14:tracePt t="83836" x="2473325" y="2973388"/>
          <p14:tracePt t="83853" x="2473325" y="3054350"/>
          <p14:tracePt t="83870" x="2554288" y="3205163"/>
          <p14:tracePt t="83886" x="2625725" y="3303588"/>
          <p14:tracePt t="83903" x="2670175" y="3357563"/>
          <p14:tracePt t="83919" x="2741613" y="3419475"/>
          <p14:tracePt t="83936" x="2786063" y="3455988"/>
          <p14:tracePt t="83952" x="2867025" y="3490913"/>
          <p14:tracePt t="83969" x="2928938" y="3517900"/>
          <p14:tracePt t="83986" x="3017838" y="3536950"/>
          <p14:tracePt t="84002" x="3098800" y="3562350"/>
          <p14:tracePt t="84019" x="3179763" y="3562350"/>
          <p14:tracePt t="84035" x="3241675" y="3571875"/>
          <p14:tracePt t="84053" x="3295650" y="3571875"/>
          <p14:tracePt t="84069" x="3357563" y="3581400"/>
          <p14:tracePt t="84086" x="3465513" y="3598863"/>
          <p14:tracePt t="84102" x="3490913" y="3598863"/>
          <p14:tracePt t="84119" x="3581400" y="3625850"/>
          <p14:tracePt t="84136" x="3670300" y="3625850"/>
          <p14:tracePt t="84152" x="3822700" y="3625850"/>
          <p14:tracePt t="84169" x="3946525" y="3625850"/>
          <p14:tracePt t="84185" x="4017963" y="3625850"/>
          <p14:tracePt t="84202" x="4071938" y="3625850"/>
          <p14:tracePt t="84219" x="4089400" y="3625850"/>
          <p14:tracePt t="84236" x="4133850" y="3625850"/>
          <p14:tracePt t="84252" x="4197350" y="3616325"/>
          <p14:tracePt t="84269" x="4429125" y="3554413"/>
          <p14:tracePt t="84286" x="4562475" y="3536950"/>
          <p14:tracePt t="84302" x="4714875" y="3509963"/>
          <p14:tracePt t="84319" x="4795838" y="3509963"/>
          <p14:tracePt t="84336" x="4822825" y="3482975"/>
          <p14:tracePt t="84352" x="4830763" y="3482975"/>
          <p14:tracePt t="84369" x="4848225" y="3473450"/>
          <p14:tracePt t="84386" x="4902200" y="3446463"/>
          <p14:tracePt t="84402" x="4956175" y="3394075"/>
          <p14:tracePt t="84419" x="5000625" y="3348038"/>
          <p14:tracePt t="84436" x="5018088" y="3330575"/>
          <p14:tracePt t="84453" x="5054600" y="3286125"/>
          <p14:tracePt t="84469" x="5081588" y="3259138"/>
          <p14:tracePt t="84486" x="5089525" y="3170238"/>
          <p14:tracePt t="84502" x="5108575" y="3108325"/>
          <p14:tracePt t="84519" x="5108575" y="3036888"/>
          <p14:tracePt t="84536" x="5108575" y="2946400"/>
          <p14:tracePt t="84552" x="5081588" y="2847975"/>
          <p14:tracePt t="84569" x="5062538" y="2786063"/>
          <p14:tracePt t="84586" x="5037138" y="2705100"/>
          <p14:tracePt t="84602" x="5010150" y="2670175"/>
          <p14:tracePt t="84619" x="5000625" y="2643188"/>
          <p14:tracePt t="84636" x="4983163" y="2616200"/>
          <p14:tracePt t="84653" x="4956175" y="2589213"/>
          <p14:tracePt t="84669" x="4938713" y="2544763"/>
          <p14:tracePt t="84686" x="4902200" y="2517775"/>
          <p14:tracePt t="84702" x="4840288" y="2482850"/>
          <p14:tracePt t="84719" x="4776788" y="2473325"/>
          <p14:tracePt t="84736" x="4697413" y="2446338"/>
          <p14:tracePt t="84752" x="4616450" y="2419350"/>
          <p14:tracePt t="84769" x="4554538" y="2419350"/>
          <p14:tracePt t="84786" x="4491038" y="2419350"/>
          <p14:tracePt t="84802" x="4402138" y="2419350"/>
          <p14:tracePt t="84819" x="4340225" y="2419350"/>
          <p14:tracePt t="84836" x="4276725" y="2419350"/>
          <p14:tracePt t="84853" x="4205288" y="2419350"/>
          <p14:tracePt t="84869" x="4160838" y="2419350"/>
          <p14:tracePt t="84886" x="4071938" y="2401888"/>
          <p14:tracePt t="84902" x="4027488" y="2393950"/>
          <p14:tracePt t="84919" x="3965575" y="2393950"/>
          <p14:tracePt t="84936" x="3840163" y="2374900"/>
          <p14:tracePt t="84952" x="3670300" y="2374900"/>
          <p14:tracePt t="84969" x="3517900" y="2374900"/>
          <p14:tracePt t="84986" x="3348038" y="2374900"/>
          <p14:tracePt t="85002" x="3205163" y="2374900"/>
          <p14:tracePt t="85019" x="3098800" y="2374900"/>
          <p14:tracePt t="85035" x="3017838" y="2374900"/>
          <p14:tracePt t="85053" x="2946400" y="2374900"/>
          <p14:tracePt t="85069" x="2813050" y="2374900"/>
          <p14:tracePt t="85086" x="2732088" y="2411413"/>
          <p14:tracePt t="85102" x="2643188" y="2438400"/>
          <p14:tracePt t="85119" x="2571750" y="2490788"/>
          <p14:tracePt t="85136" x="2527300" y="2536825"/>
          <p14:tracePt t="85152" x="2490788" y="2571750"/>
          <p14:tracePt t="85169" x="2473325" y="2616200"/>
          <p14:tracePt t="85185" x="2465388" y="2679700"/>
          <p14:tracePt t="85202" x="2465388" y="2751138"/>
          <p14:tracePt t="85219" x="2465388" y="2830513"/>
          <p14:tracePt t="85236" x="2473325" y="2946400"/>
          <p14:tracePt t="85252" x="2500313" y="3036888"/>
          <p14:tracePt t="85269" x="2536825" y="3170238"/>
          <p14:tracePt t="85286" x="2589213" y="3251200"/>
          <p14:tracePt t="85302" x="2660650" y="3322638"/>
          <p14:tracePt t="85319" x="2687638" y="3340100"/>
          <p14:tracePt t="85335" x="2759075" y="3394075"/>
          <p14:tracePt t="85352" x="2803525" y="3402013"/>
          <p14:tracePt t="85369" x="2867025" y="3446463"/>
          <p14:tracePt t="85385" x="2946400" y="3473450"/>
          <p14:tracePt t="85402" x="3036888" y="3482975"/>
          <p14:tracePt t="85419" x="3108325" y="3509963"/>
          <p14:tracePt t="85436" x="3160713" y="3509963"/>
          <p14:tracePt t="85453" x="3205163" y="3517900"/>
          <p14:tracePt t="85469" x="3241675" y="3517900"/>
          <p14:tracePt t="85486" x="3322638" y="3517900"/>
          <p14:tracePt t="85502" x="3402013" y="3517900"/>
          <p14:tracePt t="85519" x="3509963" y="3517900"/>
          <p14:tracePt t="85536" x="3554413" y="3517900"/>
          <p14:tracePt t="85552" x="3616325" y="3536950"/>
          <p14:tracePt t="85569" x="3643313" y="3536950"/>
          <p14:tracePt t="85586" x="3732213" y="3544888"/>
          <p14:tracePt t="85602" x="3822700" y="3544888"/>
          <p14:tracePt t="85619" x="3973513" y="3544888"/>
          <p14:tracePt t="85636" x="4116388" y="3544888"/>
          <p14:tracePt t="85653" x="4224338" y="3544888"/>
          <p14:tracePt t="85669" x="4322763" y="3544888"/>
          <p14:tracePt t="85686" x="4384675" y="3544888"/>
          <p14:tracePt t="85702" x="4473575" y="3544888"/>
          <p14:tracePt t="85719" x="4572000" y="3544888"/>
          <p14:tracePt t="85735" x="4652963" y="3500438"/>
          <p14:tracePt t="85753" x="4776788" y="3473450"/>
          <p14:tracePt t="85769" x="4902200" y="3411538"/>
          <p14:tracePt t="85785" x="5000625" y="3357563"/>
          <p14:tracePt t="85802" x="5116513" y="3322638"/>
          <p14:tracePt t="85819" x="5197475" y="3286125"/>
          <p14:tracePt t="85835" x="5214938" y="3268663"/>
          <p14:tracePt t="85852" x="5268913" y="3232150"/>
          <p14:tracePt t="85869" x="5313363" y="3170238"/>
          <p14:tracePt t="85886" x="5330825" y="3125788"/>
          <p14:tracePt t="85902" x="5348288" y="3062288"/>
          <p14:tracePt t="85919" x="5367338" y="3017838"/>
          <p14:tracePt t="85935" x="5367338" y="2955925"/>
          <p14:tracePt t="85952" x="5384800" y="2928938"/>
          <p14:tracePt t="85969" x="5384800" y="2874963"/>
          <p14:tracePt t="85986" x="5384800" y="2822575"/>
          <p14:tracePt t="86002" x="5367338" y="2786063"/>
          <p14:tracePt t="86019" x="5330825" y="2741613"/>
          <p14:tracePt t="86036" x="5276850" y="2687638"/>
          <p14:tracePt t="86053" x="5232400" y="2633663"/>
          <p14:tracePt t="86069" x="5133975" y="2581275"/>
          <p14:tracePt t="86086" x="5062538" y="2554288"/>
          <p14:tracePt t="86102" x="5010150" y="2517775"/>
          <p14:tracePt t="86119" x="4911725" y="2490788"/>
          <p14:tracePt t="86135" x="4759325" y="2465388"/>
          <p14:tracePt t="86152" x="4562475" y="2428875"/>
          <p14:tracePt t="86169" x="4357688" y="2401888"/>
          <p14:tracePt t="86186" x="4251325" y="2374900"/>
          <p14:tracePt t="86202" x="4133850" y="2374900"/>
          <p14:tracePt t="86219" x="4010025" y="2374900"/>
          <p14:tracePt t="86236" x="3867150" y="2374900"/>
          <p14:tracePt t="86252" x="3724275" y="2374900"/>
          <p14:tracePt t="86269" x="3473450" y="2374900"/>
          <p14:tracePt t="86286" x="3330575" y="2374900"/>
          <p14:tracePt t="86302" x="3224213" y="2393950"/>
          <p14:tracePt t="86319" x="3098800" y="2419350"/>
          <p14:tracePt t="86335" x="3009900" y="2446338"/>
          <p14:tracePt t="86352" x="2884488" y="2473325"/>
          <p14:tracePt t="86369" x="2786063" y="2473325"/>
          <p14:tracePt t="86386" x="2741613" y="2500313"/>
          <p14:tracePt t="86402" x="2697163" y="2527300"/>
          <p14:tracePt t="86419" x="2670175" y="2536825"/>
          <p14:tracePt t="86435" x="2616200" y="2589213"/>
          <p14:tracePt t="86453" x="2589213" y="2608263"/>
          <p14:tracePt t="86469" x="2544763" y="2697163"/>
          <p14:tracePt t="86486" x="2517775" y="2759075"/>
          <p14:tracePt t="86502" x="2490788" y="2867025"/>
          <p14:tracePt t="86519" x="2473325" y="2928938"/>
          <p14:tracePt t="86536" x="2473325" y="3009900"/>
          <p14:tracePt t="86552" x="2473325" y="3081338"/>
          <p14:tracePt t="86569" x="2473325" y="3160713"/>
          <p14:tracePt t="86586" x="2473325" y="3205163"/>
          <p14:tracePt t="86602" x="2490788" y="3251200"/>
          <p14:tracePt t="86619" x="2509838" y="3268663"/>
          <p14:tracePt t="86636" x="2554288" y="3322638"/>
          <p14:tracePt t="86653" x="2608263" y="3367088"/>
          <p14:tracePt t="86669" x="2679700" y="3429000"/>
          <p14:tracePt t="86686" x="2741613" y="3455988"/>
          <p14:tracePt t="86703" x="2786063" y="3465513"/>
          <p14:tracePt t="86719" x="2867025" y="3490913"/>
          <p14:tracePt t="86735" x="3000375" y="3509963"/>
          <p14:tracePt t="86752" x="3125788" y="3527425"/>
          <p14:tracePt t="86769" x="3286125" y="3554413"/>
          <p14:tracePt t="86785" x="3357563" y="3562350"/>
          <p14:tracePt t="86802" x="3419475" y="3581400"/>
          <p14:tracePt t="86819" x="3527425" y="3581400"/>
          <p14:tracePt t="86836" x="3616325" y="3581400"/>
          <p14:tracePt t="86853" x="3786188" y="3581400"/>
          <p14:tracePt t="86869" x="4098925" y="3581400"/>
          <p14:tracePt t="86886" x="4268788" y="3571875"/>
          <p14:tracePt t="86902" x="4429125" y="3554413"/>
          <p14:tracePt t="86919" x="4537075" y="3527425"/>
          <p14:tracePt t="86935" x="4633913" y="3473450"/>
          <p14:tracePt t="86952" x="4751388" y="3429000"/>
          <p14:tracePt t="86969" x="4840288" y="3411538"/>
          <p14:tracePt t="86985" x="5010150" y="3367088"/>
          <p14:tracePt t="87002" x="5126038" y="3330575"/>
          <p14:tracePt t="87019" x="5187950" y="3313113"/>
          <p14:tracePt t="87035" x="5205413" y="3295650"/>
          <p14:tracePt t="87053" x="5232400" y="3268663"/>
          <p14:tracePt t="87069" x="5251450" y="3241675"/>
          <p14:tracePt t="87086" x="5259388" y="3232150"/>
          <p14:tracePt t="87102" x="5286375" y="3197225"/>
          <p14:tracePt t="87119" x="5303838" y="3179763"/>
          <p14:tracePt t="87135" x="5303838" y="3170238"/>
          <p14:tracePt t="87152" x="5303838" y="3133725"/>
          <p14:tracePt t="87169" x="5303838" y="3089275"/>
          <p14:tracePt t="87185" x="5303838" y="3027363"/>
          <p14:tracePt t="87202" x="5303838" y="2982913"/>
          <p14:tracePt t="87219" x="5276850" y="2901950"/>
          <p14:tracePt t="87236" x="5241925" y="2857500"/>
          <p14:tracePt t="87252" x="5187950" y="2803525"/>
          <p14:tracePt t="87269" x="5108575" y="2732088"/>
          <p14:tracePt t="87286" x="5054600" y="2697163"/>
          <p14:tracePt t="87302" x="4973638" y="2670175"/>
          <p14:tracePt t="87319" x="4894263" y="2625725"/>
          <p14:tracePt t="87335" x="4822825" y="2608263"/>
          <p14:tracePt t="87352" x="4751388" y="2581275"/>
          <p14:tracePt t="87369" x="4652963" y="2571750"/>
          <p14:tracePt t="87385" x="4562475" y="2554288"/>
          <p14:tracePt t="87402" x="4411663" y="2554288"/>
          <p14:tracePt t="87419" x="4224338" y="2554288"/>
          <p14:tracePt t="87436" x="4027488" y="2554288"/>
          <p14:tracePt t="87452" x="3857625" y="2554288"/>
          <p14:tracePt t="87469" x="3732213" y="2554288"/>
          <p14:tracePt t="87486" x="3598863" y="2554288"/>
          <p14:tracePt t="87502" x="3527425" y="2554288"/>
          <p14:tracePt t="87519" x="3402013" y="2554288"/>
          <p14:tracePt t="87536" x="3187700" y="2554288"/>
          <p14:tracePt t="87552" x="2965450" y="2554288"/>
          <p14:tracePt t="87569" x="2822575" y="2554288"/>
          <p14:tracePt t="87586" x="2724150" y="2554288"/>
          <p14:tracePt t="87602" x="2670175" y="2554288"/>
          <p14:tracePt t="87619" x="2633663" y="2581275"/>
          <p14:tracePt t="87635" x="2598738" y="2598738"/>
          <p14:tracePt t="87652" x="2589213" y="2616200"/>
          <p14:tracePt t="87669" x="2581275" y="2670175"/>
          <p14:tracePt t="87686" x="2581275" y="2697163"/>
          <p14:tracePt t="87702" x="2581275" y="2759075"/>
          <p14:tracePt t="87719" x="2581275" y="2803525"/>
          <p14:tracePt t="87735" x="2581275" y="2867025"/>
          <p14:tracePt t="87752" x="2581275" y="2911475"/>
          <p14:tracePt t="87769" x="2581275" y="2938463"/>
          <p14:tracePt t="87786" x="2581275" y="2990850"/>
          <p14:tracePt t="87802" x="2625725" y="3054350"/>
          <p14:tracePt t="87819" x="2670175" y="3116263"/>
          <p14:tracePt t="87835" x="2714625" y="3160713"/>
          <p14:tracePt t="87852" x="2776538" y="3197225"/>
          <p14:tracePt t="87869" x="2822575" y="3241675"/>
          <p14:tracePt t="87886" x="3017838" y="3295650"/>
          <p14:tracePt t="87902" x="3179763" y="3330575"/>
          <p14:tracePt t="87919" x="3313113" y="3375025"/>
          <p14:tracePt t="87935" x="3419475" y="3402013"/>
          <p14:tracePt t="87952" x="3536950" y="3438525"/>
          <p14:tracePt t="87969" x="3660775" y="3455988"/>
          <p14:tracePt t="87985" x="3803650" y="3455988"/>
          <p14:tracePt t="88002" x="4071938" y="3455988"/>
          <p14:tracePt t="88019" x="4357688" y="3455988"/>
          <p14:tracePt t="88035" x="4660900" y="3455988"/>
          <p14:tracePt t="88052" x="4929188" y="3455988"/>
          <p14:tracePt t="88069" x="5143500" y="3455988"/>
          <p14:tracePt t="88086" x="5375275" y="3438525"/>
          <p14:tracePt t="88102" x="5438775" y="3411538"/>
          <p14:tracePt t="88119" x="5500688" y="3384550"/>
          <p14:tracePt t="88135" x="5537200" y="3348038"/>
          <p14:tracePt t="88152" x="5572125" y="3313113"/>
          <p14:tracePt t="88169" x="5599113" y="3268663"/>
          <p14:tracePt t="88186" x="5608638" y="3251200"/>
          <p14:tracePt t="88202" x="5608638" y="3214688"/>
          <p14:tracePt t="88219" x="5626100" y="3179763"/>
          <p14:tracePt t="88235" x="5653088" y="3133725"/>
          <p14:tracePt t="88252" x="5661025" y="3089275"/>
          <p14:tracePt t="88269" x="5661025" y="3027363"/>
          <p14:tracePt t="88286" x="5661025" y="2965450"/>
          <p14:tracePt t="88302" x="5661025" y="2901950"/>
          <p14:tracePt t="88319" x="5634038" y="2867025"/>
          <p14:tracePt t="88335" x="5589588" y="2830513"/>
          <p14:tracePt t="88352" x="5527675" y="2795588"/>
          <p14:tracePt t="88369" x="5465763" y="2768600"/>
          <p14:tracePt t="88386" x="5419725" y="2732088"/>
          <p14:tracePt t="88402" x="5357813" y="2705100"/>
          <p14:tracePt t="88419" x="5295900" y="2670175"/>
          <p14:tracePt t="88435" x="5232400" y="2643188"/>
          <p14:tracePt t="88452" x="5170488" y="2633663"/>
          <p14:tracePt t="88470" x="5037138" y="2581275"/>
          <p14:tracePt t="88486" x="4956175" y="2571750"/>
          <p14:tracePt t="88502" x="4875213" y="2544763"/>
          <p14:tracePt t="88519" x="4768850" y="2527300"/>
          <p14:tracePt t="88535" x="4679950" y="2527300"/>
          <p14:tracePt t="88552" x="4572000" y="2527300"/>
          <p14:tracePt t="88569" x="4429125" y="2527300"/>
          <p14:tracePt t="88586" x="4251325" y="2527300"/>
          <p14:tracePt t="88602" x="4062413" y="2527300"/>
          <p14:tracePt t="88619" x="3867150" y="2527300"/>
          <p14:tracePt t="88635" x="3724275" y="2527300"/>
          <p14:tracePt t="88652" x="3670300" y="2527300"/>
          <p14:tracePt t="88669" x="3660775" y="2527300"/>
          <p14:tracePt t="88686" x="3616325" y="2527300"/>
          <p14:tracePt t="88702" x="3562350" y="2527300"/>
          <p14:tracePt t="88719" x="3482975" y="2527300"/>
          <p14:tracePt t="88735" x="3429000" y="2527300"/>
          <p14:tracePt t="88752" x="3367088" y="2527300"/>
          <p14:tracePt t="88769" x="3303588" y="2527300"/>
          <p14:tracePt t="88785" x="3286125" y="2527300"/>
          <p14:tracePt t="88802" x="3251200" y="2527300"/>
          <p14:tracePt t="88819" x="3232150" y="2527300"/>
          <p14:tracePt t="88835" x="3187700" y="2527300"/>
          <p14:tracePt t="88853" x="3125788" y="2554288"/>
          <p14:tracePt t="88869" x="3081338" y="2562225"/>
          <p14:tracePt t="88886" x="2965450" y="2589213"/>
          <p14:tracePt t="88902" x="2938463" y="2589213"/>
          <p14:tracePt t="88919" x="2894013" y="2608263"/>
          <p14:tracePt t="88935" x="2874963" y="2608263"/>
          <p14:tracePt t="88952" x="2847975" y="2616200"/>
          <p14:tracePt t="88969" x="2830513" y="2625725"/>
          <p14:tracePt t="89002" x="2813050" y="2643188"/>
          <p14:tracePt t="89019" x="2786063" y="2660650"/>
          <p14:tracePt t="89037" x="2776538" y="2670175"/>
          <p14:tracePt t="89085" x="2768600" y="2679700"/>
          <p14:tracePt t="89102" x="2759075" y="2687638"/>
          <p14:tracePt t="89141" x="2751138" y="2697163"/>
          <p14:tracePt t="89149" x="2732088" y="2714625"/>
          <p14:tracePt t="89173" x="2714625" y="2724150"/>
          <p14:tracePt t="89189" x="2705100" y="2732088"/>
          <p14:tracePt t="89197" x="2705100" y="2741613"/>
          <p14:tracePt t="89205" x="2679700" y="2768600"/>
          <p14:tracePt t="89221" x="2670175" y="2803525"/>
          <p14:tracePt t="89235" x="2670175" y="2813050"/>
          <p14:tracePt t="89252" x="2652713" y="2857500"/>
          <p14:tracePt t="89269" x="2652713" y="2911475"/>
          <p14:tracePt t="89286" x="2652713" y="2946400"/>
          <p14:tracePt t="89302" x="2652713" y="2982913"/>
          <p14:tracePt t="89319" x="2652713" y="2990850"/>
          <p14:tracePt t="89357" x="2652713" y="3000375"/>
          <p14:tracePt t="89369" x="2652713" y="3027363"/>
          <p14:tracePt t="89385" x="2652713" y="3036888"/>
          <p14:tracePt t="89402" x="2670175" y="3062288"/>
          <p14:tracePt t="89419" x="2679700" y="3089275"/>
          <p14:tracePt t="89435" x="2679700" y="3098800"/>
          <p14:tracePt t="89452" x="2687638" y="3125788"/>
          <p14:tracePt t="89469" x="2697163" y="3152775"/>
          <p14:tracePt t="89486" x="2741613" y="3205163"/>
          <p14:tracePt t="89502" x="2776538" y="3232150"/>
          <p14:tracePt t="89518" x="2813050" y="3259138"/>
          <p14:tracePt t="89536" x="2857500" y="3276600"/>
          <p14:tracePt t="89552" x="2946400" y="3286125"/>
          <p14:tracePt t="89569" x="3027363" y="3313113"/>
          <p14:tracePt t="89585" x="3116263" y="3313113"/>
          <p14:tracePt t="89602" x="3303588" y="3313113"/>
          <p14:tracePt t="89619" x="3598863" y="3313113"/>
          <p14:tracePt t="89636" x="4000500" y="3313113"/>
          <p14:tracePt t="89652" x="4446588" y="3313113"/>
          <p14:tracePt t="89669" x="5197475" y="3313113"/>
          <p14:tracePt t="89686" x="5705475" y="3375025"/>
          <p14:tracePt t="89702" x="6153150" y="3438525"/>
          <p14:tracePt t="89719" x="6259513" y="3455988"/>
          <p14:tracePt t="89735" x="6269038" y="3455988"/>
          <p14:tracePt t="89837" x="6242050" y="3411538"/>
          <p14:tracePt t="89845" x="6153150" y="3357563"/>
          <p14:tracePt t="89853" x="6089650" y="3313113"/>
          <p14:tracePt t="89869" x="5875338" y="3152775"/>
          <p14:tracePt t="89886" x="5705475" y="3054350"/>
          <p14:tracePt t="89902" x="5643563" y="2982913"/>
          <p14:tracePt t="89918" x="5643563" y="2955925"/>
          <p14:tracePt t="89935" x="5634038" y="2911475"/>
          <p14:tracePt t="89952" x="5634038" y="2884488"/>
          <p14:tracePt t="89969" x="5634038" y="2840038"/>
          <p14:tracePt t="89985" x="5634038" y="2813050"/>
          <p14:tracePt t="90002" x="5634038" y="2786063"/>
          <p14:tracePt t="90019" x="5634038" y="2776538"/>
          <p14:tracePt t="90052" x="5626100" y="2768600"/>
          <p14:tracePt t="90069" x="5599113" y="2768600"/>
          <p14:tracePt t="90086" x="5527675" y="2768600"/>
          <p14:tracePt t="90102" x="5473700" y="2768600"/>
          <p14:tracePt t="90118" x="5411788" y="2768600"/>
          <p14:tracePt t="90135" x="5367338" y="2768600"/>
          <p14:tracePt t="90152" x="5303838" y="2741613"/>
          <p14:tracePt t="90169" x="5187950" y="2732088"/>
          <p14:tracePt t="90185" x="5081588" y="2714625"/>
          <p14:tracePt t="90202" x="4929188" y="2705100"/>
          <p14:tracePt t="90219" x="4768850" y="2652713"/>
          <p14:tracePt t="90235" x="4616450" y="2643188"/>
          <p14:tracePt t="90252" x="4465638" y="2625725"/>
          <p14:tracePt t="90269" x="4268788" y="2625725"/>
          <p14:tracePt t="90286" x="4089400" y="2571750"/>
          <p14:tracePt t="90302" x="3983038" y="2562225"/>
          <p14:tracePt t="90318" x="3848100" y="2562225"/>
          <p14:tracePt t="90335" x="3705225" y="2544763"/>
          <p14:tracePt t="90352" x="3536950" y="2544763"/>
          <p14:tracePt t="90369" x="3402013" y="2517775"/>
          <p14:tracePt t="90385" x="3330575" y="2500313"/>
          <p14:tracePt t="90402" x="3197225" y="2490788"/>
          <p14:tracePt t="90419" x="3027363" y="2473325"/>
          <p14:tracePt t="90435" x="2867025" y="2428875"/>
          <p14:tracePt t="90452" x="2803525" y="2428875"/>
          <p14:tracePt t="90469" x="2795588" y="2428875"/>
          <p14:tracePt t="90502" x="2786063" y="2428875"/>
          <p14:tracePt t="90519" x="2751138" y="2428875"/>
          <p14:tracePt t="90535" x="2741613" y="2438400"/>
          <p14:tracePt t="90552" x="2705100" y="2465388"/>
          <p14:tracePt t="90568" x="2679700" y="2482850"/>
          <p14:tracePt t="90585" x="2679700" y="2490788"/>
          <p14:tracePt t="90602" x="2679700" y="2554288"/>
          <p14:tracePt t="90619" x="2679700" y="2625725"/>
          <p14:tracePt t="90635" x="2679700" y="2732088"/>
          <p14:tracePt t="90652" x="2679700" y="2822575"/>
          <p14:tracePt t="90669" x="2679700" y="2928938"/>
          <p14:tracePt t="90670" x="2679700" y="2982913"/>
          <p14:tracePt t="90686" x="2679700" y="3071813"/>
          <p14:tracePt t="90702" x="2679700" y="3152775"/>
          <p14:tracePt t="90718" x="2679700" y="3259138"/>
          <p14:tracePt t="90735" x="2714625" y="3303588"/>
          <p14:tracePt t="90752" x="2751138" y="3340100"/>
          <p14:tracePt t="90769" x="2803525" y="3340100"/>
          <p14:tracePt t="90785" x="2938463" y="3357563"/>
          <p14:tracePt t="90802" x="3081338" y="3357563"/>
          <p14:tracePt t="90819" x="3197225" y="3357563"/>
          <p14:tracePt t="90835" x="3259138" y="3357563"/>
          <p14:tracePt t="90852" x="3348038" y="3384550"/>
          <p14:tracePt t="90869" x="3465513" y="3402013"/>
          <p14:tracePt t="90886" x="3867150" y="3402013"/>
          <p14:tracePt t="90902" x="4152900" y="3402013"/>
          <p14:tracePt t="90919" x="4419600" y="3402013"/>
          <p14:tracePt t="90935" x="4545013" y="3394075"/>
          <p14:tracePt t="90952" x="4625975" y="3375025"/>
          <p14:tracePt t="90969" x="4670425" y="3367088"/>
          <p14:tracePt t="90985" x="4679950" y="3357563"/>
          <p14:tracePt t="91002" x="4697413" y="3357563"/>
          <p14:tracePt t="91019" x="4741863" y="3340100"/>
          <p14:tracePt t="91035" x="4768850" y="3322638"/>
          <p14:tracePt t="91052" x="4803775" y="3313113"/>
          <p14:tracePt t="91069" x="4902200" y="3276600"/>
          <p14:tracePt t="91086" x="4983163" y="3259138"/>
          <p14:tracePt t="91102" x="5062538" y="3251200"/>
          <p14:tracePt t="91119" x="5099050" y="3232150"/>
          <p14:tracePt t="91135" x="5108575" y="3232150"/>
          <p14:tracePt t="91181" x="5116513" y="3224213"/>
          <p14:tracePt t="91189" x="5116513" y="3214688"/>
          <p14:tracePt t="91202" x="5116513" y="3205163"/>
          <p14:tracePt t="91219" x="5116513" y="3160713"/>
          <p14:tracePt t="91235" x="5116513" y="3098800"/>
          <p14:tracePt t="91252" x="5116513" y="3017838"/>
          <p14:tracePt t="91269" x="5116513" y="2901950"/>
          <p14:tracePt t="91286" x="5116513" y="2768600"/>
          <p14:tracePt t="91302" x="5116513" y="2741613"/>
          <p14:tracePt t="91397" x="5116513" y="2724150"/>
          <p14:tracePt t="91405" x="5116513" y="2714625"/>
          <p14:tracePt t="91413" x="5116513" y="2705100"/>
          <p14:tracePt t="91421" x="5108575" y="2679700"/>
          <p14:tracePt t="91435" x="5062538" y="2643188"/>
          <p14:tracePt t="91452" x="5018088" y="2625725"/>
          <p14:tracePt t="91469" x="4929188" y="2589213"/>
          <p14:tracePt t="91486" x="4867275" y="2589213"/>
          <p14:tracePt t="91502" x="4848225" y="2589213"/>
          <p14:tracePt t="91518" x="4803775" y="2589213"/>
          <p14:tracePt t="91535" x="4679950" y="2589213"/>
          <p14:tracePt t="91552" x="4537075" y="2589213"/>
          <p14:tracePt t="91569" x="4340225" y="2589213"/>
          <p14:tracePt t="91585" x="4125913" y="2589213"/>
          <p14:tracePt t="91602" x="3956050" y="2589213"/>
          <p14:tracePt t="91619" x="3803650" y="2589213"/>
          <p14:tracePt t="91635" x="3660775" y="2589213"/>
          <p14:tracePt t="91652" x="3581400" y="2589213"/>
          <p14:tracePt t="91669" x="3536950" y="2589213"/>
          <p14:tracePt t="91909" x="3527425" y="2589213"/>
          <p14:tracePt t="91918" x="3527425" y="2625725"/>
          <p14:tracePt t="91925" x="3554413" y="2652713"/>
          <p14:tracePt t="91935" x="3562350" y="2670175"/>
          <p14:tracePt t="91952" x="3714750" y="2803525"/>
          <p14:tracePt t="91968" x="3902075" y="2919413"/>
          <p14:tracePt t="91985" x="4205288" y="3098800"/>
          <p14:tracePt t="92002" x="4616450" y="3322638"/>
          <p14:tracePt t="92019" x="4973638" y="3517900"/>
          <p14:tracePt t="92035" x="5276850" y="3687763"/>
          <p14:tracePt t="92052" x="5510213" y="3813175"/>
          <p14:tracePt t="92069" x="5661025" y="3929063"/>
          <p14:tracePt t="92086" x="5670550" y="3946525"/>
          <p14:tracePt t="92102" x="5670550" y="3956050"/>
          <p14:tracePt t="92119" x="5680075" y="3965575"/>
          <p14:tracePt t="92269" x="5680075" y="3973513"/>
          <p14:tracePt t="92285" x="5680075" y="3983038"/>
          <p14:tracePt t="92373" x="5680075" y="4010025"/>
          <p14:tracePt t="92397" x="5680075" y="4017963"/>
          <p14:tracePt t="92413" x="5680075" y="4027488"/>
          <p14:tracePt t="92429" x="5680075" y="4037013"/>
          <p14:tracePt t="92437" x="5680075" y="4054475"/>
          <p14:tracePt t="92445" x="5680075" y="4071938"/>
          <p14:tracePt t="92453" x="5680075" y="4089400"/>
          <p14:tracePt t="92470" x="5680075" y="4098925"/>
          <p14:tracePt t="92486" x="5680075" y="4143375"/>
          <p14:tracePt t="92502" x="5680075" y="4160838"/>
          <p14:tracePt t="92519" x="5653088" y="4205288"/>
          <p14:tracePt t="92765" x="5661025" y="4214813"/>
          <p14:tracePt t="92781" x="5661025" y="4187825"/>
          <p14:tracePt t="92789" x="5661025" y="4152900"/>
          <p14:tracePt t="92802" x="5616575" y="4108450"/>
          <p14:tracePt t="92819" x="5599113" y="4089400"/>
          <p14:tracePt t="92835" x="5589588" y="4054475"/>
          <p14:tracePt t="92852" x="5572125" y="4000500"/>
          <p14:tracePt t="92981" x="5581650" y="4000500"/>
          <p14:tracePt t="92989" x="5599113" y="4000500"/>
          <p14:tracePt t="93005" x="5616575" y="4000500"/>
          <p14:tracePt t="93029" x="5626100" y="4000500"/>
          <p14:tracePt t="93045" x="5634038" y="4000500"/>
          <p14:tracePt t="93061" x="5643563" y="4000500"/>
          <p14:tracePt t="93069" x="5670550" y="4000500"/>
          <p14:tracePt t="93077" x="5680075" y="4000500"/>
          <p14:tracePt t="93086" x="5715000" y="4000500"/>
          <p14:tracePt t="93102" x="5813425" y="4071938"/>
          <p14:tracePt t="93118" x="5956300" y="4187825"/>
          <p14:tracePt t="93135" x="6116638" y="4367213"/>
          <p14:tracePt t="93152" x="6269038" y="4518025"/>
          <p14:tracePt t="93169" x="6419850" y="4652963"/>
          <p14:tracePt t="93185" x="6599238" y="4786313"/>
          <p14:tracePt t="93202" x="6848475" y="4875213"/>
          <p14:tracePt t="93219" x="7037388" y="4965700"/>
          <p14:tracePt t="93236" x="7224713" y="5045075"/>
          <p14:tracePt t="93252" x="7340600" y="5089525"/>
          <p14:tracePt t="93302" x="7348538" y="5099050"/>
          <p14:tracePt t="93325" x="7348538" y="5108575"/>
          <p14:tracePt t="93333" x="7331075" y="5133975"/>
          <p14:tracePt t="93341" x="7277100" y="5143500"/>
          <p14:tracePt t="93352" x="7259638" y="5143500"/>
          <p14:tracePt t="93368" x="7062788" y="5143500"/>
          <p14:tracePt t="93385" x="6759575" y="5143500"/>
          <p14:tracePt t="93402" x="6419850" y="5143500"/>
          <p14:tracePt t="93419" x="6134100" y="5143500"/>
          <p14:tracePt t="93435" x="5894388" y="5143500"/>
          <p14:tracePt t="93452" x="5724525" y="5160963"/>
          <p14:tracePt t="93469" x="5581650" y="5232400"/>
          <p14:tracePt t="93486" x="5545138" y="5268913"/>
          <p14:tracePt t="93503" x="5500688" y="5330825"/>
          <p14:tracePt t="93519" x="5446713" y="5367338"/>
          <p14:tracePt t="93535" x="5357813" y="5375275"/>
          <p14:tracePt t="93552" x="5313363" y="5394325"/>
          <p14:tracePt t="93569" x="5286375" y="5394325"/>
          <p14:tracePt t="93602" x="5276850" y="5384800"/>
          <p14:tracePt t="93619" x="5268913" y="5375275"/>
          <p14:tracePt t="93893" x="5286375" y="5375275"/>
          <p14:tracePt t="93902" x="5340350" y="5375275"/>
          <p14:tracePt t="93918" x="5357813" y="5394325"/>
          <p14:tracePt t="93925" x="5384800" y="5402263"/>
          <p14:tracePt t="93935" x="5394325" y="5402263"/>
          <p14:tracePt t="93952" x="5446713" y="5419725"/>
          <p14:tracePt t="93969" x="5527675" y="5456238"/>
          <p14:tracePt t="93985" x="5589588" y="5465763"/>
          <p14:tracePt t="94002" x="5661025" y="5465763"/>
          <p14:tracePt t="94019" x="5715000" y="5483225"/>
          <p14:tracePt t="94035" x="5768975" y="5510213"/>
          <p14:tracePt t="94052" x="5768975" y="5518150"/>
          <p14:tracePt t="94069" x="5768975" y="5537200"/>
          <p14:tracePt t="94085" x="5768975" y="5562600"/>
          <p14:tracePt t="94141" x="5768975" y="5572125"/>
          <p14:tracePt t="94165" x="5759450" y="5581650"/>
          <p14:tracePt t="94397" x="5759450" y="5589588"/>
          <p14:tracePt t="94405" x="5768975" y="5589588"/>
          <p14:tracePt t="94413" x="5786438" y="5562600"/>
          <p14:tracePt t="94421" x="5786438" y="5554663"/>
          <p14:tracePt t="94435" x="5803900" y="5518150"/>
          <p14:tracePt t="94452" x="5840413" y="5456238"/>
          <p14:tracePt t="94470" x="5894388" y="5367338"/>
          <p14:tracePt t="94486" x="5956300" y="5348288"/>
          <p14:tracePt t="94502" x="6054725" y="5313363"/>
          <p14:tracePt t="94518" x="6205538" y="5241925"/>
          <p14:tracePt t="94535" x="6438900" y="5153025"/>
          <p14:tracePt t="94552" x="6661150" y="5108575"/>
          <p14:tracePt t="94569" x="6894513" y="5037138"/>
          <p14:tracePt t="94585" x="7161213" y="4965700"/>
          <p14:tracePt t="94602" x="7456488" y="4919663"/>
          <p14:tracePt t="94618" x="7697788" y="4884738"/>
          <p14:tracePt t="94635" x="7831138" y="4884738"/>
          <p14:tracePt t="94652" x="7894638" y="4884738"/>
          <p14:tracePt t="94669" x="7912100" y="4884738"/>
          <p14:tracePt t="94718" x="7912100" y="4894263"/>
          <p14:tracePt t="94733" x="7912100" y="4929188"/>
          <p14:tracePt t="94741" x="7920038" y="4938713"/>
          <p14:tracePt t="94752" x="7929563" y="4956175"/>
          <p14:tracePt t="94768" x="7966075" y="5000625"/>
          <p14:tracePt t="94785" x="8010525" y="5027613"/>
          <p14:tracePt t="94802" x="8054975" y="5062538"/>
          <p14:tracePt t="94819" x="8089900" y="5099050"/>
          <p14:tracePt t="94835" x="8126413" y="5133975"/>
          <p14:tracePt t="94852" x="8143875" y="5143500"/>
          <p14:tracePt t="94868" x="8170863" y="5170488"/>
          <p14:tracePt t="94902" x="8180388" y="5180013"/>
          <p14:tracePt t="94925" x="8180388" y="5197475"/>
          <p14:tracePt t="94933" x="8188325" y="5224463"/>
          <p14:tracePt t="94949" x="8205788" y="5251450"/>
          <p14:tracePt t="94957" x="8205788" y="5259388"/>
          <p14:tracePt t="94968" x="8215313" y="5268913"/>
          <p14:tracePt t="94985" x="8224838" y="5276850"/>
          <p14:tracePt t="95005" x="8232775" y="5286375"/>
          <p14:tracePt t="95397" x="8242300" y="5313363"/>
          <p14:tracePt t="95581" x="8242300" y="5322888"/>
          <p14:tracePt t="95733" x="8242300" y="5330825"/>
          <p14:tracePt t="95941" x="8242300" y="5340350"/>
          <p14:tracePt t="95949" x="8215313" y="5340350"/>
          <p14:tracePt t="95957" x="8143875" y="5340350"/>
          <p14:tracePt t="95968" x="8062913" y="5340350"/>
          <p14:tracePt t="95985" x="7912100" y="5340350"/>
          <p14:tracePt t="96002" x="7813675" y="5340350"/>
          <p14:tracePt t="96018" x="7804150" y="5340350"/>
          <p14:tracePt t="96077" x="7786688" y="5340350"/>
          <p14:tracePt t="96085" x="7715250" y="5340350"/>
          <p14:tracePt t="96093" x="7589838" y="5340350"/>
          <p14:tracePt t="96103" x="7473950" y="5340350"/>
          <p14:tracePt t="96118" x="7205663" y="5340350"/>
          <p14:tracePt t="96135" x="6965950" y="5340350"/>
          <p14:tracePt t="96152" x="6796088" y="5340350"/>
          <p14:tracePt t="96168" x="6626225" y="5340350"/>
          <p14:tracePt t="96185" x="6537325" y="5340350"/>
          <p14:tracePt t="96202" x="6456363" y="5340350"/>
          <p14:tracePt t="96218" x="6394450" y="5286375"/>
          <p14:tracePt t="96235" x="6375400" y="5251450"/>
          <p14:tracePt t="96252" x="6313488" y="5187950"/>
          <p14:tracePt t="96268" x="6269038" y="5143500"/>
          <p14:tracePt t="96286" x="6188075" y="5062538"/>
          <p14:tracePt t="96302" x="6143625" y="5018088"/>
          <p14:tracePt t="96319" x="6134100" y="5010150"/>
          <p14:tracePt t="96335" x="6116638" y="5000625"/>
          <p14:tracePt t="96517" x="6116638" y="5010150"/>
          <p14:tracePt t="96525" x="6116638" y="5027613"/>
          <p14:tracePt t="96534" x="6116638" y="5054600"/>
          <p14:tracePt t="96552" x="6116638" y="5116513"/>
          <p14:tracePt t="96568" x="6126163" y="5180013"/>
          <p14:tracePt t="96585" x="6126163" y="5214938"/>
          <p14:tracePt t="96602" x="6126163" y="5259388"/>
          <p14:tracePt t="96618" x="6126163" y="5322888"/>
          <p14:tracePt t="96635" x="6126163" y="5367338"/>
          <p14:tracePt t="96652" x="6126163" y="5375275"/>
          <p14:tracePt t="96685" x="6126163" y="5384800"/>
          <p14:tracePt t="96845" x="6126163" y="5411788"/>
          <p14:tracePt t="96853" x="6126163" y="5419725"/>
          <p14:tracePt t="96861" x="6126163" y="5429250"/>
          <p14:tracePt t="96885" x="6126163" y="5438775"/>
          <p14:tracePt t="96902" x="6126163" y="5465763"/>
          <p14:tracePt t="96918" x="6126163" y="5473700"/>
          <p14:tracePt t="96933" x="6126163" y="5483225"/>
          <p14:tracePt t="97469" x="6072188" y="5419725"/>
          <p14:tracePt t="97477" x="5973763" y="5286375"/>
          <p14:tracePt t="97486" x="5857875" y="5160963"/>
          <p14:tracePt t="97502" x="5562600" y="4795838"/>
          <p14:tracePt t="97519" x="5116513" y="4179888"/>
          <p14:tracePt t="97535" x="4687888" y="3419475"/>
          <p14:tracePt t="97552" x="4259263" y="2714625"/>
          <p14:tracePt t="97568" x="3956050" y="2224088"/>
          <p14:tracePt t="97585" x="3759200" y="1847850"/>
          <p14:tracePt t="97602" x="3608388" y="1571625"/>
          <p14:tracePt t="97618" x="3536950" y="1428750"/>
          <p14:tracePt t="97635" x="3490913" y="1374775"/>
          <p14:tracePt t="97652" x="3455988" y="1339850"/>
          <p14:tracePt t="97668" x="3438525" y="1322388"/>
          <p14:tracePt t="97686" x="3394075" y="1285875"/>
          <p14:tracePt t="97702" x="3330575" y="1258888"/>
          <p14:tracePt t="97718" x="3241675" y="1231900"/>
          <p14:tracePt t="97735" x="3143250" y="1196975"/>
          <p14:tracePt t="97752" x="3027363" y="1143000"/>
          <p14:tracePt t="97768" x="2894013" y="1089025"/>
          <p14:tracePt t="97785" x="2751138" y="990600"/>
          <p14:tracePt t="97802" x="2509838" y="866775"/>
          <p14:tracePt t="97818" x="2303463" y="758825"/>
          <p14:tracePt t="97835" x="2160588" y="679450"/>
          <p14:tracePt t="97852" x="2098675" y="625475"/>
          <p14:tracePt t="97869" x="2017713" y="571500"/>
          <p14:tracePt t="97885" x="1830388" y="473075"/>
          <p14:tracePt t="97902" x="1581150" y="322263"/>
          <p14:tracePt t="97918" x="1455738" y="231775"/>
          <p14:tracePt t="99134" x="1384300" y="88900"/>
          <p14:tracePt t="99197" x="1419225" y="98425"/>
          <p14:tracePt t="99205" x="1428750" y="107950"/>
          <p14:tracePt t="99213" x="1455738" y="133350"/>
          <p14:tracePt t="99221" x="1465263" y="142875"/>
        </p14:tracePtLst>
      </p14:laserTraceLst>
    </p:ext>
  </p:extLs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ChangeArrowheads="1"/>
          </p:cNvSpPr>
          <p:nvPr/>
        </p:nvSpPr>
        <p:spPr bwMode="auto">
          <a:xfrm>
            <a:off x="2362200" y="152400"/>
            <a:ext cx="3657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600">
                <a:solidFill>
                  <a:schemeClr val="tx1"/>
                </a:solidFill>
                <a:latin typeface="Calibri" panose="020F0502020204030204" pitchFamily="34" charset="0"/>
              </a:defRPr>
            </a:lvl1pPr>
            <a:lvl2pPr marL="742950" indent="-285750">
              <a:defRPr sz="1600">
                <a:solidFill>
                  <a:schemeClr val="tx1"/>
                </a:solidFill>
                <a:latin typeface="Calibri" panose="020F0502020204030204" pitchFamily="34" charset="0"/>
              </a:defRPr>
            </a:lvl2pPr>
            <a:lvl3pPr marL="1143000" indent="-228600">
              <a:defRPr sz="1600">
                <a:solidFill>
                  <a:schemeClr val="tx1"/>
                </a:solidFill>
                <a:latin typeface="Calibri" panose="020F0502020204030204" pitchFamily="34" charset="0"/>
              </a:defRPr>
            </a:lvl3pPr>
            <a:lvl4pPr marL="1600200" indent="-228600">
              <a:defRPr sz="1600">
                <a:solidFill>
                  <a:schemeClr val="tx1"/>
                </a:solidFill>
                <a:latin typeface="Calibri" panose="020F0502020204030204" pitchFamily="34" charset="0"/>
              </a:defRPr>
            </a:lvl4pPr>
            <a:lvl5pPr marL="2057400" indent="-228600">
              <a:defRPr sz="1600">
                <a:solidFill>
                  <a:schemeClr val="tx1"/>
                </a:solidFill>
                <a:latin typeface="Calibri" panose="020F0502020204030204" pitchFamily="34" charset="0"/>
              </a:defRPr>
            </a:lvl5pPr>
            <a:lvl6pPr marL="2514600" indent="-228600" eaLnBrk="0" fontAlgn="base" hangingPunct="0">
              <a:spcBef>
                <a:spcPct val="0"/>
              </a:spcBef>
              <a:spcAft>
                <a:spcPct val="0"/>
              </a:spcAft>
              <a:defRPr sz="1600">
                <a:solidFill>
                  <a:schemeClr val="tx1"/>
                </a:solidFill>
                <a:latin typeface="Calibri" panose="020F0502020204030204" pitchFamily="34" charset="0"/>
              </a:defRPr>
            </a:lvl6pPr>
            <a:lvl7pPr marL="2971800" indent="-228600" eaLnBrk="0" fontAlgn="base" hangingPunct="0">
              <a:spcBef>
                <a:spcPct val="0"/>
              </a:spcBef>
              <a:spcAft>
                <a:spcPct val="0"/>
              </a:spcAft>
              <a:defRPr sz="1600">
                <a:solidFill>
                  <a:schemeClr val="tx1"/>
                </a:solidFill>
                <a:latin typeface="Calibri" panose="020F0502020204030204" pitchFamily="34" charset="0"/>
              </a:defRPr>
            </a:lvl7pPr>
            <a:lvl8pPr marL="3429000" indent="-228600" eaLnBrk="0" fontAlgn="base" hangingPunct="0">
              <a:spcBef>
                <a:spcPct val="0"/>
              </a:spcBef>
              <a:spcAft>
                <a:spcPct val="0"/>
              </a:spcAft>
              <a:defRPr sz="1600">
                <a:solidFill>
                  <a:schemeClr val="tx1"/>
                </a:solidFill>
                <a:latin typeface="Calibri" panose="020F0502020204030204" pitchFamily="34" charset="0"/>
              </a:defRPr>
            </a:lvl8pPr>
            <a:lvl9pPr marL="3886200" indent="-228600" eaLnBrk="0" fontAlgn="base" hangingPunct="0">
              <a:spcBef>
                <a:spcPct val="0"/>
              </a:spcBef>
              <a:spcAft>
                <a:spcPct val="0"/>
              </a:spcAft>
              <a:defRPr sz="1600">
                <a:solidFill>
                  <a:schemeClr val="tx1"/>
                </a:solidFill>
                <a:latin typeface="Calibri" panose="020F0502020204030204" pitchFamily="34" charset="0"/>
              </a:defRPr>
            </a:lvl9pPr>
          </a:lstStyle>
          <a:p>
            <a:pPr algn="ctr" eaLnBrk="1" hangingPunct="1"/>
            <a:r>
              <a:rPr lang="en-US" altLang="en-US" sz="3200" b="1">
                <a:solidFill>
                  <a:schemeClr val="tx2"/>
                </a:solidFill>
              </a:rPr>
              <a:t>BJT Circuits</a:t>
            </a:r>
          </a:p>
        </p:txBody>
      </p:sp>
      <p:sp>
        <p:nvSpPr>
          <p:cNvPr id="68611" name="Rectangle 5"/>
          <p:cNvSpPr>
            <a:spLocks noChangeArrowheads="1"/>
          </p:cNvSpPr>
          <p:nvPr/>
        </p:nvSpPr>
        <p:spPr bwMode="auto">
          <a:xfrm>
            <a:off x="2590801" y="990601"/>
            <a:ext cx="22256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04800" indent="-304800">
              <a:defRPr sz="1600">
                <a:solidFill>
                  <a:schemeClr val="tx1"/>
                </a:solidFill>
                <a:latin typeface="Calibri" panose="020F0502020204030204" pitchFamily="34" charset="0"/>
              </a:defRPr>
            </a:lvl1pPr>
            <a:lvl2pPr marL="742950" indent="-285750">
              <a:defRPr sz="1600">
                <a:solidFill>
                  <a:schemeClr val="tx1"/>
                </a:solidFill>
                <a:latin typeface="Calibri" panose="020F0502020204030204" pitchFamily="34" charset="0"/>
              </a:defRPr>
            </a:lvl2pPr>
            <a:lvl3pPr marL="1143000" indent="-228600">
              <a:defRPr sz="1600">
                <a:solidFill>
                  <a:schemeClr val="tx1"/>
                </a:solidFill>
                <a:latin typeface="Calibri" panose="020F0502020204030204" pitchFamily="34" charset="0"/>
              </a:defRPr>
            </a:lvl3pPr>
            <a:lvl4pPr marL="1600200" indent="-228600">
              <a:defRPr sz="1600">
                <a:solidFill>
                  <a:schemeClr val="tx1"/>
                </a:solidFill>
                <a:latin typeface="Calibri" panose="020F0502020204030204" pitchFamily="34" charset="0"/>
              </a:defRPr>
            </a:lvl4pPr>
            <a:lvl5pPr marL="2057400" indent="-228600">
              <a:defRPr sz="1600">
                <a:solidFill>
                  <a:schemeClr val="tx1"/>
                </a:solidFill>
                <a:latin typeface="Calibri" panose="020F0502020204030204" pitchFamily="34" charset="0"/>
              </a:defRPr>
            </a:lvl5pPr>
            <a:lvl6pPr marL="2514600" indent="-228600" eaLnBrk="0" fontAlgn="base" hangingPunct="0">
              <a:spcBef>
                <a:spcPct val="0"/>
              </a:spcBef>
              <a:spcAft>
                <a:spcPct val="0"/>
              </a:spcAft>
              <a:defRPr sz="1600">
                <a:solidFill>
                  <a:schemeClr val="tx1"/>
                </a:solidFill>
                <a:latin typeface="Calibri" panose="020F0502020204030204" pitchFamily="34" charset="0"/>
              </a:defRPr>
            </a:lvl6pPr>
            <a:lvl7pPr marL="2971800" indent="-228600" eaLnBrk="0" fontAlgn="base" hangingPunct="0">
              <a:spcBef>
                <a:spcPct val="0"/>
              </a:spcBef>
              <a:spcAft>
                <a:spcPct val="0"/>
              </a:spcAft>
              <a:defRPr sz="1600">
                <a:solidFill>
                  <a:schemeClr val="tx1"/>
                </a:solidFill>
                <a:latin typeface="Calibri" panose="020F0502020204030204" pitchFamily="34" charset="0"/>
              </a:defRPr>
            </a:lvl7pPr>
            <a:lvl8pPr marL="3429000" indent="-228600" eaLnBrk="0" fontAlgn="base" hangingPunct="0">
              <a:spcBef>
                <a:spcPct val="0"/>
              </a:spcBef>
              <a:spcAft>
                <a:spcPct val="0"/>
              </a:spcAft>
              <a:defRPr sz="1600">
                <a:solidFill>
                  <a:schemeClr val="tx1"/>
                </a:solidFill>
                <a:latin typeface="Calibri" panose="020F0502020204030204" pitchFamily="34" charset="0"/>
              </a:defRPr>
            </a:lvl8pPr>
            <a:lvl9pPr marL="3886200" indent="-228600" eaLnBrk="0" fontAlgn="base" hangingPunct="0">
              <a:spcBef>
                <a:spcPct val="0"/>
              </a:spcBef>
              <a:spcAft>
                <a:spcPct val="0"/>
              </a:spcAft>
              <a:defRPr sz="1600">
                <a:solidFill>
                  <a:schemeClr val="tx1"/>
                </a:solidFill>
                <a:latin typeface="Calibri" panose="020F0502020204030204" pitchFamily="34" charset="0"/>
              </a:defRPr>
            </a:lvl9pPr>
          </a:lstStyle>
          <a:p>
            <a:pPr algn="r" eaLnBrk="1" hangingPunct="1">
              <a:buFontTx/>
              <a:buChar char="•"/>
            </a:pPr>
            <a:r>
              <a:rPr lang="en-US" altLang="en-US" sz="2000" b="1"/>
              <a:t>Current Steering</a:t>
            </a:r>
          </a:p>
        </p:txBody>
      </p:sp>
      <p:pic>
        <p:nvPicPr>
          <p:cNvPr id="68612"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8888" y="228600"/>
            <a:ext cx="4176712" cy="495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8613" name="Rectangle 7"/>
          <p:cNvSpPr>
            <a:spLocks noChangeArrowheads="1"/>
          </p:cNvSpPr>
          <p:nvPr/>
        </p:nvSpPr>
        <p:spPr bwMode="auto">
          <a:xfrm>
            <a:off x="5715000" y="5867401"/>
            <a:ext cx="4953000" cy="58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600">
                <a:solidFill>
                  <a:schemeClr val="tx1"/>
                </a:solidFill>
                <a:latin typeface="Calibri" panose="020F0502020204030204" pitchFamily="34" charset="0"/>
              </a:defRPr>
            </a:lvl1pPr>
            <a:lvl2pPr marL="742950" indent="-285750">
              <a:defRPr sz="1600">
                <a:solidFill>
                  <a:schemeClr val="tx1"/>
                </a:solidFill>
                <a:latin typeface="Calibri" panose="020F0502020204030204" pitchFamily="34" charset="0"/>
              </a:defRPr>
            </a:lvl2pPr>
            <a:lvl3pPr marL="1143000" indent="-228600">
              <a:defRPr sz="1600">
                <a:solidFill>
                  <a:schemeClr val="tx1"/>
                </a:solidFill>
                <a:latin typeface="Calibri" panose="020F0502020204030204" pitchFamily="34" charset="0"/>
              </a:defRPr>
            </a:lvl3pPr>
            <a:lvl4pPr marL="1600200" indent="-228600">
              <a:defRPr sz="1600">
                <a:solidFill>
                  <a:schemeClr val="tx1"/>
                </a:solidFill>
                <a:latin typeface="Calibri" panose="020F0502020204030204" pitchFamily="34" charset="0"/>
              </a:defRPr>
            </a:lvl4pPr>
            <a:lvl5pPr marL="2057400" indent="-228600">
              <a:defRPr sz="1600">
                <a:solidFill>
                  <a:schemeClr val="tx1"/>
                </a:solidFill>
                <a:latin typeface="Calibri" panose="020F0502020204030204" pitchFamily="34" charset="0"/>
              </a:defRPr>
            </a:lvl5pPr>
            <a:lvl6pPr marL="2514600" indent="-228600" eaLnBrk="0" fontAlgn="base" hangingPunct="0">
              <a:spcBef>
                <a:spcPct val="0"/>
              </a:spcBef>
              <a:spcAft>
                <a:spcPct val="0"/>
              </a:spcAft>
              <a:defRPr sz="1600">
                <a:solidFill>
                  <a:schemeClr val="tx1"/>
                </a:solidFill>
                <a:latin typeface="Calibri" panose="020F0502020204030204" pitchFamily="34" charset="0"/>
              </a:defRPr>
            </a:lvl6pPr>
            <a:lvl7pPr marL="2971800" indent="-228600" eaLnBrk="0" fontAlgn="base" hangingPunct="0">
              <a:spcBef>
                <a:spcPct val="0"/>
              </a:spcBef>
              <a:spcAft>
                <a:spcPct val="0"/>
              </a:spcAft>
              <a:defRPr sz="1600">
                <a:solidFill>
                  <a:schemeClr val="tx1"/>
                </a:solidFill>
                <a:latin typeface="Calibri" panose="020F0502020204030204" pitchFamily="34" charset="0"/>
              </a:defRPr>
            </a:lvl7pPr>
            <a:lvl8pPr marL="3429000" indent="-228600" eaLnBrk="0" fontAlgn="base" hangingPunct="0">
              <a:spcBef>
                <a:spcPct val="0"/>
              </a:spcBef>
              <a:spcAft>
                <a:spcPct val="0"/>
              </a:spcAft>
              <a:defRPr sz="1600">
                <a:solidFill>
                  <a:schemeClr val="tx1"/>
                </a:solidFill>
                <a:latin typeface="Calibri" panose="020F0502020204030204" pitchFamily="34" charset="0"/>
              </a:defRPr>
            </a:lvl8pPr>
            <a:lvl9pPr marL="3886200" indent="-228600" eaLnBrk="0" fontAlgn="base" hangingPunct="0">
              <a:spcBef>
                <a:spcPct val="0"/>
              </a:spcBef>
              <a:spcAft>
                <a:spcPct val="0"/>
              </a:spcAft>
              <a:defRPr sz="1600">
                <a:solidFill>
                  <a:schemeClr val="tx1"/>
                </a:solidFill>
                <a:latin typeface="Calibri" panose="020F0502020204030204" pitchFamily="34" charset="0"/>
              </a:defRPr>
            </a:lvl9pPr>
          </a:lstStyle>
          <a:p>
            <a:pPr algn="ctr" eaLnBrk="1" hangingPunct="1"/>
            <a:r>
              <a:rPr lang="en-US" altLang="en-US" b="1" i="1">
                <a:solidFill>
                  <a:srgbClr val="0000CC"/>
                </a:solidFill>
              </a:rPr>
              <a:t>Figure: </a:t>
            </a:r>
            <a:r>
              <a:rPr lang="en-US" altLang="en-US" i="1">
                <a:solidFill>
                  <a:srgbClr val="0000CC"/>
                </a:solidFill>
              </a:rPr>
              <a:t>Generation of a number of constant currents of various magnitudes.</a:t>
            </a:r>
          </a:p>
        </p:txBody>
      </p:sp>
      <p:pic>
        <p:nvPicPr>
          <p:cNvPr id="68614" name="Picture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81201" y="1524001"/>
            <a:ext cx="3552825" cy="487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8615" name="Rectangle 9"/>
          <p:cNvSpPr>
            <a:spLocks noChangeArrowheads="1"/>
          </p:cNvSpPr>
          <p:nvPr/>
        </p:nvSpPr>
        <p:spPr bwMode="auto">
          <a:xfrm>
            <a:off x="1905000" y="2286001"/>
            <a:ext cx="4419600" cy="3444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04800" indent="-304800">
              <a:defRPr sz="1600">
                <a:solidFill>
                  <a:schemeClr val="tx1"/>
                </a:solidFill>
                <a:latin typeface="Calibri" panose="020F0502020204030204" pitchFamily="34" charset="0"/>
              </a:defRPr>
            </a:lvl1pPr>
            <a:lvl2pPr marL="742950" indent="-285750">
              <a:defRPr sz="1600">
                <a:solidFill>
                  <a:schemeClr val="tx1"/>
                </a:solidFill>
                <a:latin typeface="Calibri" panose="020F0502020204030204" pitchFamily="34" charset="0"/>
              </a:defRPr>
            </a:lvl2pPr>
            <a:lvl3pPr marL="1143000" indent="-228600">
              <a:defRPr sz="1600">
                <a:solidFill>
                  <a:schemeClr val="tx1"/>
                </a:solidFill>
                <a:latin typeface="Calibri" panose="020F0502020204030204" pitchFamily="34" charset="0"/>
              </a:defRPr>
            </a:lvl3pPr>
            <a:lvl4pPr marL="1600200" indent="-228600">
              <a:defRPr sz="1600">
                <a:solidFill>
                  <a:schemeClr val="tx1"/>
                </a:solidFill>
                <a:latin typeface="Calibri" panose="020F0502020204030204" pitchFamily="34" charset="0"/>
              </a:defRPr>
            </a:lvl4pPr>
            <a:lvl5pPr marL="2057400" indent="-228600">
              <a:defRPr sz="1600">
                <a:solidFill>
                  <a:schemeClr val="tx1"/>
                </a:solidFill>
                <a:latin typeface="Calibri" panose="020F0502020204030204" pitchFamily="34" charset="0"/>
              </a:defRPr>
            </a:lvl5pPr>
            <a:lvl6pPr marL="2514600" indent="-228600" eaLnBrk="0" fontAlgn="base" hangingPunct="0">
              <a:spcBef>
                <a:spcPct val="0"/>
              </a:spcBef>
              <a:spcAft>
                <a:spcPct val="0"/>
              </a:spcAft>
              <a:defRPr sz="1600">
                <a:solidFill>
                  <a:schemeClr val="tx1"/>
                </a:solidFill>
                <a:latin typeface="Calibri" panose="020F0502020204030204" pitchFamily="34" charset="0"/>
              </a:defRPr>
            </a:lvl6pPr>
            <a:lvl7pPr marL="2971800" indent="-228600" eaLnBrk="0" fontAlgn="base" hangingPunct="0">
              <a:spcBef>
                <a:spcPct val="0"/>
              </a:spcBef>
              <a:spcAft>
                <a:spcPct val="0"/>
              </a:spcAft>
              <a:defRPr sz="1600">
                <a:solidFill>
                  <a:schemeClr val="tx1"/>
                </a:solidFill>
                <a:latin typeface="Calibri" panose="020F0502020204030204" pitchFamily="34" charset="0"/>
              </a:defRPr>
            </a:lvl7pPr>
            <a:lvl8pPr marL="3429000" indent="-228600" eaLnBrk="0" fontAlgn="base" hangingPunct="0">
              <a:spcBef>
                <a:spcPct val="0"/>
              </a:spcBef>
              <a:spcAft>
                <a:spcPct val="0"/>
              </a:spcAft>
              <a:defRPr sz="1600">
                <a:solidFill>
                  <a:schemeClr val="tx1"/>
                </a:solidFill>
                <a:latin typeface="Calibri" panose="020F0502020204030204" pitchFamily="34" charset="0"/>
              </a:defRPr>
            </a:lvl8pPr>
            <a:lvl9pPr marL="3886200" indent="-228600" eaLnBrk="0" fontAlgn="base" hangingPunct="0">
              <a:spcBef>
                <a:spcPct val="0"/>
              </a:spcBef>
              <a:spcAft>
                <a:spcPct val="0"/>
              </a:spcAft>
              <a:defRPr sz="1600">
                <a:solidFill>
                  <a:schemeClr val="tx1"/>
                </a:solidFill>
                <a:latin typeface="Calibri" panose="020F0502020204030204" pitchFamily="34" charset="0"/>
              </a:defRPr>
            </a:lvl9pPr>
          </a:lstStyle>
          <a:p>
            <a:pPr eaLnBrk="1" hangingPunct="1">
              <a:buFontTx/>
              <a:buChar char="•"/>
            </a:pPr>
            <a:r>
              <a:rPr lang="en-US" altLang="en-US" sz="2000">
                <a:solidFill>
                  <a:srgbClr val="990000"/>
                </a:solidFill>
                <a:latin typeface="Arial" panose="020B0604020202020204" pitchFamily="34" charset="0"/>
                <a:cs typeface="Arial" panose="020B0604020202020204" pitchFamily="34" charset="0"/>
              </a:rPr>
              <a:t>Q</a:t>
            </a:r>
            <a:r>
              <a:rPr lang="en-US" altLang="en-US" sz="2000" baseline="-25000">
                <a:solidFill>
                  <a:srgbClr val="990000"/>
                </a:solidFill>
                <a:latin typeface="Arial" panose="020B0604020202020204" pitchFamily="34" charset="0"/>
                <a:cs typeface="Arial" panose="020B0604020202020204" pitchFamily="34" charset="0"/>
              </a:rPr>
              <a:t>3</a:t>
            </a:r>
            <a:r>
              <a:rPr lang="en-US" altLang="en-US" sz="2000">
                <a:solidFill>
                  <a:srgbClr val="990000"/>
                </a:solidFill>
                <a:latin typeface="Arial" panose="020B0604020202020204" pitchFamily="34" charset="0"/>
                <a:cs typeface="Arial" panose="020B0604020202020204" pitchFamily="34" charset="0"/>
              </a:rPr>
              <a:t> will supply a constant current I equal to I</a:t>
            </a:r>
            <a:r>
              <a:rPr lang="en-US" altLang="en-US" sz="2000" baseline="-25000">
                <a:solidFill>
                  <a:srgbClr val="990000"/>
                </a:solidFill>
                <a:latin typeface="Arial" panose="020B0604020202020204" pitchFamily="34" charset="0"/>
                <a:cs typeface="Arial" panose="020B0604020202020204" pitchFamily="34" charset="0"/>
              </a:rPr>
              <a:t>REF</a:t>
            </a:r>
            <a:r>
              <a:rPr lang="en-US" altLang="en-US" sz="2000">
                <a:solidFill>
                  <a:srgbClr val="990000"/>
                </a:solidFill>
                <a:latin typeface="Arial" panose="020B0604020202020204" pitchFamily="34" charset="0"/>
                <a:cs typeface="Arial" panose="020B0604020202020204" pitchFamily="34" charset="0"/>
              </a:rPr>
              <a:t> .</a:t>
            </a:r>
          </a:p>
          <a:p>
            <a:pPr eaLnBrk="1" hangingPunct="1">
              <a:buFontTx/>
              <a:buChar char="•"/>
            </a:pPr>
            <a:r>
              <a:rPr lang="en-US" altLang="en-US" sz="2000">
                <a:solidFill>
                  <a:srgbClr val="990000"/>
                </a:solidFill>
                <a:latin typeface="Arial" panose="020B0604020202020204" pitchFamily="34" charset="0"/>
                <a:cs typeface="Arial" panose="020B0604020202020204" pitchFamily="34" charset="0"/>
              </a:rPr>
              <a:t>Two transistors, Q</a:t>
            </a:r>
            <a:r>
              <a:rPr lang="en-US" altLang="en-US" sz="2000" baseline="-25000">
                <a:solidFill>
                  <a:srgbClr val="990000"/>
                </a:solidFill>
                <a:latin typeface="Arial" panose="020B0604020202020204" pitchFamily="34" charset="0"/>
                <a:cs typeface="Arial" panose="020B0604020202020204" pitchFamily="34" charset="0"/>
              </a:rPr>
              <a:t>5</a:t>
            </a:r>
            <a:r>
              <a:rPr lang="en-US" altLang="en-US" sz="2000">
                <a:solidFill>
                  <a:srgbClr val="990000"/>
                </a:solidFill>
                <a:latin typeface="Arial" panose="020B0604020202020204" pitchFamily="34" charset="0"/>
                <a:cs typeface="Arial" panose="020B0604020202020204" pitchFamily="34" charset="0"/>
              </a:rPr>
              <a:t> and Q</a:t>
            </a:r>
            <a:r>
              <a:rPr lang="en-US" altLang="en-US" sz="2000" baseline="-25000">
                <a:solidFill>
                  <a:srgbClr val="990000"/>
                </a:solidFill>
                <a:latin typeface="Arial" panose="020B0604020202020204" pitchFamily="34" charset="0"/>
                <a:cs typeface="Arial" panose="020B0604020202020204" pitchFamily="34" charset="0"/>
              </a:rPr>
              <a:t>6</a:t>
            </a:r>
            <a:r>
              <a:rPr lang="en-US" altLang="en-US" sz="2000">
                <a:solidFill>
                  <a:srgbClr val="990000"/>
                </a:solidFill>
                <a:latin typeface="Arial" panose="020B0604020202020204" pitchFamily="34" charset="0"/>
                <a:cs typeface="Arial" panose="020B0604020202020204" pitchFamily="34" charset="0"/>
              </a:rPr>
              <a:t> are connected in parallel, and the combination forms a mirror with Q</a:t>
            </a:r>
            <a:r>
              <a:rPr lang="en-US" altLang="en-US" sz="2000" baseline="-25000">
                <a:solidFill>
                  <a:srgbClr val="990000"/>
                </a:solidFill>
                <a:latin typeface="Arial" panose="020B0604020202020204" pitchFamily="34" charset="0"/>
                <a:cs typeface="Arial" panose="020B0604020202020204" pitchFamily="34" charset="0"/>
              </a:rPr>
              <a:t>1</a:t>
            </a:r>
            <a:r>
              <a:rPr lang="en-US" altLang="en-US" sz="2000">
                <a:solidFill>
                  <a:srgbClr val="990000"/>
                </a:solidFill>
                <a:latin typeface="Arial" panose="020B0604020202020204" pitchFamily="34" charset="0"/>
                <a:cs typeface="Arial" panose="020B0604020202020204" pitchFamily="34" charset="0"/>
              </a:rPr>
              <a:t>. Thus I</a:t>
            </a:r>
            <a:r>
              <a:rPr lang="en-US" altLang="en-US" sz="2000" baseline="-25000">
                <a:solidFill>
                  <a:srgbClr val="990000"/>
                </a:solidFill>
                <a:latin typeface="Arial" panose="020B0604020202020204" pitchFamily="34" charset="0"/>
                <a:cs typeface="Arial" panose="020B0604020202020204" pitchFamily="34" charset="0"/>
              </a:rPr>
              <a:t>3</a:t>
            </a:r>
            <a:r>
              <a:rPr lang="en-US" altLang="en-US" sz="2000">
                <a:solidFill>
                  <a:srgbClr val="990000"/>
                </a:solidFill>
                <a:latin typeface="Arial" panose="020B0604020202020204" pitchFamily="34" charset="0"/>
                <a:cs typeface="Arial" panose="020B0604020202020204" pitchFamily="34" charset="0"/>
              </a:rPr>
              <a:t> = 2I</a:t>
            </a:r>
            <a:r>
              <a:rPr lang="en-US" altLang="en-US" sz="2000" baseline="-25000">
                <a:solidFill>
                  <a:srgbClr val="990000"/>
                </a:solidFill>
                <a:latin typeface="Arial" panose="020B0604020202020204" pitchFamily="34" charset="0"/>
                <a:cs typeface="Arial" panose="020B0604020202020204" pitchFamily="34" charset="0"/>
              </a:rPr>
              <a:t>REF</a:t>
            </a:r>
            <a:r>
              <a:rPr lang="en-US" altLang="en-US" sz="2000">
                <a:solidFill>
                  <a:srgbClr val="990000"/>
                </a:solidFill>
                <a:latin typeface="Arial" panose="020B0604020202020204" pitchFamily="34" charset="0"/>
                <a:cs typeface="Arial" panose="020B0604020202020204" pitchFamily="34" charset="0"/>
              </a:rPr>
              <a:t> .</a:t>
            </a:r>
          </a:p>
          <a:p>
            <a:pPr eaLnBrk="1" hangingPunct="1">
              <a:buFontTx/>
              <a:buChar char="•"/>
            </a:pPr>
            <a:r>
              <a:rPr lang="en-US" altLang="en-US" sz="2000">
                <a:solidFill>
                  <a:srgbClr val="990000"/>
                </a:solidFill>
                <a:latin typeface="Arial" panose="020B0604020202020204" pitchFamily="34" charset="0"/>
                <a:cs typeface="Arial" panose="020B0604020202020204" pitchFamily="34" charset="0"/>
              </a:rPr>
              <a:t>Constant current I</a:t>
            </a:r>
            <a:r>
              <a:rPr lang="en-US" altLang="en-US" sz="2000" baseline="-25000">
                <a:solidFill>
                  <a:srgbClr val="990000"/>
                </a:solidFill>
                <a:latin typeface="Arial" panose="020B0604020202020204" pitchFamily="34" charset="0"/>
                <a:cs typeface="Arial" panose="020B0604020202020204" pitchFamily="34" charset="0"/>
              </a:rPr>
              <a:t>2</a:t>
            </a:r>
            <a:r>
              <a:rPr lang="en-US" altLang="en-US" sz="2000">
                <a:solidFill>
                  <a:srgbClr val="990000"/>
                </a:solidFill>
                <a:latin typeface="Arial" panose="020B0604020202020204" pitchFamily="34" charset="0"/>
                <a:cs typeface="Arial" panose="020B0604020202020204" pitchFamily="34" charset="0"/>
              </a:rPr>
              <a:t> equals to I</a:t>
            </a:r>
            <a:r>
              <a:rPr lang="en-US" altLang="en-US" sz="2000" baseline="-25000">
                <a:solidFill>
                  <a:srgbClr val="990000"/>
                </a:solidFill>
                <a:latin typeface="Arial" panose="020B0604020202020204" pitchFamily="34" charset="0"/>
                <a:cs typeface="Arial" panose="020B0604020202020204" pitchFamily="34" charset="0"/>
              </a:rPr>
              <a:t>REF</a:t>
            </a:r>
            <a:r>
              <a:rPr lang="en-US" altLang="en-US" sz="2000">
                <a:solidFill>
                  <a:srgbClr val="990000"/>
                </a:solidFill>
                <a:latin typeface="Arial" panose="020B0604020202020204" pitchFamily="34" charset="0"/>
                <a:cs typeface="Arial" panose="020B0604020202020204" pitchFamily="34" charset="0"/>
              </a:rPr>
              <a:t> .</a:t>
            </a:r>
          </a:p>
          <a:p>
            <a:pPr eaLnBrk="1" hangingPunct="1">
              <a:buFontTx/>
              <a:buChar char="•"/>
            </a:pPr>
            <a:r>
              <a:rPr lang="en-US" altLang="en-US" sz="2000">
                <a:solidFill>
                  <a:srgbClr val="990000"/>
                </a:solidFill>
                <a:latin typeface="Arial" panose="020B0604020202020204" pitchFamily="34" charset="0"/>
                <a:cs typeface="Arial" panose="020B0604020202020204" pitchFamily="34" charset="0"/>
              </a:rPr>
              <a:t>Finally, to generate a current three times I</a:t>
            </a:r>
            <a:r>
              <a:rPr lang="en-US" altLang="en-US" sz="2000" baseline="-25000">
                <a:solidFill>
                  <a:srgbClr val="990000"/>
                </a:solidFill>
                <a:latin typeface="Arial" panose="020B0604020202020204" pitchFamily="34" charset="0"/>
                <a:cs typeface="Arial" panose="020B0604020202020204" pitchFamily="34" charset="0"/>
              </a:rPr>
              <a:t>REF</a:t>
            </a:r>
            <a:r>
              <a:rPr lang="en-US" altLang="en-US" sz="2000">
                <a:solidFill>
                  <a:srgbClr val="990000"/>
                </a:solidFill>
                <a:latin typeface="Arial" panose="020B0604020202020204" pitchFamily="34" charset="0"/>
                <a:cs typeface="Arial" panose="020B0604020202020204" pitchFamily="34" charset="0"/>
              </a:rPr>
              <a:t> , three transistors, Q</a:t>
            </a:r>
            <a:r>
              <a:rPr lang="en-US" altLang="en-US" sz="2000" baseline="-25000">
                <a:solidFill>
                  <a:srgbClr val="990000"/>
                </a:solidFill>
                <a:latin typeface="Arial" panose="020B0604020202020204" pitchFamily="34" charset="0"/>
                <a:cs typeface="Arial" panose="020B0604020202020204" pitchFamily="34" charset="0"/>
              </a:rPr>
              <a:t>7</a:t>
            </a:r>
            <a:r>
              <a:rPr lang="en-US" altLang="en-US" sz="2000">
                <a:solidFill>
                  <a:srgbClr val="990000"/>
                </a:solidFill>
                <a:latin typeface="Arial" panose="020B0604020202020204" pitchFamily="34" charset="0"/>
                <a:cs typeface="Arial" panose="020B0604020202020204" pitchFamily="34" charset="0"/>
              </a:rPr>
              <a:t>,Q</a:t>
            </a:r>
            <a:r>
              <a:rPr lang="en-US" altLang="en-US" sz="2000" baseline="-25000">
                <a:solidFill>
                  <a:srgbClr val="990000"/>
                </a:solidFill>
                <a:latin typeface="Arial" panose="020B0604020202020204" pitchFamily="34" charset="0"/>
                <a:cs typeface="Arial" panose="020B0604020202020204" pitchFamily="34" charset="0"/>
              </a:rPr>
              <a:t>8</a:t>
            </a:r>
            <a:r>
              <a:rPr lang="en-US" altLang="en-US" sz="2000">
                <a:solidFill>
                  <a:srgbClr val="990000"/>
                </a:solidFill>
                <a:latin typeface="Arial" panose="020B0604020202020204" pitchFamily="34" charset="0"/>
                <a:cs typeface="Arial" panose="020B0604020202020204" pitchFamily="34" charset="0"/>
              </a:rPr>
              <a:t> and Q</a:t>
            </a:r>
            <a:r>
              <a:rPr lang="en-US" altLang="en-US" sz="2000" baseline="-25000">
                <a:solidFill>
                  <a:srgbClr val="990000"/>
                </a:solidFill>
                <a:latin typeface="Arial" panose="020B0604020202020204" pitchFamily="34" charset="0"/>
                <a:cs typeface="Arial" panose="020B0604020202020204" pitchFamily="34" charset="0"/>
              </a:rPr>
              <a:t>9</a:t>
            </a:r>
            <a:r>
              <a:rPr lang="en-US" altLang="en-US" sz="2000">
                <a:solidFill>
                  <a:srgbClr val="990000"/>
                </a:solidFill>
                <a:latin typeface="Arial" panose="020B0604020202020204" pitchFamily="34" charset="0"/>
                <a:cs typeface="Arial" panose="020B0604020202020204" pitchFamily="34" charset="0"/>
              </a:rPr>
              <a:t>, each of which is matched to Q</a:t>
            </a:r>
            <a:r>
              <a:rPr lang="en-US" altLang="en-US" sz="2000" baseline="-25000">
                <a:solidFill>
                  <a:srgbClr val="990000"/>
                </a:solidFill>
                <a:latin typeface="Arial" panose="020B0604020202020204" pitchFamily="34" charset="0"/>
                <a:cs typeface="Arial" panose="020B0604020202020204" pitchFamily="34" charset="0"/>
              </a:rPr>
              <a:t>2</a:t>
            </a:r>
            <a:r>
              <a:rPr lang="en-US" altLang="en-US" sz="2000">
                <a:solidFill>
                  <a:srgbClr val="990000"/>
                </a:solidFill>
                <a:latin typeface="Arial" panose="020B0604020202020204" pitchFamily="34" charset="0"/>
                <a:cs typeface="Arial" panose="020B0604020202020204" pitchFamily="34" charset="0"/>
              </a:rPr>
              <a:t>, are connected in parallel.</a:t>
            </a: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431539604"/>
      </p:ext>
    </p:extLst>
  </p:cSld>
  <p:clrMapOvr>
    <a:masterClrMapping/>
  </p:clrMapOvr>
  <mc:AlternateContent xmlns:mc="http://schemas.openxmlformats.org/markup-compatibility/2006">
    <mc:Choice xmlns:p14="http://schemas.microsoft.com/office/powerpoint/2010/main" Requires="p14">
      <p:transition spd="slow" p14:dur="2000" advTm="56567"/>
    </mc:Choice>
    <mc:Fallback>
      <p:transition spd="slow" advTm="5656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extLst>
    <p:ext uri="{3A86A75C-4F4B-4683-9AE1-C65F6400EC91}">
      <p14:laserTraceLst xmlns:p14="http://schemas.microsoft.com/office/powerpoint/2010/main">
        <p14:tracePtLst>
          <p14:tracePt t="3119" x="1017588" y="5081588"/>
          <p14:tracePt t="3143" x="1027113" y="5062538"/>
          <p14:tracePt t="3183" x="1036638" y="5054600"/>
          <p14:tracePt t="3191" x="1036638" y="5037138"/>
          <p14:tracePt t="3202" x="1036638" y="5027613"/>
          <p14:tracePt t="3219" x="1036638" y="4991100"/>
          <p14:tracePt t="3235" x="1044575" y="4956175"/>
          <p14:tracePt t="3252" x="1054100" y="4946650"/>
          <p14:tracePt t="3285" x="1089025" y="4946650"/>
          <p14:tracePt t="3302" x="1108075" y="4938713"/>
          <p14:tracePt t="3319" x="1133475" y="4938713"/>
          <p14:tracePt t="3336" x="1152525" y="4919663"/>
          <p14:tracePt t="3463" x="1152525" y="4929188"/>
          <p14:tracePt t="3471" x="1160463" y="4929188"/>
          <p14:tracePt t="3487" x="1204913" y="4946650"/>
          <p14:tracePt t="3495" x="1276350" y="5010150"/>
          <p14:tracePt t="3503" x="1347788" y="5010150"/>
          <p14:tracePt t="3519" x="1571625" y="5000625"/>
          <p14:tracePt t="3536" x="1768475" y="4840288"/>
          <p14:tracePt t="3552" x="1938338" y="4714875"/>
          <p14:tracePt t="3569" x="2170113" y="4572000"/>
          <p14:tracePt t="3585" x="2438400" y="4402138"/>
          <p14:tracePt t="3602" x="2759075" y="4251325"/>
          <p14:tracePt t="3619" x="3125788" y="4116388"/>
          <p14:tracePt t="3635" x="3544888" y="3956050"/>
          <p14:tracePt t="3652" x="4062413" y="3830638"/>
          <p14:tracePt t="3669" x="4660900" y="3768725"/>
          <p14:tracePt t="3685" x="5259388" y="3679825"/>
          <p14:tracePt t="3702" x="5705475" y="3598863"/>
          <p14:tracePt t="3719" x="5911850" y="3527425"/>
          <p14:tracePt t="3736" x="5983288" y="3465513"/>
          <p14:tracePt t="3752" x="6000750" y="3446463"/>
          <p14:tracePt t="3879" x="6010275" y="3446463"/>
          <p14:tracePt t="3887" x="6027738" y="3473450"/>
          <p14:tracePt t="3895" x="6027738" y="3482975"/>
          <p14:tracePt t="3903" x="6027738" y="3517900"/>
          <p14:tracePt t="3920" x="6027738" y="3581400"/>
          <p14:tracePt t="3936" x="6027738" y="3589338"/>
          <p14:tracePt t="3969" x="6062663" y="3581400"/>
          <p14:tracePt t="3985" x="6161088" y="3438525"/>
          <p14:tracePt t="4002" x="6259513" y="3251200"/>
          <p14:tracePt t="4019" x="6348413" y="3017838"/>
          <p14:tracePt t="4036" x="6438900" y="2813050"/>
          <p14:tracePt t="4052" x="6545263" y="2581275"/>
          <p14:tracePt t="4069" x="6634163" y="2393950"/>
          <p14:tracePt t="4085" x="6697663" y="2276475"/>
          <p14:tracePt t="4102" x="6732588" y="2197100"/>
          <p14:tracePt t="4119" x="6769100" y="2108200"/>
          <p14:tracePt t="4136" x="6804025" y="2054225"/>
          <p14:tracePt t="4152" x="6813550" y="2036763"/>
          <p14:tracePt t="4169" x="6831013" y="1990725"/>
          <p14:tracePt t="4185" x="6848475" y="1965325"/>
          <p14:tracePt t="4202" x="6867525" y="1928813"/>
          <p14:tracePt t="4219" x="6875463" y="1893888"/>
          <p14:tracePt t="4235" x="6875463" y="1874838"/>
          <p14:tracePt t="4252" x="6875463" y="1866900"/>
          <p14:tracePt t="4879" x="6884988" y="1866900"/>
          <p14:tracePt t="4887" x="6884988" y="1893888"/>
          <p14:tracePt t="4895" x="6911975" y="1928813"/>
          <p14:tracePt t="4903" x="6929438" y="1965325"/>
          <p14:tracePt t="4920" x="6965950" y="2081213"/>
          <p14:tracePt t="4936" x="7010400" y="2224088"/>
          <p14:tracePt t="4952" x="7045325" y="2393950"/>
          <p14:tracePt t="4969" x="7081838" y="2571750"/>
          <p14:tracePt t="4985" x="7099300" y="2795588"/>
          <p14:tracePt t="5002" x="7143750" y="2973388"/>
          <p14:tracePt t="5019" x="7161213" y="3125788"/>
          <p14:tracePt t="5035" x="7205663" y="3251200"/>
          <p14:tracePt t="5052" x="7232650" y="3330575"/>
          <p14:tracePt t="5069" x="7269163" y="3367088"/>
          <p14:tracePt t="5071" x="7277100" y="3375025"/>
          <p14:tracePt t="5085" x="7286625" y="3375025"/>
          <p14:tracePt t="5103" x="7331075" y="3375025"/>
          <p14:tracePt t="5119" x="7367588" y="3340100"/>
          <p14:tracePt t="5135" x="7367588" y="3295650"/>
          <p14:tracePt t="5169" x="7367588" y="3286125"/>
          <p14:tracePt t="5271" x="7385050" y="3286125"/>
          <p14:tracePt t="5279" x="7402513" y="3322638"/>
          <p14:tracePt t="5295" x="7412038" y="3330575"/>
          <p14:tracePt t="5303" x="7419975" y="3348038"/>
          <p14:tracePt t="5319" x="7446963" y="3348038"/>
          <p14:tracePt t="5336" x="7510463" y="3357563"/>
          <p14:tracePt t="5352" x="7527925" y="3357563"/>
          <p14:tracePt t="5368" x="7562850" y="3367088"/>
          <p14:tracePt t="5402" x="7572375" y="3367088"/>
          <p14:tracePt t="5419" x="7589838" y="3367088"/>
          <p14:tracePt t="5435" x="7616825" y="3348038"/>
          <p14:tracePt t="5452" x="7616825" y="3340100"/>
          <p14:tracePt t="5479" x="7616825" y="3330575"/>
          <p14:tracePt t="5503" x="7616825" y="3322638"/>
          <p14:tracePt t="5519" x="7616825" y="3303588"/>
          <p14:tracePt t="5623" x="7616825" y="3286125"/>
          <p14:tracePt t="5671" x="7626350" y="3276600"/>
          <p14:tracePt t="5855" x="7616825" y="3295650"/>
          <p14:tracePt t="5863" x="7608888" y="3303588"/>
          <p14:tracePt t="5879" x="7599363" y="3313113"/>
          <p14:tracePt t="5887" x="7572375" y="3322638"/>
          <p14:tracePt t="5902" x="7562850" y="3330575"/>
          <p14:tracePt t="5919" x="7500938" y="3357563"/>
          <p14:tracePt t="5936" x="7367588" y="3367088"/>
          <p14:tracePt t="5952" x="7296150" y="3367088"/>
          <p14:tracePt t="5968" x="7232650" y="3367088"/>
          <p14:tracePt t="5985" x="7126288" y="3367088"/>
          <p14:tracePt t="6002" x="7045325" y="3340100"/>
          <p14:tracePt t="6019" x="6919913" y="3340100"/>
          <p14:tracePt t="6035" x="6831013" y="3340100"/>
          <p14:tracePt t="6052" x="6680200" y="3340100"/>
          <p14:tracePt t="6068" x="6562725" y="3340100"/>
          <p14:tracePt t="6085" x="6465888" y="3357563"/>
          <p14:tracePt t="6102" x="6384925" y="3367088"/>
          <p14:tracePt t="6119" x="6323013" y="3394075"/>
          <p14:tracePt t="6136" x="6205538" y="3419475"/>
          <p14:tracePt t="6152" x="6108700" y="3482975"/>
          <p14:tracePt t="6169" x="6045200" y="3500438"/>
          <p14:tracePt t="6185" x="5983288" y="3554413"/>
          <p14:tracePt t="6202" x="5938838" y="3608388"/>
          <p14:tracePt t="6219" x="5884863" y="3652838"/>
          <p14:tracePt t="6235" x="5840413" y="3714750"/>
          <p14:tracePt t="6252" x="5830888" y="3768725"/>
          <p14:tracePt t="6269" x="5813425" y="3803650"/>
          <p14:tracePt t="6285" x="5813425" y="3894138"/>
          <p14:tracePt t="6302" x="5813425" y="3956050"/>
          <p14:tracePt t="6319" x="5884863" y="4098925"/>
          <p14:tracePt t="6336" x="5946775" y="4197350"/>
          <p14:tracePt t="6352" x="6018213" y="4259263"/>
          <p14:tracePt t="6368" x="6054725" y="4330700"/>
          <p14:tracePt t="6385" x="6089650" y="4357688"/>
          <p14:tracePt t="6402" x="6153150" y="4438650"/>
          <p14:tracePt t="6419" x="6224588" y="4510088"/>
          <p14:tracePt t="6436" x="6340475" y="4562475"/>
          <p14:tracePt t="6452" x="6491288" y="4608513"/>
          <p14:tracePt t="6469" x="6670675" y="4625975"/>
          <p14:tracePt t="6485" x="6875463" y="4679950"/>
          <p14:tracePt t="6502" x="7089775" y="4679950"/>
          <p14:tracePt t="6519" x="7313613" y="4679950"/>
          <p14:tracePt t="6536" x="7456488" y="4679950"/>
          <p14:tracePt t="6552" x="7608888" y="4670425"/>
          <p14:tracePt t="6568" x="7715250" y="4643438"/>
          <p14:tracePt t="6585" x="7858125" y="4598988"/>
          <p14:tracePt t="6602" x="7947025" y="4598988"/>
          <p14:tracePt t="6618" x="8010525" y="4589463"/>
          <p14:tracePt t="6635" x="8054975" y="4572000"/>
          <p14:tracePt t="6652" x="8081963" y="4562475"/>
          <p14:tracePt t="6669" x="8108950" y="4537075"/>
          <p14:tracePt t="6685" x="8153400" y="4483100"/>
          <p14:tracePt t="6702" x="8205788" y="4419600"/>
          <p14:tracePt t="6719" x="8323263" y="4259263"/>
          <p14:tracePt t="6736" x="8375650" y="4205288"/>
          <p14:tracePt t="6752" x="8394700" y="4152900"/>
          <p14:tracePt t="6769" x="8447088" y="4089400"/>
          <p14:tracePt t="6785" x="8474075" y="4044950"/>
          <p14:tracePt t="6802" x="8474075" y="3983038"/>
          <p14:tracePt t="6819" x="8474075" y="3902075"/>
          <p14:tracePt t="6835" x="8474075" y="3813175"/>
          <p14:tracePt t="6852" x="8466138" y="3724275"/>
          <p14:tracePt t="6868" x="8429625" y="3643313"/>
          <p14:tracePt t="6885" x="8412163" y="3616325"/>
          <p14:tracePt t="6902" x="8402638" y="3581400"/>
          <p14:tracePt t="6919" x="8313738" y="3536950"/>
          <p14:tracePt t="6936" x="8224838" y="3490913"/>
          <p14:tracePt t="6952" x="8018463" y="3438525"/>
          <p14:tracePt t="6969" x="7796213" y="3419475"/>
          <p14:tracePt t="6985" x="7491413" y="3419475"/>
          <p14:tracePt t="7002" x="7269163" y="3419475"/>
          <p14:tracePt t="7019" x="7027863" y="3419475"/>
          <p14:tracePt t="7035" x="6875463" y="3419475"/>
          <p14:tracePt t="7052" x="6786563" y="3429000"/>
          <p14:tracePt t="7069" x="6697663" y="3438525"/>
          <p14:tracePt t="7085" x="6581775" y="3473450"/>
          <p14:tracePt t="7102" x="6473825" y="3509963"/>
          <p14:tracePt t="7119" x="6276975" y="3571875"/>
          <p14:tracePt t="7136" x="6215063" y="3598863"/>
          <p14:tracePt t="7152" x="6170613" y="3625850"/>
          <p14:tracePt t="7169" x="6143625" y="3643313"/>
          <p14:tracePt t="7185" x="6134100" y="3652838"/>
          <p14:tracePt t="7202" x="6134100" y="3687763"/>
          <p14:tracePt t="7219" x="6134100" y="3714750"/>
          <p14:tracePt t="7235" x="6134100" y="3751263"/>
          <p14:tracePt t="7252" x="6134100" y="3803650"/>
          <p14:tracePt t="7269" x="6134100" y="3848100"/>
          <p14:tracePt t="7285" x="6134100" y="3894138"/>
          <p14:tracePt t="7302" x="6153150" y="3911600"/>
          <p14:tracePt t="7319" x="6153150" y="3956050"/>
          <p14:tracePt t="7336" x="6215063" y="4071938"/>
          <p14:tracePt t="7352" x="6276975" y="4160838"/>
          <p14:tracePt t="7368" x="6340475" y="4224338"/>
          <p14:tracePt t="7385" x="6429375" y="4276725"/>
          <p14:tracePt t="7402" x="6473825" y="4313238"/>
          <p14:tracePt t="7419" x="6572250" y="4330700"/>
          <p14:tracePt t="7435" x="6670675" y="4357688"/>
          <p14:tracePt t="7452" x="6759575" y="4367213"/>
          <p14:tracePt t="7468" x="6867525" y="4384675"/>
          <p14:tracePt t="7485" x="6991350" y="4384675"/>
          <p14:tracePt t="7502" x="7143750" y="4384675"/>
          <p14:tracePt t="7519" x="7269163" y="4384675"/>
          <p14:tracePt t="7536" x="7304088" y="4384675"/>
          <p14:tracePt t="7552" x="7340600" y="4384675"/>
          <p14:tracePt t="7569" x="7358063" y="4384675"/>
          <p14:tracePt t="7585" x="7394575" y="4384675"/>
          <p14:tracePt t="7602" x="7446963" y="4367213"/>
          <p14:tracePt t="7619" x="7510463" y="4357688"/>
          <p14:tracePt t="7635" x="7562850" y="4340225"/>
          <p14:tracePt t="7652" x="7589838" y="4330700"/>
          <p14:tracePt t="7669" x="7616825" y="4330700"/>
          <p14:tracePt t="7702" x="7626350" y="4330700"/>
          <p14:tracePt t="7736" x="7634288" y="4330700"/>
          <p14:tracePt t="7743" x="7670800" y="4303713"/>
          <p14:tracePt t="7753" x="7680325" y="4303713"/>
          <p14:tracePt t="7768" x="7742238" y="4303713"/>
          <p14:tracePt t="7785" x="7777163" y="4295775"/>
          <p14:tracePt t="7802" x="7796213" y="4295775"/>
          <p14:tracePt t="7818" x="7840663" y="4295775"/>
          <p14:tracePt t="7835" x="7848600" y="4286250"/>
          <p14:tracePt t="7852" x="7858125" y="4286250"/>
          <p14:tracePt t="7869" x="7894638" y="4286250"/>
          <p14:tracePt t="7885" x="7912100" y="4286250"/>
          <p14:tracePt t="7902" x="7956550" y="4286250"/>
          <p14:tracePt t="7919" x="7974013" y="4286250"/>
          <p14:tracePt t="7936" x="8027988" y="4286250"/>
          <p14:tracePt t="7952" x="8054975" y="4276725"/>
          <p14:tracePt t="7969" x="8062913" y="4276725"/>
          <p14:tracePt t="7985" x="8081963" y="4268788"/>
          <p14:tracePt t="8002" x="8099425" y="4251325"/>
          <p14:tracePt t="8035" x="8108950" y="4251325"/>
          <p14:tracePt t="8052" x="8116888" y="4251325"/>
          <p14:tracePt t="8069" x="8126413" y="4241800"/>
          <p14:tracePt t="8085" x="8161338" y="4232275"/>
          <p14:tracePt t="8103" x="8170863" y="4224338"/>
          <p14:tracePt t="8119" x="8215313" y="4170363"/>
          <p14:tracePt t="8135" x="8251825" y="4133850"/>
          <p14:tracePt t="8152" x="8251825" y="4089400"/>
          <p14:tracePt t="8169" x="8251825" y="4062413"/>
          <p14:tracePt t="8185" x="8251825" y="4037013"/>
          <p14:tracePt t="8202" x="8251825" y="4027488"/>
          <p14:tracePt t="8219" x="8251825" y="3990975"/>
          <p14:tracePt t="8235" x="8251825" y="3973513"/>
          <p14:tracePt t="8252" x="8251825" y="3938588"/>
          <p14:tracePt t="8269" x="8232775" y="3894138"/>
          <p14:tracePt t="8285" x="8224838" y="3875088"/>
          <p14:tracePt t="8302" x="8215313" y="3867150"/>
          <p14:tracePt t="8319" x="8215313" y="3857625"/>
          <p14:tracePt t="8336" x="8205788" y="3822700"/>
          <p14:tracePt t="8352" x="8180388" y="3803650"/>
          <p14:tracePt t="8368" x="8161338" y="3786188"/>
          <p14:tracePt t="8385" x="8153400" y="3768725"/>
          <p14:tracePt t="8402" x="8116888" y="3724275"/>
          <p14:tracePt t="8419" x="8099425" y="3705225"/>
          <p14:tracePt t="8435" x="8018463" y="3679825"/>
          <p14:tracePt t="8452" x="7956550" y="3643313"/>
          <p14:tracePt t="8469" x="7920038" y="3616325"/>
          <p14:tracePt t="8485" x="7858125" y="3581400"/>
          <p14:tracePt t="8502" x="7848600" y="3581400"/>
          <p14:tracePt t="8519" x="7786688" y="3571875"/>
          <p14:tracePt t="8536" x="7643813" y="3571875"/>
          <p14:tracePt t="8552" x="7473950" y="3554413"/>
          <p14:tracePt t="8568" x="7331075" y="3527425"/>
          <p14:tracePt t="8585" x="7205663" y="3527425"/>
          <p14:tracePt t="8602" x="7126288" y="3527425"/>
          <p14:tracePt t="8619" x="7062788" y="3527425"/>
          <p14:tracePt t="8635" x="7018338" y="3527425"/>
          <p14:tracePt t="8652" x="6956425" y="3544888"/>
          <p14:tracePt t="8669" x="6875463" y="3554413"/>
          <p14:tracePt t="8685" x="6769100" y="3598863"/>
          <p14:tracePt t="8702" x="6724650" y="3608388"/>
          <p14:tracePt t="8719" x="6661150" y="3616325"/>
          <p14:tracePt t="8736" x="6608763" y="3633788"/>
          <p14:tracePt t="8752" x="6599238" y="3660775"/>
          <p14:tracePt t="8768" x="6572250" y="3714750"/>
          <p14:tracePt t="8785" x="6545263" y="3732213"/>
          <p14:tracePt t="8802" x="6527800" y="3776663"/>
          <p14:tracePt t="8819" x="6500813" y="3830638"/>
          <p14:tracePt t="8835" x="6491288" y="3894138"/>
          <p14:tracePt t="8852" x="6491288" y="3965575"/>
          <p14:tracePt t="8868" x="6491288" y="4027488"/>
          <p14:tracePt t="8885" x="6491288" y="4089400"/>
          <p14:tracePt t="8902" x="6491288" y="4170363"/>
          <p14:tracePt t="8919" x="6554788" y="4241800"/>
          <p14:tracePt t="8936" x="6599238" y="4286250"/>
          <p14:tracePt t="8952" x="6697663" y="4348163"/>
          <p14:tracePt t="8968" x="6831013" y="4394200"/>
          <p14:tracePt t="8985" x="6973888" y="4446588"/>
          <p14:tracePt t="9002" x="7126288" y="4491038"/>
          <p14:tracePt t="9019" x="7259638" y="4510088"/>
          <p14:tracePt t="9036" x="7331075" y="4510088"/>
          <p14:tracePt t="9052" x="7367588" y="4510088"/>
          <p14:tracePt t="9068" x="7402513" y="4510088"/>
          <p14:tracePt t="9085" x="7419975" y="4510088"/>
          <p14:tracePt t="9102" x="7483475" y="4510088"/>
          <p14:tracePt t="9119" x="7599363" y="4510088"/>
          <p14:tracePt t="9135" x="7705725" y="4510088"/>
          <p14:tracePt t="9152" x="7777163" y="4491038"/>
          <p14:tracePt t="9169" x="7858125" y="4491038"/>
          <p14:tracePt t="9185" x="7902575" y="4483100"/>
          <p14:tracePt t="9202" x="7939088" y="4473575"/>
          <p14:tracePt t="9218" x="7956550" y="4473575"/>
          <p14:tracePt t="9235" x="7991475" y="4446588"/>
          <p14:tracePt t="9252" x="8027988" y="4411663"/>
          <p14:tracePt t="9269" x="8081963" y="4375150"/>
          <p14:tracePt t="9285" x="8116888" y="4340225"/>
          <p14:tracePt t="9302" x="8143875" y="4322763"/>
          <p14:tracePt t="9319" x="8170863" y="4241800"/>
          <p14:tracePt t="9336" x="8205788" y="4197350"/>
          <p14:tracePt t="9352" x="8215313" y="4152900"/>
          <p14:tracePt t="9368" x="8251825" y="4108450"/>
          <p14:tracePt t="9385" x="8259763" y="4089400"/>
          <p14:tracePt t="9402" x="8269288" y="4062413"/>
          <p14:tracePt t="9418" x="8277225" y="4017963"/>
          <p14:tracePt t="9435" x="8277225" y="3973513"/>
          <p14:tracePt t="9452" x="8277225" y="3911600"/>
          <p14:tracePt t="9468" x="8277225" y="3894138"/>
          <p14:tracePt t="9485" x="8251825" y="3830638"/>
          <p14:tracePt t="9502" x="8242300" y="3795713"/>
          <p14:tracePt t="9519" x="8161338" y="3732213"/>
          <p14:tracePt t="9536" x="8027988" y="3670300"/>
          <p14:tracePt t="9552" x="7840663" y="3608388"/>
          <p14:tracePt t="9569" x="7680325" y="3536950"/>
          <p14:tracePt t="9585" x="7518400" y="3473450"/>
          <p14:tracePt t="9602" x="7412038" y="3446463"/>
          <p14:tracePt t="9619" x="7331075" y="3419475"/>
          <p14:tracePt t="9635" x="7286625" y="3402013"/>
          <p14:tracePt t="9652" x="7161213" y="3402013"/>
          <p14:tracePt t="9668" x="7054850" y="3402013"/>
          <p14:tracePt t="9685" x="6929438" y="3402013"/>
          <p14:tracePt t="9702" x="6867525" y="3402013"/>
          <p14:tracePt t="9719" x="6786563" y="3411538"/>
          <p14:tracePt t="9736" x="6724650" y="3429000"/>
          <p14:tracePt t="9752" x="6715125" y="3446463"/>
          <p14:tracePt t="10007" x="6732588" y="3446463"/>
          <p14:tracePt t="10015" x="6742113" y="3446463"/>
          <p14:tracePt t="10023" x="6751638" y="3446463"/>
          <p14:tracePt t="10035" x="6759575" y="3446463"/>
          <p14:tracePt t="10052" x="6796088" y="3438525"/>
          <p14:tracePt t="10069" x="6858000" y="3402013"/>
          <p14:tracePt t="10085" x="6884988" y="3384550"/>
          <p14:tracePt t="10102" x="6946900" y="3348038"/>
          <p14:tracePt t="10119" x="6991350" y="3348038"/>
          <p14:tracePt t="10135" x="7108825" y="3330575"/>
          <p14:tracePt t="10152" x="7197725" y="3330575"/>
          <p14:tracePt t="10169" x="7323138" y="3322638"/>
          <p14:tracePt t="10185" x="7402513" y="3286125"/>
          <p14:tracePt t="10202" x="7439025" y="3276600"/>
          <p14:tracePt t="10218" x="7446963" y="3268663"/>
          <p14:tracePt t="10235" x="7456488" y="3251200"/>
          <p14:tracePt t="10252" x="7456488" y="3224213"/>
          <p14:tracePt t="10268" x="7473950" y="3197225"/>
          <p14:tracePt t="10302" x="7473950" y="3187700"/>
          <p14:tracePt t="10359" x="7473950" y="3170238"/>
          <p14:tracePt t="10375" x="7456488" y="3160713"/>
          <p14:tracePt t="10383" x="7446963" y="3160713"/>
          <p14:tracePt t="10399" x="7429500" y="3160713"/>
          <p14:tracePt t="10407" x="7402513" y="3160713"/>
          <p14:tracePt t="10419" x="7394575" y="3160713"/>
          <p14:tracePt t="10435" x="7385050" y="3152775"/>
          <p14:tracePt t="10452" x="7367588" y="3133725"/>
          <p14:tracePt t="10468" x="7367588" y="3125788"/>
          <p14:tracePt t="10485" x="7367588" y="3108325"/>
          <p14:tracePt t="10502" x="7323138" y="3054350"/>
          <p14:tracePt t="10519" x="7313613" y="3000375"/>
          <p14:tracePt t="10536" x="7251700" y="2803525"/>
          <p14:tracePt t="10552" x="7242175" y="2633663"/>
          <p14:tracePt t="10569" x="7170738" y="2446338"/>
          <p14:tracePt t="10585" x="7108825" y="2286000"/>
          <p14:tracePt t="10602" x="7062788" y="2125663"/>
          <p14:tracePt t="10619" x="7062788" y="1955800"/>
          <p14:tracePt t="10635" x="7062788" y="1812925"/>
          <p14:tracePt t="10652" x="7062788" y="1687513"/>
          <p14:tracePt t="10668" x="7037388" y="1633538"/>
          <p14:tracePt t="10685" x="7018338" y="1616075"/>
          <p14:tracePt t="10702" x="7018338" y="1589088"/>
          <p14:tracePt t="10719" x="7018338" y="1581150"/>
          <p14:tracePt t="10736" x="7018338" y="1571625"/>
          <p14:tracePt t="10752" x="7010400" y="1562100"/>
          <p14:tracePt t="10839" x="6991350" y="1554163"/>
          <p14:tracePt t="10847" x="6983413" y="1554163"/>
          <p14:tracePt t="10855" x="6956425" y="1554163"/>
          <p14:tracePt t="10868" x="6929438" y="1581150"/>
          <p14:tracePt t="10885" x="6875463" y="1581150"/>
          <p14:tracePt t="10902" x="6840538" y="1589088"/>
          <p14:tracePt t="10919" x="6777038" y="1598613"/>
          <p14:tracePt t="10936" x="6751638" y="1598613"/>
          <p14:tracePt t="10952" x="6742113" y="1598613"/>
          <p14:tracePt t="10968" x="6705600" y="1598613"/>
          <p14:tracePt t="10985" x="6653213" y="1571625"/>
          <p14:tracePt t="11002" x="6589713" y="1509713"/>
          <p14:tracePt t="11019" x="6527800" y="1446213"/>
          <p14:tracePt t="11035" x="6446838" y="1322388"/>
          <p14:tracePt t="11052" x="6411913" y="1241425"/>
          <p14:tracePt t="11069" x="6402388" y="1196975"/>
          <p14:tracePt t="11085" x="6402388" y="1133475"/>
          <p14:tracePt t="11102" x="6402388" y="1098550"/>
          <p14:tracePt t="11119" x="6429375" y="1000125"/>
          <p14:tracePt t="11135" x="6473825" y="982663"/>
          <p14:tracePt t="11152" x="6572250" y="946150"/>
          <p14:tracePt t="11168" x="6634163" y="919163"/>
          <p14:tracePt t="11185" x="6751638" y="857250"/>
          <p14:tracePt t="11202" x="6831013" y="803275"/>
          <p14:tracePt t="11219" x="6884988" y="768350"/>
          <p14:tracePt t="11235" x="6946900" y="714375"/>
          <p14:tracePt t="11252" x="6973888" y="704850"/>
          <p14:tracePt t="11268" x="6991350" y="679450"/>
          <p14:tracePt t="11285" x="7000875" y="679450"/>
          <p14:tracePt t="11302" x="7018338" y="679450"/>
          <p14:tracePt t="11319" x="7062788" y="679450"/>
          <p14:tracePt t="11335" x="7197725" y="679450"/>
          <p14:tracePt t="11352" x="7340600" y="679450"/>
          <p14:tracePt t="11368" x="7491413" y="679450"/>
          <p14:tracePt t="11385" x="7599363" y="687388"/>
          <p14:tracePt t="11402" x="7670800" y="696913"/>
          <p14:tracePt t="11418" x="7732713" y="714375"/>
          <p14:tracePt t="11435" x="7769225" y="731838"/>
          <p14:tracePt t="11452" x="7786688" y="750888"/>
          <p14:tracePt t="11468" x="7823200" y="758825"/>
          <p14:tracePt t="11485" x="7858125" y="768350"/>
          <p14:tracePt t="11502" x="7929563" y="812800"/>
          <p14:tracePt t="11519" x="8001000" y="857250"/>
          <p14:tracePt t="11536" x="8062913" y="884238"/>
          <p14:tracePt t="11552" x="8108950" y="919163"/>
          <p14:tracePt t="11569" x="8143875" y="928688"/>
          <p14:tracePt t="11585" x="8153400" y="946150"/>
          <p14:tracePt t="11602" x="8180388" y="955675"/>
          <p14:tracePt t="11618" x="8188325" y="965200"/>
          <p14:tracePt t="11635" x="8188325" y="982663"/>
          <p14:tracePt t="11652" x="8205788" y="1027113"/>
          <p14:tracePt t="11668" x="8224838" y="1089025"/>
          <p14:tracePt t="11685" x="8232775" y="1152525"/>
          <p14:tracePt t="11702" x="8277225" y="1231900"/>
          <p14:tracePt t="11718" x="8277225" y="1276350"/>
          <p14:tracePt t="11736" x="8296275" y="1330325"/>
          <p14:tracePt t="11752" x="8296275" y="1366838"/>
          <p14:tracePt t="11769" x="8296275" y="1393825"/>
          <p14:tracePt t="11785" x="8296275" y="1419225"/>
          <p14:tracePt t="11802" x="8296275" y="1446213"/>
          <p14:tracePt t="11818" x="8296275" y="1465263"/>
          <p14:tracePt t="11835" x="8296275" y="1500188"/>
          <p14:tracePt t="11852" x="8277225" y="1527175"/>
          <p14:tracePt t="11868" x="8232775" y="1536700"/>
          <p14:tracePt t="11885" x="8180388" y="1562100"/>
          <p14:tracePt t="11902" x="8116888" y="1571625"/>
          <p14:tracePt t="11918" x="8027988" y="1589088"/>
          <p14:tracePt t="11936" x="7724775" y="1633538"/>
          <p14:tracePt t="11953" x="7483475" y="1652588"/>
          <p14:tracePt t="11968" x="7242175" y="1652588"/>
          <p14:tracePt t="11985" x="7116763" y="1652588"/>
          <p14:tracePt t="12002" x="7054850" y="1652588"/>
          <p14:tracePt t="12018" x="6991350" y="1652588"/>
          <p14:tracePt t="12035" x="6946900" y="1652588"/>
          <p14:tracePt t="12052" x="6875463" y="1652588"/>
          <p14:tracePt t="12068" x="6786563" y="1625600"/>
          <p14:tracePt t="12085" x="6643688" y="1581150"/>
          <p14:tracePt t="12101" x="6537325" y="1536700"/>
          <p14:tracePt t="12118" x="6465888" y="1500188"/>
          <p14:tracePt t="12135" x="6394450" y="1465263"/>
          <p14:tracePt t="12152" x="6375400" y="1438275"/>
          <p14:tracePt t="12169" x="6323013" y="1393825"/>
          <p14:tracePt t="12185" x="6313488" y="1366838"/>
          <p14:tracePt t="12202" x="6276975" y="1303338"/>
          <p14:tracePt t="12218" x="6251575" y="1241425"/>
          <p14:tracePt t="12235" x="6232525" y="1160463"/>
          <p14:tracePt t="12252" x="6224588" y="1116013"/>
          <p14:tracePt t="12268" x="6224588" y="1071563"/>
          <p14:tracePt t="12285" x="6251575" y="1017588"/>
          <p14:tracePt t="12302" x="6357938" y="946150"/>
          <p14:tracePt t="12319" x="6411913" y="938213"/>
          <p14:tracePt t="12335" x="6608763" y="874713"/>
          <p14:tracePt t="12352" x="6777038" y="857250"/>
          <p14:tracePt t="12368" x="6929438" y="857250"/>
          <p14:tracePt t="12385" x="7037388" y="857250"/>
          <p14:tracePt t="12402" x="7188200" y="857250"/>
          <p14:tracePt t="12418" x="7313613" y="857250"/>
          <p14:tracePt t="12435" x="7456488" y="857250"/>
          <p14:tracePt t="12452" x="7581900" y="857250"/>
          <p14:tracePt t="12468" x="7732713" y="866775"/>
          <p14:tracePt t="12485" x="7804150" y="884238"/>
          <p14:tracePt t="12502" x="7867650" y="884238"/>
          <p14:tracePt t="12518" x="7902575" y="884238"/>
          <p14:tracePt t="12535" x="7920038" y="893763"/>
          <p14:tracePt t="12568" x="7939088" y="901700"/>
          <p14:tracePt t="12585" x="7974013" y="928688"/>
          <p14:tracePt t="12601" x="8010525" y="982663"/>
          <p14:tracePt t="12618" x="8062913" y="1054100"/>
          <p14:tracePt t="12635" x="8116888" y="1143000"/>
          <p14:tracePt t="12652" x="8161338" y="1223963"/>
          <p14:tracePt t="12668" x="8180388" y="1276350"/>
          <p14:tracePt t="12685" x="8205788" y="1339850"/>
          <p14:tracePt t="12702" x="8224838" y="1374775"/>
          <p14:tracePt t="12718" x="8224838" y="1393825"/>
          <p14:tracePt t="12735" x="8232775" y="1438275"/>
          <p14:tracePt t="12752" x="8242300" y="1482725"/>
          <p14:tracePt t="12768" x="8242300" y="1500188"/>
          <p14:tracePt t="12785" x="8242300" y="1544638"/>
          <p14:tracePt t="12802" x="8232775" y="1581150"/>
          <p14:tracePt t="12818" x="8232775" y="1598613"/>
          <p14:tracePt t="12835" x="8224838" y="1616075"/>
          <p14:tracePt t="12852" x="8197850" y="1643063"/>
          <p14:tracePt t="12869" x="8170863" y="1652588"/>
          <p14:tracePt t="12885" x="8116888" y="1679575"/>
          <p14:tracePt t="12902" x="8054975" y="1714500"/>
          <p14:tracePt t="12919" x="7991475" y="1731963"/>
          <p14:tracePt t="12936" x="7875588" y="1768475"/>
          <p14:tracePt t="12952" x="7813675" y="1785938"/>
          <p14:tracePt t="12968" x="7751763" y="1795463"/>
          <p14:tracePt t="12985" x="7653338" y="1822450"/>
          <p14:tracePt t="13002" x="7608888" y="1839913"/>
          <p14:tracePt t="13018" x="7527925" y="1874838"/>
          <p14:tracePt t="13035" x="7412038" y="1911350"/>
          <p14:tracePt t="13052" x="7323138" y="1928813"/>
          <p14:tracePt t="13068" x="7197725" y="1938338"/>
          <p14:tracePt t="13085" x="7134225" y="1965325"/>
          <p14:tracePt t="13101" x="7054850" y="1965325"/>
          <p14:tracePt t="13118" x="7018338" y="1965325"/>
          <p14:tracePt t="13135" x="6991350" y="1965325"/>
          <p14:tracePt t="13152" x="6956425" y="1965325"/>
          <p14:tracePt t="13168" x="6875463" y="1965325"/>
          <p14:tracePt t="13185" x="6769100" y="1965325"/>
          <p14:tracePt t="13202" x="6705600" y="1965325"/>
          <p14:tracePt t="13218" x="6643688" y="1965325"/>
          <p14:tracePt t="13235" x="6616700" y="1955800"/>
          <p14:tracePt t="13252" x="6608763" y="1938338"/>
          <p14:tracePt t="13268" x="6572250" y="1911350"/>
          <p14:tracePt t="13285" x="6554788" y="1857375"/>
          <p14:tracePt t="13302" x="6527800" y="1839913"/>
          <p14:tracePt t="13318" x="6510338" y="1785938"/>
          <p14:tracePt t="13335" x="6500813" y="1724025"/>
          <p14:tracePt t="13352" x="6465888" y="1660525"/>
          <p14:tracePt t="13369" x="6456363" y="1598613"/>
          <p14:tracePt t="13385" x="6456363" y="1544638"/>
          <p14:tracePt t="13402" x="6456363" y="1446213"/>
          <p14:tracePt t="13418" x="6456363" y="1374775"/>
          <p14:tracePt t="13435" x="6456363" y="1285875"/>
          <p14:tracePt t="13452" x="6465888" y="1187450"/>
          <p14:tracePt t="13468" x="6483350" y="1143000"/>
          <p14:tracePt t="13485" x="6527800" y="1081088"/>
          <p14:tracePt t="13502" x="6562725" y="1027113"/>
          <p14:tracePt t="13519" x="6626225" y="946150"/>
          <p14:tracePt t="13535" x="6751638" y="847725"/>
          <p14:tracePt t="13552" x="6884988" y="803275"/>
          <p14:tracePt t="13568" x="7072313" y="731838"/>
          <p14:tracePt t="13585" x="7269163" y="723900"/>
          <p14:tracePt t="13602" x="7446963" y="687388"/>
          <p14:tracePt t="13618" x="7616825" y="687388"/>
          <p14:tracePt t="13635" x="7786688" y="687388"/>
          <p14:tracePt t="13652" x="7912100" y="687388"/>
          <p14:tracePt t="13668" x="8045450" y="723900"/>
          <p14:tracePt t="13685" x="8180388" y="785813"/>
          <p14:tracePt t="13702" x="8277225" y="839788"/>
          <p14:tracePt t="13718" x="8358188" y="911225"/>
          <p14:tracePt t="13735" x="8439150" y="973138"/>
          <p14:tracePt t="13752" x="8466138" y="1009650"/>
          <p14:tracePt t="13769" x="8483600" y="1054100"/>
          <p14:tracePt t="13785" x="8491538" y="1081088"/>
          <p14:tracePt t="13802" x="8518525" y="1133475"/>
          <p14:tracePt t="13818" x="8528050" y="1179513"/>
          <p14:tracePt t="13835" x="8528050" y="1241425"/>
          <p14:tracePt t="13852" x="8528050" y="1295400"/>
          <p14:tracePt t="13868" x="8528050" y="1374775"/>
          <p14:tracePt t="13885" x="8528050" y="1438275"/>
          <p14:tracePt t="13902" x="8528050" y="1500188"/>
          <p14:tracePt t="13919" x="8528050" y="1562100"/>
          <p14:tracePt t="13935" x="8483600" y="1633538"/>
          <p14:tracePt t="13952" x="8420100" y="1670050"/>
          <p14:tracePt t="13968" x="8358188" y="1724025"/>
          <p14:tracePt t="13985" x="8269288" y="1776413"/>
          <p14:tracePt t="14002" x="8170863" y="1839913"/>
          <p14:tracePt t="14018" x="8010525" y="1901825"/>
          <p14:tracePt t="14035" x="7875588" y="1928813"/>
          <p14:tracePt t="14052" x="7670800" y="2000250"/>
          <p14:tracePt t="14068" x="7446963" y="2036763"/>
          <p14:tracePt t="14085" x="7296150" y="2081213"/>
          <p14:tracePt t="14102" x="7143750" y="2081213"/>
          <p14:tracePt t="14119" x="7062788" y="2081213"/>
          <p14:tracePt t="14136" x="6929438" y="2062163"/>
          <p14:tracePt t="14152" x="6813550" y="1990725"/>
          <p14:tracePt t="14168" x="6697663" y="1919288"/>
          <p14:tracePt t="14185" x="6626225" y="1866900"/>
          <p14:tracePt t="14202" x="6545263" y="1795463"/>
          <p14:tracePt t="14219" x="6491288" y="1741488"/>
          <p14:tracePt t="14235" x="6438900" y="1679575"/>
          <p14:tracePt t="14252" x="6419850" y="1598613"/>
          <p14:tracePt t="14268" x="6419850" y="1544638"/>
          <p14:tracePt t="14285" x="6419850" y="1482725"/>
          <p14:tracePt t="14302" x="6419850" y="1411288"/>
          <p14:tracePt t="14319" x="6419850" y="1295400"/>
          <p14:tracePt t="14336" x="6589713" y="1133475"/>
          <p14:tracePt t="14352" x="6732588" y="1054100"/>
          <p14:tracePt t="14368" x="6902450" y="955675"/>
          <p14:tracePt t="14385" x="7045325" y="874713"/>
          <p14:tracePt t="14402" x="7188200" y="795338"/>
          <p14:tracePt t="14418" x="7259638" y="758825"/>
          <p14:tracePt t="14435" x="7331075" y="731838"/>
          <p14:tracePt t="14452" x="7375525" y="714375"/>
          <p14:tracePt t="14468" x="7429500" y="714375"/>
          <p14:tracePt t="14485" x="7491413" y="714375"/>
          <p14:tracePt t="14502" x="7572375" y="714375"/>
          <p14:tracePt t="14518" x="7680325" y="714375"/>
          <p14:tracePt t="14536" x="7813675" y="776288"/>
          <p14:tracePt t="14552" x="7912100" y="839788"/>
          <p14:tracePt t="14568" x="7983538" y="874713"/>
          <p14:tracePt t="14585" x="8045450" y="928688"/>
          <p14:tracePt t="14602" x="8099425" y="982663"/>
          <p14:tracePt t="14618" x="8153400" y="1027113"/>
          <p14:tracePt t="14635" x="8170863" y="1062038"/>
          <p14:tracePt t="14652" x="8205788" y="1125538"/>
          <p14:tracePt t="14668" x="8232775" y="1160463"/>
          <p14:tracePt t="14685" x="8242300" y="1187450"/>
          <p14:tracePt t="14702" x="8251825" y="1231900"/>
          <p14:tracePt t="14719" x="8277225" y="1258888"/>
          <p14:tracePt t="14735" x="8286750" y="1285875"/>
          <p14:tracePt t="14752" x="8286750" y="1295400"/>
          <p14:tracePt t="14768" x="8296275" y="1330325"/>
          <p14:tracePt t="14785" x="8296275" y="1347788"/>
          <p14:tracePt t="14802" x="8296275" y="1393825"/>
          <p14:tracePt t="14818" x="8323263" y="1446213"/>
          <p14:tracePt t="14835" x="8323263" y="1509713"/>
          <p14:tracePt t="14852" x="8313738" y="1554163"/>
          <p14:tracePt t="14868" x="8296275" y="1616075"/>
          <p14:tracePt t="14885" x="8251825" y="1670050"/>
          <p14:tracePt t="14902" x="8188325" y="1741488"/>
          <p14:tracePt t="14918" x="8054975" y="1822450"/>
          <p14:tracePt t="14936" x="7813675" y="1901825"/>
          <p14:tracePt t="14952" x="7634288" y="1946275"/>
          <p14:tracePt t="14968" x="7419975" y="1965325"/>
          <p14:tracePt t="14985" x="7215188" y="2017713"/>
          <p14:tracePt t="15002" x="7108825" y="2017713"/>
          <p14:tracePt t="15018" x="7027863" y="2017713"/>
          <p14:tracePt t="15035" x="6956425" y="2017713"/>
          <p14:tracePt t="15052" x="6875463" y="2017713"/>
          <p14:tracePt t="15068" x="6786563" y="2017713"/>
          <p14:tracePt t="15085" x="6724650" y="2017713"/>
          <p14:tracePt t="15101" x="6715125" y="2017713"/>
          <p14:tracePt t="15695" x="6705600" y="2017713"/>
          <p14:tracePt t="15703" x="6697663" y="2017713"/>
          <p14:tracePt t="15719" x="6688138" y="2027238"/>
          <p14:tracePt t="15831" x="6661150" y="2054225"/>
          <p14:tracePt t="15839" x="6661150" y="2062163"/>
          <p14:tracePt t="15851" x="6653213" y="2071688"/>
          <p14:tracePt t="15868" x="6653213" y="2089150"/>
          <p14:tracePt t="15885" x="6643688" y="2116138"/>
          <p14:tracePt t="15901" x="6643688" y="2125663"/>
          <p14:tracePt t="15918" x="6643688" y="2133600"/>
          <p14:tracePt t="15935" x="6643688" y="2170113"/>
          <p14:tracePt t="15952" x="6643688" y="2205038"/>
          <p14:tracePt t="15968" x="6643688" y="2232025"/>
          <p14:tracePt t="15985" x="6643688" y="2251075"/>
          <p14:tracePt t="16002" x="6643688" y="2276475"/>
          <p14:tracePt t="16018" x="6643688" y="2295525"/>
          <p14:tracePt t="16035" x="6643688" y="2303463"/>
          <p14:tracePt t="16052" x="6643688" y="2330450"/>
          <p14:tracePt t="16068" x="6643688" y="2347913"/>
          <p14:tracePt t="16085" x="6643688" y="2374900"/>
          <p14:tracePt t="16101" x="6643688" y="2401888"/>
          <p14:tracePt t="16118" x="6643688" y="2428875"/>
          <p14:tracePt t="16135" x="6643688" y="2465388"/>
          <p14:tracePt t="16152" x="6643688" y="2500313"/>
          <p14:tracePt t="16168" x="6643688" y="2509838"/>
          <p14:tracePt t="16185" x="6626225" y="2554288"/>
          <p14:tracePt t="16218" x="6626225" y="2571750"/>
          <p14:tracePt t="16235" x="6626225" y="2608263"/>
          <p14:tracePt t="16251" x="6608763" y="2652713"/>
          <p14:tracePt t="16268" x="6608763" y="2670175"/>
          <p14:tracePt t="16285" x="6589713" y="2714625"/>
          <p14:tracePt t="16301" x="6589713" y="2724150"/>
          <p14:tracePt t="16318" x="6589713" y="2741613"/>
          <p14:tracePt t="16479" x="6581775" y="2751138"/>
          <p14:tracePt t="16495" x="6562725" y="2751138"/>
          <p14:tracePt t="16511" x="6537325" y="2714625"/>
          <p14:tracePt t="16519" x="6518275" y="2660650"/>
          <p14:tracePt t="16527" x="6510338" y="2581275"/>
          <p14:tracePt t="16536" x="6510338" y="2509838"/>
          <p14:tracePt t="16552" x="6473825" y="2393950"/>
          <p14:tracePt t="16568" x="6456363" y="2268538"/>
          <p14:tracePt t="16585" x="6446838" y="2187575"/>
          <p14:tracePt t="16602" x="6411913" y="2108200"/>
          <p14:tracePt t="16618" x="6394450" y="2081213"/>
          <p14:tracePt t="16635" x="6394450" y="2071688"/>
          <p14:tracePt t="16823" x="6394450" y="2098675"/>
          <p14:tracePt t="16831" x="6411913" y="2152650"/>
          <p14:tracePt t="16839" x="6411913" y="2187575"/>
          <p14:tracePt t="16851" x="6419850" y="2214563"/>
          <p14:tracePt t="16868" x="6438900" y="2276475"/>
          <p14:tracePt t="16885" x="6473825" y="2330450"/>
          <p14:tracePt t="16902" x="6483350" y="2347913"/>
          <p14:tracePt t="16918" x="6483350" y="2384425"/>
          <p14:tracePt t="16935" x="6491288" y="2428875"/>
          <p14:tracePt t="16952" x="6491288" y="2446338"/>
          <p14:tracePt t="16968" x="6491288" y="2490788"/>
          <p14:tracePt t="16985" x="6491288" y="2536825"/>
          <p14:tracePt t="17001" x="6491288" y="2598738"/>
          <p14:tracePt t="17018" x="6491288" y="2625725"/>
          <p14:tracePt t="17035" x="6491288" y="2660650"/>
          <p14:tracePt t="17051" x="6491288" y="2670175"/>
          <p14:tracePt t="17068" x="6491288" y="2714625"/>
          <p14:tracePt t="17085" x="6491288" y="2732088"/>
          <p14:tracePt t="17102" x="6491288" y="2768600"/>
          <p14:tracePt t="17118" x="6491288" y="2786063"/>
          <p14:tracePt t="17135" x="6518275" y="2867025"/>
          <p14:tracePt t="17152" x="6527800" y="2901950"/>
          <p14:tracePt t="17168" x="6527800" y="2955925"/>
          <p14:tracePt t="17185" x="6527800" y="2990850"/>
          <p14:tracePt t="17202" x="6527800" y="3009900"/>
          <p14:tracePt t="17218" x="6537325" y="3054350"/>
          <p14:tracePt t="17251" x="6537325" y="3098800"/>
          <p14:tracePt t="17268" x="6537325" y="3116263"/>
          <p14:tracePt t="17285" x="6545263" y="3125788"/>
          <p14:tracePt t="17719" x="6562725" y="3133725"/>
          <p14:tracePt t="17967" x="6572250" y="3133725"/>
          <p14:tracePt t="18471" x="6438900" y="3116263"/>
          <p14:tracePt t="18479" x="6242050" y="3054350"/>
          <p14:tracePt t="18487" x="5929313" y="2990850"/>
          <p14:tracePt t="18501" x="5599113" y="2919413"/>
          <p14:tracePt t="18518" x="4679950" y="2670175"/>
          <p14:tracePt t="18535" x="4000500" y="2473325"/>
          <p14:tracePt t="18552" x="3429000" y="2232025"/>
          <p14:tracePt t="18568" x="3286125" y="2170113"/>
          <p14:tracePt t="18585" x="3224213" y="2143125"/>
          <p14:tracePt t="18601" x="3187700" y="2143125"/>
          <p14:tracePt t="18618" x="3152775" y="2125663"/>
          <p14:tracePt t="18635" x="3125788" y="2125663"/>
          <p14:tracePt t="18727" x="3116263" y="2125663"/>
          <p14:tracePt t="18735" x="3108325" y="2125663"/>
          <p14:tracePt t="18743" x="3054350" y="2081213"/>
          <p14:tracePt t="18753" x="3027363" y="2044700"/>
          <p14:tracePt t="18769" x="3000375" y="1982788"/>
          <p14:tracePt t="18785" x="2990850" y="1928813"/>
          <p14:tracePt t="18801" x="2990850" y="1919288"/>
          <p14:tracePt t="18818" x="2990850" y="1884363"/>
          <p14:tracePt t="18835" x="3000375" y="1857375"/>
          <p14:tracePt t="18851" x="3009900" y="1839913"/>
          <p14:tracePt t="18869" x="3017838" y="1830388"/>
          <p14:tracePt t="18885" x="3044825" y="1803400"/>
          <p14:tracePt t="18901" x="3044825" y="1776413"/>
          <p14:tracePt t="18918" x="3054350" y="1751013"/>
          <p14:tracePt t="18935" x="3054350" y="1741488"/>
          <p14:tracePt t="19319" x="3062288" y="1731963"/>
          <p14:tracePt t="19327" x="3116263" y="1731963"/>
          <p14:tracePt t="19336" x="3170238" y="1731963"/>
          <p14:tracePt t="19352" x="3259138" y="1704975"/>
          <p14:tracePt t="19368" x="3419475" y="1670050"/>
          <p14:tracePt t="19384" x="3670300" y="1581150"/>
          <p14:tracePt t="19402" x="3919538" y="1490663"/>
          <p14:tracePt t="19418" x="4268788" y="1339850"/>
          <p14:tracePt t="19435" x="4616450" y="1223963"/>
          <p14:tracePt t="19451" x="5010150" y="1125538"/>
          <p14:tracePt t="19468" x="5348288" y="1009650"/>
          <p14:tracePt t="19485" x="5581650" y="938213"/>
          <p14:tracePt t="19501" x="5732463" y="893763"/>
          <p14:tracePt t="19518" x="5786438" y="857250"/>
          <p14:tracePt t="19552" x="5795963" y="830263"/>
          <p14:tracePt t="19607" x="5795963" y="822325"/>
          <p14:tracePt t="19623" x="5813425" y="812800"/>
          <p14:tracePt t="19631" x="5830888" y="795338"/>
          <p14:tracePt t="19647" x="5857875" y="785813"/>
          <p14:tracePt t="19663" x="5894388" y="758825"/>
          <p14:tracePt t="19671" x="5919788" y="758825"/>
          <p14:tracePt t="19685" x="5956300" y="741363"/>
          <p14:tracePt t="19701" x="6054725" y="714375"/>
          <p14:tracePt t="19718" x="6188075" y="669925"/>
          <p14:tracePt t="19735" x="6323013" y="615950"/>
          <p14:tracePt t="19752" x="6419850" y="561975"/>
          <p14:tracePt t="19768" x="6473825" y="509588"/>
          <p14:tracePt t="19785" x="6483350" y="500063"/>
          <p14:tracePt t="19818" x="6491288" y="490538"/>
          <p14:tracePt t="19839" x="6500813" y="490538"/>
          <p14:tracePt t="19975" x="6510338" y="500063"/>
          <p14:tracePt t="19984" x="6518275" y="500063"/>
          <p14:tracePt t="19991" x="6545263" y="500063"/>
          <p14:tracePt t="20001" x="6554788" y="500063"/>
          <p14:tracePt t="20018" x="6562725" y="509588"/>
          <p14:tracePt t="20034" x="6572250" y="509588"/>
          <p14:tracePt t="20399" x="6581775" y="536575"/>
          <p14:tracePt t="20407" x="6581775" y="588963"/>
          <p14:tracePt t="20417" x="6581775" y="679450"/>
          <p14:tracePt t="20434" x="6581775" y="874713"/>
          <p14:tracePt t="20451" x="6581775" y="1179513"/>
          <p14:tracePt t="20468" x="6537325" y="1571625"/>
          <p14:tracePt t="20485" x="6438900" y="1911350"/>
          <p14:tracePt t="20501" x="6384925" y="2295525"/>
          <p14:tracePt t="20518" x="6323013" y="2660650"/>
          <p14:tracePt t="20535" x="6242050" y="3259138"/>
          <p14:tracePt t="20552" x="6205538" y="3598863"/>
          <p14:tracePt t="20568" x="6205538" y="3840163"/>
          <p14:tracePt t="20584" x="6205538" y="4027488"/>
          <p14:tracePt t="20602" x="6205538" y="4197350"/>
          <p14:tracePt t="20618" x="6205538" y="4330700"/>
          <p14:tracePt t="20635" x="6205538" y="4394200"/>
          <p14:tracePt t="20651" x="6205538" y="4402138"/>
          <p14:tracePt t="20668" x="6205538" y="4456113"/>
          <p14:tracePt t="20685" x="6251575" y="4554538"/>
          <p14:tracePt t="20701" x="6296025" y="4616450"/>
          <p14:tracePt t="20718" x="6303963" y="4633913"/>
          <p14:tracePt t="20735" x="6313488" y="4652963"/>
          <p14:tracePt t="20752" x="6313488" y="4679950"/>
          <p14:tracePt t="20768" x="6323013" y="4697413"/>
          <p14:tracePt t="20784" x="6375400" y="4776788"/>
          <p14:tracePt t="20802" x="6429375" y="4857750"/>
          <p14:tracePt t="20818" x="6473825" y="4956175"/>
          <p14:tracePt t="20835" x="6510338" y="5000625"/>
          <p14:tracePt t="20851" x="6527800" y="5010150"/>
          <p14:tracePt t="20868" x="6537325" y="5018088"/>
          <p14:tracePt t="20885" x="6554788" y="5018088"/>
          <p14:tracePt t="20901" x="6608763" y="5010150"/>
          <p14:tracePt t="20918" x="6626225" y="4983163"/>
          <p14:tracePt t="20935" x="6661150" y="4956175"/>
          <p14:tracePt t="20951" x="6670675" y="4929188"/>
          <p14:tracePt t="21183" x="6643688" y="4919663"/>
          <p14:tracePt t="21199" x="6634163" y="4919663"/>
          <p14:tracePt t="21215" x="6599238" y="4902200"/>
          <p14:tracePt t="21223" x="6589713" y="4894263"/>
          <p14:tracePt t="21235" x="6554788" y="4884738"/>
          <p14:tracePt t="21251" x="6545263" y="4884738"/>
          <p14:tracePt t="21271" x="6537325" y="4884738"/>
          <p14:tracePt t="21743" x="6562725" y="4884738"/>
          <p14:tracePt t="21751" x="6616700" y="4884738"/>
          <p14:tracePt t="21759" x="6670675" y="4884738"/>
          <p14:tracePt t="21769" x="6742113" y="4894263"/>
          <p14:tracePt t="21784" x="6894513" y="4902200"/>
          <p14:tracePt t="21801" x="7134225" y="4919663"/>
          <p14:tracePt t="21818" x="7412038" y="4973638"/>
          <p14:tracePt t="21835" x="7518400" y="4991100"/>
          <p14:tracePt t="21851" x="7562850" y="4991100"/>
          <p14:tracePt t="21868" x="7572375" y="4991100"/>
          <p14:tracePt t="21884" x="7599363" y="4991100"/>
          <p14:tracePt t="21901" x="7608888" y="4991100"/>
          <p14:tracePt t="21918" x="7616825" y="4991100"/>
          <p14:tracePt t="21935" x="7661275" y="4991100"/>
          <p14:tracePt t="21952" x="7715250" y="4991100"/>
          <p14:tracePt t="21999" x="7724775" y="4991100"/>
          <p14:tracePt t="22007" x="7732713" y="5000625"/>
          <p14:tracePt t="22018" x="7759700" y="5000625"/>
          <p14:tracePt t="22034" x="7804150" y="5018088"/>
          <p14:tracePt t="22051" x="7885113" y="5062538"/>
          <p14:tracePt t="22068" x="8018463" y="5126038"/>
          <p14:tracePt t="22085" x="8153400" y="5153025"/>
          <p14:tracePt t="22101" x="8242300" y="5180013"/>
          <p14:tracePt t="22118" x="8251825" y="5180013"/>
          <p14:tracePt t="22527" x="8269288" y="5187950"/>
          <p14:tracePt t="22543" x="8197850" y="5205413"/>
          <p14:tracePt t="22551" x="8001000" y="5153025"/>
          <p14:tracePt t="22559" x="7875588" y="5116513"/>
          <p14:tracePt t="22569" x="7697788" y="5062538"/>
          <p14:tracePt t="22584" x="7232650" y="4938713"/>
          <p14:tracePt t="22601" x="6402388" y="4660900"/>
          <p14:tracePt t="22618" x="5527675" y="4268788"/>
          <p14:tracePt t="22635" x="4776788" y="3867150"/>
          <p14:tracePt t="22651" x="4116388" y="3482975"/>
          <p14:tracePt t="22668" x="3554413" y="3044825"/>
          <p14:tracePt t="22685" x="3179763" y="2670175"/>
          <p14:tracePt t="22701" x="2965450" y="2339975"/>
          <p14:tracePt t="22718" x="2911475" y="2160588"/>
          <p14:tracePt t="22735" x="2901950" y="2062163"/>
          <p14:tracePt t="22752" x="2884488" y="1982788"/>
          <p14:tracePt t="22768" x="2867025" y="1938338"/>
          <p14:tracePt t="22784" x="2840038" y="1884363"/>
          <p14:tracePt t="22801" x="2813050" y="1822450"/>
          <p14:tracePt t="22818" x="2776538" y="1758950"/>
          <p14:tracePt t="22835" x="2759075" y="1714500"/>
          <p14:tracePt t="22851" x="2751138" y="1643063"/>
          <p14:tracePt t="22868" x="2705100" y="1581150"/>
          <p14:tracePt t="22885" x="2697163" y="1482725"/>
          <p14:tracePt t="22901" x="2687638" y="1446213"/>
          <p14:tracePt t="22918" x="2687638" y="1401763"/>
          <p14:tracePt t="22935" x="2705100" y="1393825"/>
          <p14:tracePt t="22951" x="2857500" y="1393825"/>
          <p14:tracePt t="22968" x="3089275" y="1393825"/>
          <p14:tracePt t="22984" x="3367088" y="1473200"/>
          <p14:tracePt t="23001" x="3643313" y="1554163"/>
          <p14:tracePt t="23018" x="3776663" y="1598613"/>
          <p14:tracePt t="23035" x="3803650" y="1608138"/>
          <p14:tracePt t="23068" x="3803650" y="1616075"/>
          <p14:tracePt t="23207" x="3803650" y="1643063"/>
          <p14:tracePt t="23215" x="3813175" y="1652588"/>
          <p14:tracePt t="23231" x="3822700" y="1660525"/>
          <p14:tracePt t="23319" x="3822700" y="1670050"/>
          <p14:tracePt t="23327" x="3813175" y="1670050"/>
          <p14:tracePt t="23336" x="3803650" y="1679575"/>
          <p14:tracePt t="23352" x="3795713" y="1704975"/>
          <p14:tracePt t="23375" x="3776663" y="1724025"/>
          <p14:tracePt t="23615" x="3776663" y="1741488"/>
          <p14:tracePt t="23743" x="3795713" y="1751013"/>
          <p14:tracePt t="23751" x="3786188" y="1768475"/>
          <p14:tracePt t="23759" x="3786188" y="1776413"/>
          <p14:tracePt t="23769" x="3786188" y="1803400"/>
          <p14:tracePt t="23785" x="3786188" y="1812925"/>
          <p14:tracePt t="24167" x="3803650" y="1812925"/>
          <p14:tracePt t="24175" x="3813175" y="1812925"/>
          <p14:tracePt t="24185" x="3857625" y="1812925"/>
          <p14:tracePt t="24201" x="3983038" y="1830388"/>
          <p14:tracePt t="24218" x="4232275" y="1839913"/>
          <p14:tracePt t="24235" x="4500563" y="1893888"/>
          <p14:tracePt t="24251" x="4697413" y="1893888"/>
          <p14:tracePt t="24268" x="4911725" y="1893888"/>
          <p14:tracePt t="24285" x="5081588" y="1893888"/>
          <p14:tracePt t="24301" x="5205413" y="1893888"/>
          <p14:tracePt t="24318" x="5313363" y="1893888"/>
          <p14:tracePt t="24335" x="5537200" y="1893888"/>
          <p14:tracePt t="24351" x="5661025" y="1893888"/>
          <p14:tracePt t="24368" x="5768975" y="1893888"/>
          <p14:tracePt t="24384" x="5848350" y="1884363"/>
          <p14:tracePt t="24401" x="5867400" y="1866900"/>
          <p14:tracePt t="24418" x="5902325" y="1830388"/>
          <p14:tracePt t="24435" x="5938838" y="1785938"/>
          <p14:tracePt t="24451" x="5991225" y="1724025"/>
          <p14:tracePt t="24468" x="6018213" y="1687513"/>
          <p14:tracePt t="24485" x="6062663" y="1633538"/>
          <p14:tracePt t="24501" x="6099175" y="1598613"/>
          <p14:tracePt t="24518" x="6126163" y="1554163"/>
          <p14:tracePt t="24535" x="6161088" y="1482725"/>
          <p14:tracePt t="24552" x="6180138" y="1465263"/>
          <p14:tracePt t="24569" x="6197600" y="1428750"/>
          <p14:tracePt t="24585" x="6215063" y="1411288"/>
          <p14:tracePt t="24601" x="6251575" y="1347788"/>
          <p14:tracePt t="24618" x="6296025" y="1295400"/>
          <p14:tracePt t="24634" x="6367463" y="1241425"/>
          <p14:tracePt t="24651" x="6384925" y="1231900"/>
          <p14:tracePt t="24668" x="6394450" y="1231900"/>
          <p14:tracePt t="24711" x="6402388" y="1223963"/>
          <p14:tracePt t="24719" x="6411913" y="1214438"/>
          <p14:tracePt t="24736" x="6411913" y="1204913"/>
          <p14:tracePt t="24751" x="6438900" y="1179513"/>
          <p14:tracePt t="24768" x="6446838" y="1160463"/>
          <p14:tracePt t="24785" x="6456363" y="1125538"/>
          <p14:tracePt t="24801" x="6473825" y="1081088"/>
          <p14:tracePt t="24818" x="6491288" y="1054100"/>
          <p14:tracePt t="24834" x="6491288" y="1044575"/>
          <p14:tracePt t="24851" x="6500813" y="1027113"/>
          <p14:tracePt t="24999" x="6510338" y="1027113"/>
          <p14:tracePt t="25015" x="6545263" y="1036638"/>
          <p14:tracePt t="25031" x="6554788" y="1044575"/>
          <p14:tracePt t="25039" x="6572250" y="1054100"/>
          <p14:tracePt t="25055" x="6581775" y="1062038"/>
          <p14:tracePt t="25068" x="6589713" y="1071563"/>
          <p14:tracePt t="25085" x="6599238" y="1081088"/>
          <p14:tracePt t="25101" x="6608763" y="1098550"/>
          <p14:tracePt t="25118" x="6626225" y="1116013"/>
          <p14:tracePt t="25134" x="6653213" y="1125538"/>
          <p14:tracePt t="25151" x="6670675" y="1143000"/>
          <p14:tracePt t="25168" x="6697663" y="1152525"/>
          <p14:tracePt t="25184" x="6732588" y="1179513"/>
          <p14:tracePt t="25201" x="6769100" y="1179513"/>
          <p14:tracePt t="25218" x="6777038" y="1196975"/>
          <p14:tracePt t="25255" x="6786563" y="1196975"/>
          <p14:tracePt t="25279" x="6804025" y="1204913"/>
          <p14:tracePt t="25287" x="6823075" y="1214438"/>
          <p14:tracePt t="25301" x="6831013" y="1214438"/>
          <p14:tracePt t="25318" x="6875463" y="1250950"/>
          <p14:tracePt t="25335" x="6965950" y="1295400"/>
          <p14:tracePt t="25352" x="6991350" y="1322388"/>
          <p14:tracePt t="25385" x="7000875" y="1330325"/>
          <p14:tracePt t="25401" x="7027863" y="1339850"/>
          <p14:tracePt t="25418" x="7037388" y="1347788"/>
          <p14:tracePt t="25434" x="7045325" y="1357313"/>
          <p14:tracePt t="25451" x="7054850" y="1366838"/>
          <p14:tracePt t="25519" x="7062788" y="1384300"/>
          <p14:tracePt t="25559" x="7089775" y="1384300"/>
          <p14:tracePt t="25575" x="7099300" y="1384300"/>
          <p14:tracePt t="25591" x="7108825" y="1384300"/>
          <p14:tracePt t="25615" x="7116763" y="1384300"/>
          <p14:tracePt t="25623" x="7126288" y="1393825"/>
          <p14:tracePt t="25639" x="7134225" y="1401763"/>
          <p14:tracePt t="25663" x="7143750" y="1411288"/>
          <p14:tracePt t="27175" x="7161213" y="1411288"/>
          <p14:tracePt t="27183" x="7170738" y="1411288"/>
          <p14:tracePt t="27215" x="7180263" y="1411288"/>
          <p14:tracePt t="27223" x="7188200" y="1411288"/>
          <p14:tracePt t="27327" x="7197725" y="1419225"/>
          <p14:tracePt t="27335" x="7205663" y="1428750"/>
          <p14:tracePt t="27343" x="7215188" y="1438275"/>
          <p14:tracePt t="27359" x="7215188" y="1446213"/>
          <p14:tracePt t="27369" x="7215188" y="1465263"/>
          <p14:tracePt t="27384" x="7215188" y="1517650"/>
          <p14:tracePt t="27401" x="7215188" y="1598613"/>
          <p14:tracePt t="27418" x="7215188" y="1687513"/>
          <p14:tracePt t="27434" x="7215188" y="1758950"/>
          <p14:tracePt t="27451" x="7215188" y="1857375"/>
          <p14:tracePt t="27467" x="7215188" y="1982788"/>
          <p14:tracePt t="27484" x="7215188" y="2214563"/>
          <p14:tracePt t="27501" x="7215188" y="2509838"/>
          <p14:tracePt t="27518" x="7215188" y="2768600"/>
          <p14:tracePt t="27535" x="7215188" y="3036888"/>
          <p14:tracePt t="27551" x="7215188" y="3348038"/>
          <p14:tracePt t="27568" x="7215188" y="3490913"/>
          <p14:tracePt t="27585" x="7215188" y="3571875"/>
          <p14:tracePt t="27601" x="7215188" y="3616325"/>
          <p14:tracePt t="27618" x="7215188" y="3660775"/>
          <p14:tracePt t="27634" x="7215188" y="3687763"/>
          <p14:tracePt t="27651" x="7215188" y="3732213"/>
          <p14:tracePt t="27667" x="7215188" y="3768725"/>
          <p14:tracePt t="27701" x="7215188" y="3786188"/>
          <p14:tracePt t="27717" x="7215188" y="3795713"/>
          <p14:tracePt t="27735" x="7215188" y="3840163"/>
          <p14:tracePt t="27751" x="7215188" y="3848100"/>
          <p14:tracePt t="27831" x="7215188" y="3875088"/>
          <p14:tracePt t="27839" x="7215188" y="3884613"/>
          <p14:tracePt t="27851" x="7215188" y="3894138"/>
          <p14:tracePt t="27868" x="7215188" y="3919538"/>
          <p14:tracePt t="27884" x="7215188" y="3946525"/>
          <p14:tracePt t="27901" x="7215188" y="3973513"/>
          <p14:tracePt t="27917" x="7215188" y="3983038"/>
          <p14:tracePt t="28055" x="7215188" y="4000500"/>
          <p14:tracePt t="28079" x="7232650" y="4010025"/>
          <p14:tracePt t="28391" x="7215188" y="4010025"/>
          <p14:tracePt t="28487" x="7205663" y="4010025"/>
          <p14:tracePt t="28503" x="7197725" y="4010025"/>
          <p14:tracePt t="28511" x="7188200" y="4010025"/>
          <p14:tracePt t="28519" x="7161213" y="4010025"/>
          <p14:tracePt t="28534" x="7143750" y="4010025"/>
          <p14:tracePt t="28551" x="7045325" y="4010025"/>
          <p14:tracePt t="28568" x="6973888" y="4010025"/>
          <p14:tracePt t="28584" x="6894513" y="4010025"/>
          <p14:tracePt t="28601" x="6831013" y="4010025"/>
          <p14:tracePt t="28618" x="6786563" y="4010025"/>
          <p14:tracePt t="28634" x="6777038" y="4010025"/>
          <p14:tracePt t="28667" x="6759575" y="4010025"/>
          <p14:tracePt t="28684" x="6742113" y="4010025"/>
          <p14:tracePt t="28701" x="6732588" y="4010025"/>
          <p14:tracePt t="28719" x="6724650" y="4010025"/>
          <p14:tracePt t="28743" x="6715125" y="4017963"/>
          <p14:tracePt t="28759" x="6688138" y="4037013"/>
          <p14:tracePt t="28769" x="6661150" y="4054475"/>
          <p14:tracePt t="28784" x="6653213" y="4062413"/>
          <p14:tracePt t="28801" x="6634163" y="4062413"/>
          <p14:tracePt t="28818" x="6608763" y="4071938"/>
          <p14:tracePt t="28839" x="6599238" y="4081463"/>
          <p14:tracePt t="28851" x="6589713" y="4098925"/>
          <p14:tracePt t="28868" x="6562725" y="4116388"/>
          <p14:tracePt t="28884" x="6554788" y="4125913"/>
          <p14:tracePt t="28901" x="6545263" y="4133850"/>
          <p14:tracePt t="28934" x="6537325" y="4160838"/>
          <p14:tracePt t="28952" x="6527800" y="4205288"/>
          <p14:tracePt t="28968" x="6518275" y="4214813"/>
          <p14:tracePt t="29001" x="6518275" y="4241800"/>
          <p14:tracePt t="29017" x="6518275" y="4251325"/>
          <p14:tracePt t="29034" x="6518275" y="4268788"/>
          <p14:tracePt t="29051" x="6518275" y="4276725"/>
          <p14:tracePt t="29287" x="6500813" y="4276725"/>
          <p14:tracePt t="29295" x="6491288" y="4205288"/>
          <p14:tracePt t="29303" x="6438900" y="4081463"/>
          <p14:tracePt t="29317" x="6384925" y="4000500"/>
          <p14:tracePt t="29334" x="6170613" y="3670300"/>
          <p14:tracePt t="29351" x="5786438" y="3197225"/>
          <p14:tracePt t="29368" x="5572125" y="2894013"/>
          <p14:tracePt t="29384" x="5357813" y="2608263"/>
          <p14:tracePt t="29401" x="5133975" y="2366963"/>
          <p14:tracePt t="29417" x="4938713" y="2197100"/>
          <p14:tracePt t="29434" x="4840288" y="2098675"/>
          <p14:tracePt t="29451" x="4768850" y="2027238"/>
          <p14:tracePt t="29484" x="4759325" y="2017713"/>
          <p14:tracePt t="29501" x="4759325" y="2009775"/>
          <p14:tracePt t="29518" x="4751388" y="1982788"/>
          <p14:tracePt t="29535" x="4714875" y="1965325"/>
          <p14:tracePt t="29551" x="4562475" y="1857375"/>
          <p14:tracePt t="29568" x="4419600" y="1758950"/>
          <p14:tracePt t="29584" x="4322763" y="1687513"/>
          <p14:tracePt t="29601" x="4303713" y="1643063"/>
          <p14:tracePt t="29767" x="4286250" y="1652588"/>
          <p14:tracePt t="29775" x="4295775" y="1660525"/>
          <p14:tracePt t="29784" x="4303713" y="1670050"/>
          <p14:tracePt t="29801" x="4313238" y="1687513"/>
          <p14:tracePt t="29817" x="4348163" y="1724025"/>
          <p14:tracePt t="29834" x="4394200" y="1731963"/>
          <p14:tracePt t="29851" x="4411663" y="1741488"/>
          <p14:tracePt t="29868" x="4429125" y="1741488"/>
          <p14:tracePt t="29884" x="4438650" y="1741488"/>
          <p14:tracePt t="29901" x="4483100" y="1741488"/>
          <p14:tracePt t="29917" x="4545013" y="1741488"/>
          <p14:tracePt t="29935" x="4643438" y="1741488"/>
          <p14:tracePt t="29951" x="4768850" y="1724025"/>
          <p14:tracePt t="29968" x="4822825" y="1714500"/>
          <p14:tracePt t="29984" x="4894263" y="1714500"/>
          <p14:tracePt t="30001" x="4938713" y="1687513"/>
          <p14:tracePt t="30018" x="5027613" y="1687513"/>
          <p14:tracePt t="30034" x="5116513" y="1687513"/>
          <p14:tracePt t="30051" x="5214938" y="1687513"/>
          <p14:tracePt t="30068" x="5259388" y="1687513"/>
          <p14:tracePt t="30084" x="5276850" y="1687513"/>
          <p14:tracePt t="30101" x="5303838" y="1687513"/>
          <p14:tracePt t="30118" x="5322888" y="1687513"/>
          <p14:tracePt t="30134" x="5357813" y="1687513"/>
          <p14:tracePt t="30151" x="5375275" y="1687513"/>
          <p14:tracePt t="30168" x="5384800" y="1687513"/>
          <p14:tracePt t="30184" x="5411788" y="1687513"/>
          <p14:tracePt t="30201" x="5419725" y="1687513"/>
          <p14:tracePt t="30218" x="5446713" y="1687513"/>
          <p14:tracePt t="30234" x="5483225" y="1687513"/>
          <p14:tracePt t="30251" x="5527675" y="1687513"/>
          <p14:tracePt t="30267" x="5554663" y="1687513"/>
          <p14:tracePt t="30284" x="5572125" y="1687513"/>
          <p14:tracePt t="30301" x="5581650" y="1687513"/>
          <p14:tracePt t="31079" x="5589588" y="1687513"/>
          <p14:tracePt t="31087" x="5599113" y="1687513"/>
          <p14:tracePt t="31183" x="5626100" y="1687513"/>
          <p14:tracePt t="31463" x="5661025" y="1714500"/>
          <p14:tracePt t="31471" x="5705475" y="1741488"/>
          <p14:tracePt t="31479" x="5732463" y="1758950"/>
          <p14:tracePt t="31487" x="5786438" y="1768475"/>
          <p14:tracePt t="31501" x="5848350" y="1812925"/>
          <p14:tracePt t="31517" x="5946775" y="1857375"/>
          <p14:tracePt t="31535" x="6062663" y="1919288"/>
          <p14:tracePt t="31551" x="6153150" y="1955800"/>
          <p14:tracePt t="31553" x="6180138" y="1973263"/>
          <p14:tracePt t="31568" x="6259513" y="2000250"/>
          <p14:tracePt t="31584" x="6323013" y="2036763"/>
          <p14:tracePt t="31601" x="6357938" y="2054225"/>
          <p14:tracePt t="31617" x="6367463" y="2054225"/>
          <p14:tracePt t="31651" x="6375400" y="2071688"/>
          <p14:tracePt t="31679" x="6384925" y="2081213"/>
          <p14:tracePt t="31687" x="6394450" y="2089150"/>
          <p14:tracePt t="31701" x="6402388" y="2108200"/>
          <p14:tracePt t="31718" x="6429375" y="2133600"/>
          <p14:tracePt t="31807" x="6438900" y="2143125"/>
          <p14:tracePt t="31831" x="6438900" y="2152650"/>
          <p14:tracePt t="31839" x="6438900" y="2179638"/>
          <p14:tracePt t="31851" x="6438900" y="2187575"/>
          <p14:tracePt t="31868" x="6348413" y="2259013"/>
          <p14:tracePt t="31884" x="6269038" y="2312988"/>
          <p14:tracePt t="31901" x="6188075" y="2366963"/>
          <p14:tracePt t="31918" x="6134100" y="2411413"/>
          <p14:tracePt t="31934" x="6099175" y="2482850"/>
          <p14:tracePt t="31951" x="6089650" y="2581275"/>
          <p14:tracePt t="31968" x="6089650" y="2643188"/>
          <p14:tracePt t="31984" x="6089650" y="2751138"/>
          <p14:tracePt t="32000" x="6126163" y="2867025"/>
          <p14:tracePt t="32017" x="6197600" y="2982913"/>
          <p14:tracePt t="32034" x="6323013" y="3108325"/>
          <p14:tracePt t="32051" x="6402388" y="3152775"/>
          <p14:tracePt t="32068" x="6483350" y="3170238"/>
          <p14:tracePt t="32084" x="6572250" y="3152775"/>
          <p14:tracePt t="32101" x="6661150" y="3027363"/>
          <p14:tracePt t="32117" x="6680200" y="2874963"/>
          <p14:tracePt t="32134" x="6680200" y="2687638"/>
          <p14:tracePt t="32151" x="6429375" y="2312988"/>
          <p14:tracePt t="32168" x="6099175" y="2098675"/>
          <p14:tracePt t="32184" x="5473700" y="1822450"/>
          <p14:tracePt t="32200" x="4938713" y="1652588"/>
          <p14:tracePt t="32218" x="4348163" y="1465263"/>
          <p14:tracePt t="32234" x="3983038" y="1347788"/>
          <p14:tracePt t="32251" x="3822700" y="1312863"/>
          <p14:tracePt t="32267" x="3786188" y="1285875"/>
          <p14:tracePt t="32303" x="3776663" y="1285875"/>
          <p14:tracePt t="32319" x="3768725" y="1285875"/>
          <p14:tracePt t="32334" x="3759200" y="1285875"/>
          <p14:tracePt t="32351" x="3660775" y="1285875"/>
          <p14:tracePt t="32368" x="3571875" y="1276350"/>
          <p14:tracePt t="32384" x="3446463" y="1276350"/>
          <p14:tracePt t="32400" x="3367088" y="1276350"/>
          <p14:tracePt t="32417" x="3276600" y="1276350"/>
          <p14:tracePt t="32434" x="3214688" y="1276350"/>
          <p14:tracePt t="32451" x="3187700" y="1276350"/>
          <p14:tracePt t="32467" x="3116263" y="1295400"/>
          <p14:tracePt t="32484" x="3044825" y="1322388"/>
          <p14:tracePt t="32501" x="2919413" y="1322388"/>
          <p14:tracePt t="32518" x="2724150" y="1322388"/>
          <p14:tracePt t="32534" x="2554288" y="1322388"/>
          <p14:tracePt t="32551" x="2339975" y="1322388"/>
          <p14:tracePt t="32568" x="1973263" y="1322388"/>
          <p14:tracePt t="32584" x="1847850" y="1330325"/>
          <p14:tracePt t="32600" x="1812925" y="1357313"/>
          <p14:tracePt t="32634" x="1785938" y="1366838"/>
          <p14:tracePt t="32651" x="1768475" y="1419225"/>
          <p14:tracePt t="32667" x="1751013" y="1428750"/>
          <p14:tracePt t="32684" x="1741488" y="1465263"/>
          <p14:tracePt t="32701" x="1704975" y="1544638"/>
          <p14:tracePt t="32717" x="1687513" y="1571625"/>
          <p14:tracePt t="32734" x="1679575" y="1652588"/>
          <p14:tracePt t="32751" x="1633538" y="1751013"/>
          <p14:tracePt t="32768" x="1598613" y="1928813"/>
          <p14:tracePt t="32784" x="1571625" y="2027238"/>
          <p14:tracePt t="32800" x="1571625" y="2071688"/>
          <p14:tracePt t="32817" x="1571625" y="2098675"/>
          <p14:tracePt t="32851" x="1633538" y="2125663"/>
          <p14:tracePt t="32868" x="1874838" y="2125663"/>
          <p14:tracePt t="32884" x="2133600" y="2143125"/>
          <p14:tracePt t="32901" x="2330450" y="2143125"/>
          <p14:tracePt t="32917" x="2581275" y="2197100"/>
          <p14:tracePt t="32934" x="2847975" y="2214563"/>
          <p14:tracePt t="32951" x="3276600" y="2251075"/>
          <p14:tracePt t="32968" x="3633788" y="2251075"/>
          <p14:tracePt t="32984" x="4037013" y="2251075"/>
          <p14:tracePt t="33000" x="4510088" y="2251075"/>
          <p14:tracePt t="33017" x="4983163" y="2251075"/>
          <p14:tracePt t="33034" x="5438775" y="2251075"/>
          <p14:tracePt t="33051" x="5724525" y="2251075"/>
          <p14:tracePt t="33067" x="5759450" y="2251075"/>
          <p14:tracePt t="33119" x="5768975" y="2251075"/>
          <p14:tracePt t="33127" x="5776913" y="2232025"/>
          <p14:tracePt t="33135" x="5776913" y="2205038"/>
          <p14:tracePt t="33151" x="5776913" y="2143125"/>
          <p14:tracePt t="33168" x="5776913" y="2054225"/>
          <p14:tracePt t="33184" x="5776913" y="1911350"/>
          <p14:tracePt t="33200" x="5715000" y="1679575"/>
          <p14:tracePt t="33217" x="5608638" y="1401763"/>
          <p14:tracePt t="33234" x="5456238" y="1143000"/>
          <p14:tracePt t="33251" x="5394325" y="982663"/>
          <p14:tracePt t="33267" x="5394325" y="938213"/>
          <p14:tracePt t="33284" x="5394325" y="874713"/>
          <p14:tracePt t="33301" x="5402263" y="874713"/>
          <p14:tracePt t="33439" x="5438775" y="874713"/>
          <p14:tracePt t="33447" x="5465763" y="884238"/>
          <p14:tracePt t="33455" x="5518150" y="893763"/>
          <p14:tracePt t="33467" x="5599113" y="911225"/>
          <p14:tracePt t="33484" x="5795963" y="946150"/>
          <p14:tracePt t="33501" x="5973763" y="965200"/>
          <p14:tracePt t="33517" x="6099175" y="965200"/>
          <p14:tracePt t="33534" x="6188075" y="965200"/>
          <p14:tracePt t="33552" x="6259513" y="965200"/>
          <p14:tracePt t="33568" x="6286500" y="965200"/>
          <p14:tracePt t="33584" x="6313488" y="965200"/>
          <p14:tracePt t="33647" x="6323013" y="965200"/>
          <p14:tracePt t="33671" x="6330950" y="973138"/>
          <p14:tracePt t="33767" x="6340475" y="973138"/>
          <p14:tracePt t="33784" x="6348413" y="982663"/>
          <p14:tracePt t="33839" x="6357938" y="982663"/>
          <p14:tracePt t="33863" x="6375400" y="982663"/>
          <p14:tracePt t="33879" x="6394450" y="982663"/>
          <p14:tracePt t="33903" x="6402388" y="982663"/>
          <p14:tracePt t="33919" x="6411913" y="982663"/>
          <p14:tracePt t="33927" x="6411913" y="973138"/>
          <p14:tracePt t="33935" x="6419850" y="946150"/>
          <p14:tracePt t="33951" x="6419850" y="919163"/>
          <p14:tracePt t="33967" x="6419850" y="901700"/>
          <p14:tracePt t="33985" x="6438900" y="893763"/>
          <p14:tracePt t="34017" x="6438900" y="884238"/>
          <p14:tracePt t="34034" x="6438900" y="866775"/>
          <p14:tracePt t="34051" x="6438900" y="857250"/>
          <p14:tracePt t="34067" x="6438900" y="847725"/>
          <p14:tracePt t="34487" x="6438900" y="857250"/>
          <p14:tracePt t="34495" x="6438900" y="866775"/>
          <p14:tracePt t="34503" x="6438900" y="884238"/>
          <p14:tracePt t="34517" x="6438900" y="893763"/>
          <p14:tracePt t="34534" x="6438900" y="919163"/>
          <p14:tracePt t="34551" x="6438900" y="965200"/>
          <p14:tracePt t="34568" x="6465888" y="1009650"/>
          <p14:tracePt t="34584" x="6473825" y="1071563"/>
          <p14:tracePt t="34600" x="6483350" y="1133475"/>
          <p14:tracePt t="34617" x="6483350" y="1214438"/>
          <p14:tracePt t="34634" x="6483350" y="1322388"/>
          <p14:tracePt t="34651" x="6483350" y="1384300"/>
          <p14:tracePt t="34667" x="6483350" y="1438275"/>
          <p14:tracePt t="34684" x="6483350" y="1500188"/>
          <p14:tracePt t="34700" x="6465888" y="1562100"/>
          <p14:tracePt t="34717" x="6456363" y="1625600"/>
          <p14:tracePt t="34734" x="6446838" y="1724025"/>
          <p14:tracePt t="34751" x="6429375" y="1866900"/>
          <p14:tracePt t="34768" x="6375400" y="1982788"/>
          <p14:tracePt t="34784" x="6357938" y="2071688"/>
          <p14:tracePt t="34800" x="6323013" y="2152650"/>
          <p14:tracePt t="34817" x="6323013" y="2205038"/>
          <p14:tracePt t="34834" x="6323013" y="2259013"/>
          <p14:tracePt t="34851" x="6323013" y="2295525"/>
          <p14:tracePt t="34867" x="6323013" y="2312988"/>
          <p14:tracePt t="34884" x="6323013" y="2357438"/>
          <p14:tracePt t="34901" x="6323013" y="2401888"/>
          <p14:tracePt t="34917" x="6323013" y="2465388"/>
          <p14:tracePt t="34934" x="6303963" y="2527300"/>
          <p14:tracePt t="34951" x="6276975" y="2589213"/>
          <p14:tracePt t="34968" x="6259513" y="2652713"/>
          <p14:tracePt t="34985" x="6251575" y="2705100"/>
          <p14:tracePt t="35000" x="6251575" y="2751138"/>
          <p14:tracePt t="35017" x="6251575" y="2786063"/>
          <p14:tracePt t="35034" x="6251575" y="2813050"/>
          <p14:tracePt t="35051" x="6251575" y="2857500"/>
          <p14:tracePt t="35067" x="6251575" y="2867025"/>
          <p14:tracePt t="35084" x="6251575" y="2884488"/>
          <p14:tracePt t="35100" x="6251575" y="2911475"/>
          <p14:tracePt t="35117" x="6251575" y="2919413"/>
          <p14:tracePt t="35134" x="6251575" y="2928938"/>
          <p14:tracePt t="35150" x="6251575" y="2938463"/>
          <p14:tracePt t="35184" x="6251575" y="2965450"/>
          <p14:tracePt t="35223" x="6269038" y="2946400"/>
          <p14:tracePt t="35231" x="6276975" y="2919413"/>
          <p14:tracePt t="35239" x="6276975" y="2911475"/>
          <p14:tracePt t="35250" x="6276975" y="2874963"/>
          <p14:tracePt t="35267" x="6276975" y="2867025"/>
          <p14:tracePt t="35284" x="6276975" y="2857500"/>
          <p14:tracePt t="35301" x="6276975" y="2822575"/>
          <p14:tracePt t="35317" x="6276975" y="2813050"/>
          <p14:tracePt t="35334" x="6259513" y="2776538"/>
          <p14:tracePt t="35351" x="6205538" y="2697163"/>
          <p14:tracePt t="35368" x="6197600" y="2670175"/>
          <p14:tracePt t="35384" x="6197600" y="2643188"/>
          <p14:tracePt t="35401" x="6197600" y="2633663"/>
          <p14:tracePt t="35943" x="6197600" y="2616200"/>
          <p14:tracePt t="36159" x="6215063" y="2616200"/>
          <p14:tracePt t="36247" x="6224588" y="2608263"/>
          <p14:tracePt t="36255" x="6224588" y="2598738"/>
          <p14:tracePt t="36267" x="6224588" y="2589213"/>
          <p14:tracePt t="36284" x="6197600" y="2571750"/>
          <p14:tracePt t="36301" x="6161088" y="2455863"/>
          <p14:tracePt t="36317" x="6072188" y="2374900"/>
          <p14:tracePt t="36334" x="5983288" y="2303463"/>
          <p14:tracePt t="36495" x="5965825" y="2276475"/>
          <p14:tracePt t="36503" x="5929313" y="2268538"/>
          <p14:tracePt t="36511" x="5929313" y="2259013"/>
          <p14:tracePt t="36567" x="5929313" y="2251075"/>
          <p14:tracePt t="36575" x="5938838" y="2251075"/>
          <p14:tracePt t="36584" x="5973763" y="2251075"/>
          <p14:tracePt t="36600" x="6099175" y="2251075"/>
          <p14:tracePt t="36617" x="6205538" y="2251075"/>
          <p14:tracePt t="36634" x="6269038" y="2232025"/>
          <p14:tracePt t="36651" x="6296025" y="2232025"/>
          <p14:tracePt t="36667" x="6330950" y="2224088"/>
          <p14:tracePt t="36684" x="6375400" y="2224088"/>
          <p14:tracePt t="36701" x="6394450" y="2224088"/>
          <p14:tracePt t="36717" x="6402388" y="2214563"/>
          <p14:tracePt t="36734" x="6402388" y="2205038"/>
          <p14:tracePt t="36750" x="6402388" y="2179638"/>
          <p14:tracePt t="36784" x="6402388" y="2170113"/>
          <p14:tracePt t="36919" x="6419850" y="2170113"/>
          <p14:tracePt t="36927" x="6473825" y="2170113"/>
          <p14:tracePt t="36935" x="6518275" y="2170113"/>
          <p14:tracePt t="36951" x="6715125" y="2125663"/>
          <p14:tracePt t="36968" x="6911975" y="2089150"/>
          <p14:tracePt t="36984" x="7161213" y="2054225"/>
          <p14:tracePt t="37001" x="7358063" y="2017713"/>
          <p14:tracePt t="37017" x="7545388" y="1938338"/>
          <p14:tracePt t="37034" x="7759700" y="1795463"/>
          <p14:tracePt t="37051" x="7929563" y="1652588"/>
          <p14:tracePt t="37067" x="8045450" y="1509713"/>
          <p14:tracePt t="37084" x="8126413" y="1384300"/>
          <p14:tracePt t="37100" x="8180388" y="1303338"/>
          <p14:tracePt t="37117" x="8188325" y="1241425"/>
          <p14:tracePt t="37134" x="8188325" y="1196975"/>
          <p14:tracePt t="37151" x="8188325" y="1143000"/>
          <p14:tracePt t="37168" x="8153400" y="1081088"/>
          <p14:tracePt t="37184" x="8081963" y="1036638"/>
          <p14:tracePt t="37200" x="8018463" y="1000125"/>
          <p14:tracePt t="37217" x="7974013" y="982663"/>
          <p14:tracePt t="37234" x="7939088" y="982663"/>
          <p14:tracePt t="37250" x="7894638" y="955675"/>
          <p14:tracePt t="37267" x="7796213" y="938213"/>
          <p14:tracePt t="37284" x="7626350" y="919163"/>
          <p14:tracePt t="37300" x="7446963" y="911225"/>
          <p14:tracePt t="37317" x="7242175" y="857250"/>
          <p14:tracePt t="37334" x="7072313" y="857250"/>
          <p14:tracePt t="37351" x="6848475" y="857250"/>
          <p14:tracePt t="37368" x="6769100" y="866775"/>
          <p14:tracePt t="37384" x="6705600" y="884238"/>
          <p14:tracePt t="37400" x="6643688" y="938213"/>
          <p14:tracePt t="37417" x="6589713" y="982663"/>
          <p14:tracePt t="37434" x="6518275" y="1036638"/>
          <p14:tracePt t="37451" x="6473825" y="1071563"/>
          <p14:tracePt t="37467" x="6465888" y="1081088"/>
          <p14:tracePt t="37484" x="6446838" y="1116013"/>
          <p14:tracePt t="37501" x="6419850" y="1143000"/>
          <p14:tracePt t="37517" x="6411913" y="1179513"/>
          <p14:tracePt t="37534" x="6394450" y="1223963"/>
          <p14:tracePt t="37551" x="6394450" y="1295400"/>
          <p14:tracePt t="37568" x="6394450" y="1357313"/>
          <p14:tracePt t="37584" x="6394450" y="1419225"/>
          <p14:tracePt t="37600" x="6394450" y="1465263"/>
          <p14:tracePt t="37617" x="6411913" y="1509713"/>
          <p14:tracePt t="37634" x="6456363" y="1589088"/>
          <p14:tracePt t="37651" x="6500813" y="1652588"/>
          <p14:tracePt t="37667" x="6554788" y="1704975"/>
          <p14:tracePt t="37684" x="6626225" y="1803400"/>
          <p14:tracePt t="37700" x="6705600" y="1884363"/>
          <p14:tracePt t="37717" x="6858000" y="2000250"/>
          <p14:tracePt t="37734" x="7000875" y="2098675"/>
          <p14:tracePt t="37751" x="7197725" y="2179638"/>
          <p14:tracePt t="37768" x="7304088" y="2187575"/>
          <p14:tracePt t="37784" x="7367588" y="2197100"/>
          <p14:tracePt t="37800" x="7429500" y="2197100"/>
          <p14:tracePt t="37817" x="7510463" y="2224088"/>
          <p14:tracePt t="37834" x="7562850" y="2224088"/>
          <p14:tracePt t="37850" x="7661275" y="2224088"/>
          <p14:tracePt t="37867" x="7724775" y="2224088"/>
          <p14:tracePt t="37884" x="7813675" y="2205038"/>
          <p14:tracePt t="37901" x="7894638" y="2197100"/>
          <p14:tracePt t="37917" x="7956550" y="2152650"/>
          <p14:tracePt t="37934" x="8037513" y="2098675"/>
          <p14:tracePt t="37951" x="8116888" y="2036763"/>
          <p14:tracePt t="37968" x="8153400" y="1990725"/>
          <p14:tracePt t="37984" x="8205788" y="1911350"/>
          <p14:tracePt t="38000" x="8215313" y="1901825"/>
          <p14:tracePt t="38017" x="8251825" y="1822450"/>
          <p14:tracePt t="38034" x="8259763" y="1776413"/>
          <p14:tracePt t="38050" x="8259763" y="1741488"/>
          <p14:tracePt t="38067" x="8259763" y="1731963"/>
          <p14:tracePt t="38084" x="8259763" y="1724025"/>
          <p14:tracePt t="38100" x="8259763" y="1714500"/>
          <p14:tracePt t="38117" x="8259763" y="1679575"/>
          <p14:tracePt t="38134" x="8259763" y="1633538"/>
          <p14:tracePt t="38150" x="8259763" y="1608138"/>
          <p14:tracePt t="38168" x="8259763" y="1527175"/>
          <p14:tracePt t="38184" x="8259763" y="1465263"/>
          <p14:tracePt t="38200" x="8259763" y="1401763"/>
          <p14:tracePt t="38217" x="8259763" y="1322388"/>
          <p14:tracePt t="38234" x="8242300" y="1258888"/>
          <p14:tracePt t="38250" x="8224838" y="1179513"/>
          <p14:tracePt t="38267" x="8197850" y="1098550"/>
          <p14:tracePt t="38284" x="8180388" y="1009650"/>
          <p14:tracePt t="38300" x="8153400" y="946150"/>
          <p14:tracePt t="38317" x="8134350" y="919163"/>
          <p14:tracePt t="38334" x="8116888" y="893763"/>
          <p14:tracePt t="38351" x="8072438" y="874713"/>
          <p14:tracePt t="38367" x="8018463" y="874713"/>
          <p14:tracePt t="38384" x="7929563" y="874713"/>
          <p14:tracePt t="38400" x="7732713" y="874713"/>
          <p14:tracePt t="38417" x="7589838" y="874713"/>
          <p14:tracePt t="38434" x="7419975" y="874713"/>
          <p14:tracePt t="38450" x="7277100" y="874713"/>
          <p14:tracePt t="38467" x="7126288" y="874713"/>
          <p14:tracePt t="38484" x="7037388" y="874713"/>
          <p14:tracePt t="38500" x="6946900" y="874713"/>
          <p14:tracePt t="38517" x="6848475" y="893763"/>
          <p14:tracePt t="38534" x="6786563" y="901700"/>
          <p14:tracePt t="38551" x="6715125" y="928688"/>
          <p14:tracePt t="38568" x="6680200" y="955675"/>
          <p14:tracePt t="38584" x="6661150" y="973138"/>
          <p14:tracePt t="38601" x="6626225" y="1009650"/>
          <p14:tracePt t="38617" x="6608763" y="1071563"/>
          <p14:tracePt t="38634" x="6562725" y="1169988"/>
          <p14:tracePt t="38651" x="6562725" y="1223963"/>
          <p14:tracePt t="38667" x="6562725" y="1303338"/>
          <p14:tracePt t="38684" x="6562725" y="1366838"/>
          <p14:tracePt t="38700" x="6562725" y="1428750"/>
          <p14:tracePt t="38717" x="6562725" y="1482725"/>
          <p14:tracePt t="38734" x="6581775" y="1536700"/>
          <p14:tracePt t="38751" x="6643688" y="1625600"/>
          <p14:tracePt t="38767" x="6688138" y="1670050"/>
          <p14:tracePt t="38784" x="6759575" y="1741488"/>
          <p14:tracePt t="38800" x="6840538" y="1822450"/>
          <p14:tracePt t="38817" x="6938963" y="1874838"/>
          <p14:tracePt t="38834" x="7018338" y="1901825"/>
          <p14:tracePt t="38850" x="7081838" y="1901825"/>
          <p14:tracePt t="38867" x="7126288" y="1919288"/>
          <p14:tracePt t="38884" x="7188200" y="1919288"/>
          <p14:tracePt t="38900" x="7251700" y="1946275"/>
          <p14:tracePt t="38917" x="7331075" y="1955800"/>
          <p14:tracePt t="38934" x="7419975" y="1973263"/>
          <p14:tracePt t="38951" x="7589838" y="2009775"/>
          <p14:tracePt t="38968" x="7705725" y="2027238"/>
          <p14:tracePt t="38984" x="7831138" y="2027238"/>
          <p14:tracePt t="39000" x="7902575" y="2027238"/>
          <p14:tracePt t="39017" x="7939088" y="2027238"/>
          <p14:tracePt t="39034" x="7947025" y="2027238"/>
          <p14:tracePt t="39051" x="7956550" y="2027238"/>
          <p14:tracePt t="39067" x="8010525" y="2009775"/>
          <p14:tracePt t="39100" x="8037513" y="1990725"/>
          <p14:tracePt t="39117" x="8081963" y="1965325"/>
          <p14:tracePt t="39134" x="8099425" y="1955800"/>
          <p14:tracePt t="39151" x="8134350" y="1928813"/>
          <p14:tracePt t="39168" x="8224838" y="1893888"/>
          <p14:tracePt t="39184" x="8269288" y="1847850"/>
          <p14:tracePt t="39200" x="8323263" y="1795463"/>
          <p14:tracePt t="39217" x="8340725" y="1741488"/>
          <p14:tracePt t="39234" x="8367713" y="1687513"/>
          <p14:tracePt t="39251" x="8367713" y="1608138"/>
          <p14:tracePt t="39267" x="8367713" y="1581150"/>
          <p14:tracePt t="39284" x="8367713" y="1536700"/>
          <p14:tracePt t="39300" x="8367713" y="1490663"/>
          <p14:tracePt t="39317" x="8367713" y="1465263"/>
          <p14:tracePt t="39334" x="8348663" y="1438275"/>
          <p14:tracePt t="39351" x="8331200" y="1393825"/>
          <p14:tracePt t="39368" x="8313738" y="1366838"/>
          <p14:tracePt t="39384" x="8277225" y="1322388"/>
          <p14:tracePt t="39400" x="8251825" y="1312863"/>
          <p14:tracePt t="39417" x="8232775" y="1276350"/>
          <p14:tracePt t="39434" x="8197850" y="1241425"/>
          <p14:tracePt t="39450" x="8161338" y="1214438"/>
          <p14:tracePt t="39468" x="8134350" y="1187450"/>
          <p14:tracePt t="39484" x="8045450" y="1133475"/>
          <p14:tracePt t="39500" x="7947025" y="1125538"/>
          <p14:tracePt t="39517" x="7831138" y="1081088"/>
          <p14:tracePt t="39534" x="7759700" y="1062038"/>
          <p14:tracePt t="39551" x="7670800" y="1054100"/>
          <p14:tracePt t="39568" x="7626350" y="1044575"/>
          <p14:tracePt t="39584" x="7562850" y="1044575"/>
          <p14:tracePt t="39600" x="7439025" y="1044575"/>
          <p14:tracePt t="39617" x="7331075" y="1044575"/>
          <p14:tracePt t="39634" x="7170738" y="1081088"/>
          <p14:tracePt t="39650" x="7062788" y="1108075"/>
          <p14:tracePt t="39667" x="6983413" y="1116013"/>
          <p14:tracePt t="39684" x="6919913" y="1160463"/>
          <p14:tracePt t="39700" x="6840538" y="1169988"/>
          <p14:tracePt t="39717" x="6796088" y="1187450"/>
          <p14:tracePt t="39734" x="6732588" y="1204913"/>
          <p14:tracePt t="39751" x="6705600" y="1231900"/>
          <p14:tracePt t="39768" x="6670675" y="1258888"/>
          <p14:tracePt t="39785" x="6634163" y="1303338"/>
          <p14:tracePt t="39800" x="6634163" y="1339850"/>
          <p14:tracePt t="39817" x="6634163" y="1384300"/>
          <p14:tracePt t="39834" x="6634163" y="1428750"/>
          <p14:tracePt t="39850" x="6634163" y="1490663"/>
          <p14:tracePt t="39867" x="6634163" y="1544638"/>
          <p14:tracePt t="39884" x="6653213" y="1598613"/>
          <p14:tracePt t="39901" x="6680200" y="1643063"/>
          <p14:tracePt t="39917" x="6715125" y="1697038"/>
          <p14:tracePt t="39934" x="6751638" y="1758950"/>
          <p14:tracePt t="39951" x="6831013" y="1901825"/>
          <p14:tracePt t="39968" x="6902450" y="1982788"/>
          <p14:tracePt t="39985" x="6965950" y="2044700"/>
          <p14:tracePt t="40001" x="7037388" y="2098675"/>
          <p14:tracePt t="40018" x="7116763" y="2152650"/>
          <p14:tracePt t="40035" x="7161213" y="2152650"/>
          <p14:tracePt t="40051" x="7224713" y="2170113"/>
          <p14:tracePt t="40067" x="7296150" y="2170113"/>
          <p14:tracePt t="40085" x="7412038" y="2170113"/>
          <p14:tracePt t="40101" x="7483475" y="2170113"/>
          <p14:tracePt t="40118" x="7562850" y="2170113"/>
          <p14:tracePt t="40134" x="7670800" y="2170113"/>
          <p14:tracePt t="40151" x="7813675" y="2179638"/>
          <p14:tracePt t="40168" x="7920038" y="2179638"/>
          <p14:tracePt t="40184" x="8018463" y="2179638"/>
          <p14:tracePt t="40201" x="8089900" y="2179638"/>
          <p14:tracePt t="40217" x="8205788" y="2133600"/>
          <p14:tracePt t="40233" x="8286750" y="2108200"/>
          <p14:tracePt t="40251" x="8340725" y="2062163"/>
          <p14:tracePt t="40267" x="8375650" y="2017713"/>
          <p14:tracePt t="40284" x="8412163" y="1965325"/>
          <p14:tracePt t="40301" x="8420100" y="1901825"/>
          <p14:tracePt t="40318" x="8466138" y="1839913"/>
          <p14:tracePt t="40334" x="8466138" y="1776413"/>
          <p14:tracePt t="40351" x="8474075" y="1751013"/>
          <p14:tracePt t="40367" x="8474075" y="1724025"/>
          <p14:tracePt t="40384" x="8474075" y="1704975"/>
          <p14:tracePt t="40417" x="8474075" y="1697038"/>
          <p14:tracePt t="40434" x="8474075" y="1660525"/>
          <p14:tracePt t="40450" x="8474075" y="1608138"/>
          <p14:tracePt t="40467" x="8474075" y="1544638"/>
          <p14:tracePt t="40484" x="8474075" y="1482725"/>
          <p14:tracePt t="40500" x="8447088" y="1401763"/>
          <p14:tracePt t="40517" x="8402638" y="1339850"/>
          <p14:tracePt t="40534" x="8385175" y="1295400"/>
          <p14:tracePt t="40551" x="8348663" y="1258888"/>
          <p14:tracePt t="40568" x="8296275" y="1204913"/>
          <p14:tracePt t="40584" x="8242300" y="1160463"/>
          <p14:tracePt t="40600" x="8161338" y="1143000"/>
          <p14:tracePt t="40617" x="8027988" y="1081088"/>
          <p14:tracePt t="40634" x="7912100" y="1017588"/>
          <p14:tracePt t="40650" x="7751763" y="990600"/>
          <p14:tracePt t="40667" x="7616825" y="938213"/>
          <p14:tracePt t="40684" x="7510463" y="938213"/>
          <p14:tracePt t="40700" x="7394575" y="938213"/>
          <p14:tracePt t="40717" x="7269163" y="938213"/>
          <p14:tracePt t="40734" x="7161213" y="938213"/>
          <p14:tracePt t="40751" x="7134225" y="938213"/>
          <p14:tracePt t="40767" x="7081838" y="938213"/>
          <p14:tracePt t="40784" x="7045325" y="938213"/>
          <p14:tracePt t="40800" x="7010400" y="946150"/>
          <p14:tracePt t="40817" x="6973888" y="965200"/>
          <p14:tracePt t="40834" x="6911975" y="1017588"/>
          <p14:tracePt t="40850" x="6848475" y="1071563"/>
          <p14:tracePt t="40867" x="6777038" y="1133475"/>
          <p14:tracePt t="40884" x="6759575" y="1179513"/>
          <p14:tracePt t="40900" x="6715125" y="1223963"/>
          <p14:tracePt t="40917" x="6688138" y="1268413"/>
          <p14:tracePt t="40934" x="6688138" y="1285875"/>
          <p14:tracePt t="40950" x="6670675" y="1339850"/>
          <p14:tracePt t="40967" x="6653213" y="1374775"/>
          <p14:tracePt t="40984" x="6653213" y="1419225"/>
          <p14:tracePt t="41000" x="6643688" y="1455738"/>
          <p14:tracePt t="41017" x="6643688" y="1473200"/>
          <p14:tracePt t="41033" x="6643688" y="1490663"/>
          <p14:tracePt t="41050" x="6643688" y="1527175"/>
          <p14:tracePt t="41084" x="6643688" y="1536700"/>
          <p14:tracePt t="41100" x="6643688" y="1554163"/>
          <p14:tracePt t="41117" x="6661150" y="1589088"/>
          <p14:tracePt t="41133" x="6680200" y="1608138"/>
          <p14:tracePt t="41150" x="6715125" y="1670050"/>
          <p14:tracePt t="41168" x="6732588" y="1714500"/>
          <p14:tracePt t="41184" x="6769100" y="1758950"/>
          <p14:tracePt t="41200" x="6796088" y="1803400"/>
          <p14:tracePt t="41217" x="6796088" y="1812925"/>
          <p14:tracePt t="41234" x="6804025" y="1822450"/>
          <p14:tracePt t="41250" x="6804025" y="1830388"/>
          <p14:tracePt t="41267" x="6823075" y="1857375"/>
          <p14:tracePt t="41284" x="6840538" y="1874838"/>
          <p14:tracePt t="41300" x="6858000" y="1901825"/>
          <p14:tracePt t="41317" x="6894513" y="1928813"/>
          <p14:tracePt t="41334" x="6902450" y="1938338"/>
          <p14:tracePt t="41351" x="6938963" y="1938338"/>
          <p14:tracePt t="41367" x="6946900" y="1955800"/>
          <p14:tracePt t="41384" x="6983413" y="1955800"/>
          <p14:tracePt t="41400" x="7010400" y="1955800"/>
          <p14:tracePt t="41417" x="7089775" y="1955800"/>
          <p14:tracePt t="41433" x="7205663" y="1965325"/>
          <p14:tracePt t="41450" x="7313613" y="1990725"/>
          <p14:tracePt t="41467" x="7412038" y="1990725"/>
          <p14:tracePt t="41484" x="7527925" y="1990725"/>
          <p14:tracePt t="41500" x="7634288" y="1990725"/>
          <p14:tracePt t="41517" x="7732713" y="1990725"/>
          <p14:tracePt t="41534" x="7804150" y="1990725"/>
          <p14:tracePt t="41551" x="7858125" y="1990725"/>
          <p14:tracePt t="41567" x="7912100" y="1990725"/>
          <p14:tracePt t="41584" x="7966075" y="1990725"/>
          <p14:tracePt t="41600" x="7974013" y="1982788"/>
          <p14:tracePt t="41617" x="8010525" y="1973263"/>
          <p14:tracePt t="41634" x="8072438" y="1928813"/>
          <p14:tracePt t="41650" x="8116888" y="1911350"/>
          <p14:tracePt t="41667" x="8197850" y="1857375"/>
          <p14:tracePt t="41684" x="8269288" y="1785938"/>
          <p14:tracePt t="41700" x="8331200" y="1724025"/>
          <p14:tracePt t="41717" x="8375650" y="1652588"/>
          <p14:tracePt t="41734" x="8429625" y="1589088"/>
          <p14:tracePt t="41751" x="8456613" y="1509713"/>
          <p14:tracePt t="41768" x="8491538" y="1411288"/>
          <p14:tracePt t="41784" x="8491538" y="1322388"/>
          <p14:tracePt t="41800" x="8491538" y="1223963"/>
          <p14:tracePt t="41817" x="8491538" y="1152525"/>
          <p14:tracePt t="41834" x="8447088" y="1054100"/>
          <p14:tracePt t="41850" x="8313738" y="946150"/>
          <p14:tracePt t="41867" x="8197850" y="884238"/>
          <p14:tracePt t="41884" x="8108950" y="847725"/>
          <p14:tracePt t="41900" x="8089900" y="847725"/>
          <p14:tracePt t="41934" x="8089900" y="839788"/>
          <p14:tracePt t="41950" x="8099425" y="857250"/>
          <p14:tracePt t="41968" x="8116888" y="866775"/>
          <p14:tracePt t="41984" x="8153400" y="874713"/>
          <p14:tracePt t="42000" x="8161338" y="874713"/>
          <p14:tracePt t="42047" x="8134350" y="874713"/>
          <p14:tracePt t="42055" x="8081963" y="874713"/>
          <p14:tracePt t="42067" x="7956550" y="874713"/>
          <p14:tracePt t="42084" x="7634288" y="830263"/>
          <p14:tracePt t="42100" x="7296150" y="795338"/>
          <p14:tracePt t="42117" x="7099300" y="741363"/>
          <p14:tracePt t="42133" x="6965950" y="741363"/>
          <p14:tracePt t="42150" x="6902450" y="741363"/>
          <p14:tracePt t="42184" x="6875463" y="768350"/>
          <p14:tracePt t="42200" x="6831013" y="847725"/>
          <p14:tracePt t="42217" x="6804025" y="919163"/>
          <p14:tracePt t="42234" x="6751638" y="1036638"/>
          <p14:tracePt t="42250" x="6715125" y="1098550"/>
          <p14:tracePt t="42267" x="6680200" y="1204913"/>
          <p14:tracePt t="42284" x="6670675" y="1268413"/>
          <p14:tracePt t="42300" x="6661150" y="1347788"/>
          <p14:tracePt t="42317" x="6643688" y="1366838"/>
          <p14:tracePt t="42334" x="6643688" y="1401763"/>
          <p14:tracePt t="42351" x="6643688" y="1446213"/>
          <p14:tracePt t="42368" x="6643688" y="1509713"/>
          <p14:tracePt t="42384" x="6643688" y="1571625"/>
          <p14:tracePt t="42400" x="6643688" y="1652588"/>
          <p14:tracePt t="42417" x="6661150" y="1714500"/>
          <p14:tracePt t="42434" x="6680200" y="1776413"/>
          <p14:tracePt t="42450" x="6715125" y="1822450"/>
          <p14:tracePt t="42467" x="6732588" y="1847850"/>
          <p14:tracePt t="42484" x="6759575" y="1866900"/>
          <p14:tracePt t="42500" x="6848475" y="1893888"/>
          <p14:tracePt t="42517" x="7000875" y="1928813"/>
          <p14:tracePt t="42534" x="7205663" y="1955800"/>
          <p14:tracePt t="42551" x="7375525" y="1973263"/>
          <p14:tracePt t="42552" x="7473950" y="1990725"/>
          <p14:tracePt t="42568" x="7653338" y="2027238"/>
          <p14:tracePt t="42584" x="7777163" y="2027238"/>
          <p14:tracePt t="42600" x="7902575" y="2027238"/>
          <p14:tracePt t="42617" x="7966075" y="2017713"/>
          <p14:tracePt t="42634" x="8062913" y="1982788"/>
          <p14:tracePt t="42651" x="8099425" y="1955800"/>
          <p14:tracePt t="42668" x="8116888" y="1946275"/>
          <p14:tracePt t="42684" x="8153400" y="1928813"/>
          <p14:tracePt t="42700" x="8188325" y="1928813"/>
          <p14:tracePt t="42717" x="8215313" y="1928813"/>
          <p14:tracePt t="42734" x="8259763" y="1928813"/>
          <p14:tracePt t="42751" x="8340725" y="1928813"/>
          <p14:tracePt t="42767" x="8466138" y="1866900"/>
          <p14:tracePt t="42784" x="8555038" y="1812925"/>
          <p14:tracePt t="42800" x="8626475" y="1758950"/>
          <p14:tracePt t="42817" x="8715375" y="1731963"/>
          <p14:tracePt t="42834" x="8831263" y="1687513"/>
          <p14:tracePt t="42850" x="8956675" y="1670050"/>
          <p14:tracePt t="42867" x="9082088" y="1660525"/>
          <p14:tracePt t="42884" x="9205913" y="1598613"/>
          <p14:tracePt t="42900" x="9340850" y="1517650"/>
          <p14:tracePt t="42917" x="9510713" y="1419225"/>
          <p14:tracePt t="42934" x="9653588" y="1357313"/>
          <p14:tracePt t="42951" x="9732963" y="1295400"/>
          <p14:tracePt t="42968" x="9804400" y="1223963"/>
          <p14:tracePt t="42984" x="9840913" y="1089025"/>
          <p14:tracePt t="43000" x="9840913" y="1062038"/>
          <p14:tracePt t="43017" x="9848850" y="1036638"/>
          <p14:tracePt t="43034" x="9848850" y="1017588"/>
          <p14:tracePt t="43050" x="9840913" y="1000125"/>
          <p14:tracePt t="43067" x="9813925" y="973138"/>
          <p14:tracePt t="43084" x="9769475" y="955675"/>
          <p14:tracePt t="43101" x="9732963" y="955675"/>
          <p14:tracePt t="43117" x="9680575" y="928688"/>
          <p14:tracePt t="43133" x="9661525" y="928688"/>
          <p14:tracePt t="43150" x="9617075" y="928688"/>
          <p14:tracePt t="43167" x="9545638" y="928688"/>
          <p14:tracePt t="43184" x="9501188" y="928688"/>
          <p14:tracePt t="43200" x="9439275" y="928688"/>
          <p14:tracePt t="43217" x="9385300" y="928688"/>
          <p14:tracePt t="43234" x="9340850" y="928688"/>
          <p14:tracePt t="43250" x="9304338" y="938213"/>
          <p14:tracePt t="43267" x="9269413" y="955675"/>
          <p14:tracePt t="43284" x="9242425" y="973138"/>
          <p14:tracePt t="43300" x="9205913" y="990600"/>
          <p14:tracePt t="43317" x="9188450" y="1017588"/>
          <p14:tracePt t="43334" x="9144000" y="1062038"/>
          <p14:tracePt t="43351" x="9134475" y="1089025"/>
          <p14:tracePt t="43367" x="9126538" y="1125538"/>
          <p14:tracePt t="43384" x="9099550" y="1187450"/>
          <p14:tracePt t="43400" x="9099550" y="1214438"/>
          <p14:tracePt t="43417" x="9099550" y="1231900"/>
          <p14:tracePt t="43434" x="9099550" y="1268413"/>
          <p14:tracePt t="43450" x="9099550" y="1303338"/>
          <p14:tracePt t="43467" x="9099550" y="1347788"/>
          <p14:tracePt t="43484" x="9090025" y="1411288"/>
          <p14:tracePt t="43500" x="9090025" y="1465263"/>
          <p14:tracePt t="43517" x="9090025" y="1500188"/>
          <p14:tracePt t="43533" x="9090025" y="1517650"/>
          <p14:tracePt t="43551" x="9090025" y="1562100"/>
          <p14:tracePt t="43567" x="9090025" y="1616075"/>
          <p14:tracePt t="43584" x="9090025" y="1670050"/>
          <p14:tracePt t="43600" x="9099550" y="1687513"/>
          <p14:tracePt t="43617" x="9099550" y="1724025"/>
          <p14:tracePt t="43634" x="9109075" y="1741488"/>
          <p14:tracePt t="43667" x="9109075" y="1751013"/>
          <p14:tracePt t="43684" x="9126538" y="1785938"/>
          <p14:tracePt t="43700" x="9144000" y="1822450"/>
          <p14:tracePt t="43717" x="9170988" y="1847850"/>
          <p14:tracePt t="43734" x="9180513" y="1874838"/>
          <p14:tracePt t="43751" x="9197975" y="1911350"/>
          <p14:tracePt t="43767" x="9242425" y="1928813"/>
          <p14:tracePt t="43784" x="9269413" y="1955800"/>
          <p14:tracePt t="43800" x="9277350" y="1965325"/>
          <p14:tracePt t="43817" x="9296400" y="1965325"/>
          <p14:tracePt t="43834" x="9323388" y="1965325"/>
          <p14:tracePt t="43850" x="9340850" y="1973263"/>
          <p14:tracePt t="43867" x="9358313" y="1973263"/>
          <p14:tracePt t="43884" x="9385300" y="1973263"/>
          <p14:tracePt t="43900" x="9402763" y="1973263"/>
          <p14:tracePt t="43917" x="9412288" y="1973263"/>
          <p14:tracePt t="43934" x="9429750" y="1982788"/>
          <p14:tracePt t="43951" x="9456738" y="1982788"/>
          <p14:tracePt t="43967" x="9537700" y="1982788"/>
          <p14:tracePt t="43984" x="9617075" y="1982788"/>
          <p14:tracePt t="44000" x="9680575" y="1982788"/>
          <p14:tracePt t="44017" x="9732963" y="1982788"/>
          <p14:tracePt t="44033" x="9786938" y="1982788"/>
          <p14:tracePt t="44050" x="9831388" y="1982788"/>
          <p14:tracePt t="44067" x="9848850" y="1982788"/>
          <p14:tracePt t="44084" x="9875838" y="1982788"/>
          <p14:tracePt t="44100" x="9920288" y="1982788"/>
          <p14:tracePt t="44117" x="9947275" y="1982788"/>
          <p14:tracePt t="44133" x="10001250" y="1955800"/>
          <p14:tracePt t="44150" x="10028238" y="1938338"/>
          <p14:tracePt t="44167" x="10055225" y="1919288"/>
          <p14:tracePt t="44184" x="10117138" y="1847850"/>
          <p14:tracePt t="44200" x="10144125" y="1785938"/>
          <p14:tracePt t="44217" x="10171113" y="1704975"/>
          <p14:tracePt t="44234" x="10180638" y="1660525"/>
          <p14:tracePt t="44250" x="10180638" y="1598613"/>
          <p14:tracePt t="44267" x="10180638" y="1554163"/>
          <p14:tracePt t="44283" x="10180638" y="1500188"/>
          <p14:tracePt t="44300" x="10180638" y="1473200"/>
          <p14:tracePt t="44317" x="10161588" y="1419225"/>
          <p14:tracePt t="44334" x="10153650" y="1366838"/>
          <p14:tracePt t="44351" x="10109200" y="1285875"/>
          <p14:tracePt t="44367" x="10072688" y="1214438"/>
          <p14:tracePt t="44384" x="10037763" y="1169988"/>
          <p14:tracePt t="44400" x="10001250" y="1108075"/>
          <p14:tracePt t="44417" x="9956800" y="1062038"/>
          <p14:tracePt t="44434" x="9894888" y="1000125"/>
          <p14:tracePt t="44450" x="9823450" y="928688"/>
          <p14:tracePt t="44467" x="9742488" y="874713"/>
          <p14:tracePt t="44484" x="9680575" y="839788"/>
          <p14:tracePt t="44500" x="9617075" y="822325"/>
          <p14:tracePt t="44517" x="9582150" y="822325"/>
          <p14:tracePt t="44534" x="9563100" y="822325"/>
          <p14:tracePt t="44550" x="9528175" y="822325"/>
          <p14:tracePt t="44567" x="9456738" y="857250"/>
          <p14:tracePt t="44584" x="9375775" y="893763"/>
          <p14:tracePt t="44600" x="9277350" y="946150"/>
          <p14:tracePt t="44617" x="9215438" y="982663"/>
          <p14:tracePt t="44634" x="9153525" y="1009650"/>
          <p14:tracePt t="44650" x="9090025" y="1044575"/>
          <p14:tracePt t="44667" x="9055100" y="1081088"/>
          <p14:tracePt t="44684" x="9037638" y="1098550"/>
          <p14:tracePt t="44700" x="9028113" y="1143000"/>
          <p14:tracePt t="44717" x="8991600" y="1204913"/>
          <p14:tracePt t="44734" x="8974138" y="1250950"/>
          <p14:tracePt t="44751" x="8974138" y="1285875"/>
          <p14:tracePt t="44767" x="8966200" y="1330325"/>
          <p14:tracePt t="44784" x="8966200" y="1384300"/>
          <p14:tracePt t="44800" x="8966200" y="1401763"/>
          <p14:tracePt t="44817" x="8966200" y="1446213"/>
          <p14:tracePt t="44833" x="8966200" y="1490663"/>
          <p14:tracePt t="44850" x="8966200" y="1517650"/>
          <p14:tracePt t="44867" x="8966200" y="1544638"/>
          <p14:tracePt t="44884" x="8966200" y="1562100"/>
          <p14:tracePt t="44900" x="8966200" y="1598613"/>
          <p14:tracePt t="44917" x="8983663" y="1643063"/>
          <p14:tracePt t="44934" x="8991600" y="1679575"/>
          <p14:tracePt t="44951" x="9001125" y="1741488"/>
          <p14:tracePt t="44967" x="9045575" y="1830388"/>
          <p14:tracePt t="44984" x="9055100" y="1857375"/>
          <p14:tracePt t="45000" x="9063038" y="1893888"/>
          <p14:tracePt t="45016" x="9072563" y="1911350"/>
          <p14:tracePt t="45050" x="9082088" y="1955800"/>
          <p14:tracePt t="45067" x="9099550" y="1965325"/>
          <p14:tracePt t="45084" x="9117013" y="1982788"/>
          <p14:tracePt t="45100" x="9153525" y="2009775"/>
          <p14:tracePt t="45117" x="9197975" y="2027238"/>
          <p14:tracePt t="45133" x="9232900" y="2036763"/>
          <p14:tracePt t="45151" x="9286875" y="2036763"/>
          <p14:tracePt t="45167" x="9323388" y="2062163"/>
          <p14:tracePt t="45184" x="9340850" y="2062163"/>
          <p14:tracePt t="45200" x="9412288" y="2071688"/>
          <p14:tracePt t="45217" x="9491663" y="2071688"/>
          <p14:tracePt t="45233" x="9599613" y="2071688"/>
          <p14:tracePt t="45250" x="9725025" y="2071688"/>
          <p14:tracePt t="45267" x="9848850" y="2062163"/>
          <p14:tracePt t="45283" x="9947275" y="2036763"/>
          <p14:tracePt t="45300" x="10045700" y="2000250"/>
          <p14:tracePt t="45317" x="10117138" y="1955800"/>
          <p14:tracePt t="45334" x="10188575" y="1911350"/>
          <p14:tracePt t="45350" x="10252075" y="1839913"/>
          <p14:tracePt t="45367" x="10296525" y="1724025"/>
          <p14:tracePt t="45384" x="10296525" y="1616075"/>
          <p14:tracePt t="45400" x="10323513" y="1517650"/>
          <p14:tracePt t="45417" x="10323513" y="1411288"/>
          <p14:tracePt t="45433" x="10313988" y="1339850"/>
          <p14:tracePt t="45450" x="10277475" y="1258888"/>
          <p14:tracePt t="45467" x="10233025" y="1187450"/>
          <p14:tracePt t="45483" x="10180638" y="1108075"/>
          <p14:tracePt t="45500" x="10117138" y="1044575"/>
          <p14:tracePt t="45517" x="10037763" y="973138"/>
          <p14:tracePt t="45534" x="9875838" y="893763"/>
          <p14:tracePt t="45551" x="9671050" y="830263"/>
          <p14:tracePt t="45552" x="9572625" y="812800"/>
          <p14:tracePt t="45567" x="9367838" y="741363"/>
          <p14:tracePt t="45584" x="9161463" y="704850"/>
          <p14:tracePt t="45600" x="9072563" y="669925"/>
          <p14:tracePt t="45616" x="9037638" y="669925"/>
          <p14:tracePt t="45634" x="9028113" y="669925"/>
          <p14:tracePt t="45650" x="9018588" y="669925"/>
          <p14:tracePt t="45667" x="8956675" y="696913"/>
          <p14:tracePt t="45683" x="8894763" y="795338"/>
          <p14:tracePt t="45700" x="8804275" y="919163"/>
          <p14:tracePt t="45717" x="8732838" y="1044575"/>
          <p14:tracePt t="45733" x="8670925" y="1125538"/>
          <p14:tracePt t="45751" x="8661400" y="1187450"/>
          <p14:tracePt t="45767" x="8661400" y="1312863"/>
          <p14:tracePt t="45784" x="8661400" y="1419225"/>
          <p14:tracePt t="45800" x="8661400" y="1500188"/>
          <p14:tracePt t="45817" x="8670925" y="1625600"/>
          <p14:tracePt t="45833" x="8680450" y="1731963"/>
          <p14:tracePt t="45850" x="8697913" y="1857375"/>
          <p14:tracePt t="45867" x="8705850" y="1938338"/>
          <p14:tracePt t="45883" x="8732838" y="2000250"/>
          <p14:tracePt t="45900" x="8742363" y="2017713"/>
          <p14:tracePt t="45917" x="8759825" y="2044700"/>
          <p14:tracePt t="45933" x="8796338" y="2081213"/>
          <p14:tracePt t="45950" x="8840788" y="2125663"/>
          <p14:tracePt t="45967" x="8983663" y="2170113"/>
          <p14:tracePt t="45984" x="9134475" y="2179638"/>
          <p14:tracePt t="46000" x="9259888" y="2197100"/>
          <p14:tracePt t="46017" x="9348788" y="2197100"/>
          <p14:tracePt t="46033" x="9474200" y="2197100"/>
          <p14:tracePt t="46050" x="9563100" y="2197100"/>
          <p14:tracePt t="46067" x="9705975" y="2160588"/>
          <p14:tracePt t="46084" x="9813925" y="2116138"/>
          <p14:tracePt t="46100" x="9867900" y="2081213"/>
          <p14:tracePt t="46117" x="9912350" y="2054225"/>
          <p14:tracePt t="46133" x="9947275" y="2017713"/>
          <p14:tracePt t="46150" x="9974263" y="2000250"/>
          <p14:tracePt t="46167" x="9983788" y="1938338"/>
          <p14:tracePt t="46184" x="9991725" y="1893888"/>
          <p14:tracePt t="46200" x="10010775" y="1847850"/>
          <p14:tracePt t="46217" x="10010775" y="1785938"/>
          <p14:tracePt t="46233" x="10010775" y="1724025"/>
          <p14:tracePt t="46250" x="10010775" y="1660525"/>
          <p14:tracePt t="46267" x="10010775" y="1598613"/>
          <p14:tracePt t="46283" x="10010775" y="1554163"/>
          <p14:tracePt t="46301" x="10001250" y="1490663"/>
          <p14:tracePt t="46317" x="10001250" y="1446213"/>
          <p14:tracePt t="46333" x="9991725" y="1419225"/>
          <p14:tracePt t="46350" x="9956800" y="1339850"/>
          <p14:tracePt t="46367" x="9947275" y="1295400"/>
          <p14:tracePt t="46384" x="9929813" y="1268413"/>
          <p14:tracePt t="46400" x="9929813" y="1250950"/>
          <p14:tracePt t="46655" x="9929813" y="1268413"/>
          <p14:tracePt t="46663" x="9929813" y="1276350"/>
          <p14:tracePt t="46671" x="9929813" y="1312863"/>
          <p14:tracePt t="46683" x="9929813" y="1330325"/>
          <p14:tracePt t="46700" x="9929813" y="1438275"/>
          <p14:tracePt t="46717" x="9929813" y="1562100"/>
          <p14:tracePt t="46733" x="9894888" y="1679575"/>
          <p14:tracePt t="46750" x="9867900" y="1776413"/>
          <p14:tracePt t="46767" x="9867900" y="1919288"/>
          <p14:tracePt t="46784" x="9966325" y="2036763"/>
          <p14:tracePt t="46800" x="10082213" y="2187575"/>
          <p14:tracePt t="46816" x="10045700" y="2224088"/>
          <p14:tracePt t="46967" x="9991725" y="2276475"/>
          <p14:tracePt t="46975" x="9983788" y="2303463"/>
          <p14:tracePt t="46984" x="9920288" y="2384425"/>
          <p14:tracePt t="47000" x="9742488" y="2581275"/>
          <p14:tracePt t="47017" x="9626600" y="2724150"/>
          <p14:tracePt t="47033" x="9555163" y="2867025"/>
          <p14:tracePt t="47050" x="9555163" y="3054350"/>
          <p14:tracePt t="47067" x="9555163" y="3205163"/>
          <p14:tracePt t="47083" x="9555163" y="3402013"/>
          <p14:tracePt t="47100" x="9563100" y="3544888"/>
          <p14:tracePt t="47117" x="9563100" y="3608388"/>
          <p14:tracePt t="47133" x="9555163" y="3643313"/>
          <p14:tracePt t="47150" x="9466263" y="3652838"/>
          <p14:tracePt t="47167" x="9313863" y="3652838"/>
          <p14:tracePt t="47184" x="9028113" y="3652838"/>
          <p14:tracePt t="47200" x="8912225" y="3652838"/>
          <p14:tracePt t="47217" x="8840788" y="3670300"/>
          <p14:tracePt t="47233" x="8786813" y="3705225"/>
          <p14:tracePt t="47250" x="8688388" y="3759200"/>
          <p14:tracePt t="47267" x="8653463" y="3786188"/>
          <p14:tracePt t="47283" x="8599488" y="3813175"/>
          <p14:tracePt t="47300" x="8555038" y="3822700"/>
          <p14:tracePt t="47317" x="8474075" y="3830638"/>
          <p14:tracePt t="47333" x="8447088" y="3840163"/>
          <p14:tracePt t="47367" x="8447088" y="3867150"/>
          <p14:tracePt t="47383" x="8447088" y="3875088"/>
          <p14:tracePt t="47407" x="8447088" y="3884613"/>
          <p14:tracePt t="47417" x="8456613" y="3884613"/>
          <p14:tracePt t="47433" x="8528050" y="3884613"/>
          <p14:tracePt t="47450" x="8670925" y="3884613"/>
          <p14:tracePt t="47467" x="8867775" y="3884613"/>
          <p14:tracePt t="47483" x="9082088" y="3884613"/>
          <p14:tracePt t="47500" x="9323388" y="3884613"/>
          <p14:tracePt t="47517" x="9545638" y="3857625"/>
          <p14:tracePt t="47533" x="9796463" y="3803650"/>
          <p14:tracePt t="47550" x="9956800" y="3759200"/>
          <p14:tracePt t="47567" x="10072688" y="3697288"/>
          <p14:tracePt t="47568" x="10099675" y="3687763"/>
          <p14:tracePt t="47584" x="10117138" y="3643313"/>
          <p14:tracePt t="47600" x="10117138" y="3625850"/>
          <p14:tracePt t="47616" x="10109200" y="3581400"/>
          <p14:tracePt t="47633" x="10018713" y="3536950"/>
          <p14:tracePt t="47650" x="9974263" y="3517900"/>
          <p14:tracePt t="47667" x="9929813" y="3517900"/>
          <p14:tracePt t="47683" x="9848850" y="3500438"/>
          <p14:tracePt t="47700" x="9831388" y="3500438"/>
          <p14:tracePt t="47717" x="9769475" y="3500438"/>
          <p14:tracePt t="47733" x="9671050" y="3536950"/>
          <p14:tracePt t="47750" x="9599613" y="3562350"/>
          <p14:tracePt t="47767" x="9466263" y="3616325"/>
          <p14:tracePt t="47784" x="9385300" y="3670300"/>
          <p14:tracePt t="47800" x="9242425" y="3714750"/>
          <p14:tracePt t="47817" x="9109075" y="3759200"/>
          <p14:tracePt t="47833" x="8991600" y="3822700"/>
          <p14:tracePt t="47850" x="8875713" y="3867150"/>
          <p14:tracePt t="47867" x="8848725" y="3884613"/>
          <p14:tracePt t="47883" x="8813800" y="3902075"/>
          <p14:tracePt t="47900" x="8804275" y="3911600"/>
          <p14:tracePt t="47917" x="8786813" y="3938588"/>
          <p14:tracePt t="47933" x="8751888" y="4010025"/>
          <p14:tracePt t="47950" x="8697913" y="4062413"/>
          <p14:tracePt t="47967" x="8402638" y="4241800"/>
          <p14:tracePt t="47984" x="8277225" y="4276725"/>
          <p14:tracePt t="48000" x="7902575" y="4348163"/>
          <p14:tracePt t="48016" x="7813675" y="4348163"/>
          <p14:tracePt t="48033" x="7751763" y="4348163"/>
          <p14:tracePt t="48050" x="7626350" y="4340225"/>
          <p14:tracePt t="48067" x="7466013" y="4276725"/>
          <p14:tracePt t="48083" x="7269163" y="4241800"/>
          <p14:tracePt t="48100" x="7126288" y="4224338"/>
          <p14:tracePt t="48116" x="7062788" y="4214813"/>
          <p14:tracePt t="48150" x="7054850" y="4187825"/>
          <p14:tracePt t="48167" x="7054850" y="4133850"/>
          <p14:tracePt t="48183" x="7089775" y="4108450"/>
          <p14:tracePt t="48200" x="7116763" y="4098925"/>
          <p14:tracePt t="48233" x="7116763" y="4071938"/>
          <p14:tracePt t="48250" x="7116763" y="4037013"/>
          <p14:tracePt t="48267" x="7116763" y="4010025"/>
          <p14:tracePt t="48283" x="7089775" y="3965575"/>
          <p14:tracePt t="48300" x="7027863" y="3919538"/>
          <p14:tracePt t="48317" x="6929438" y="3848100"/>
          <p14:tracePt t="48333" x="6751638" y="3786188"/>
          <p14:tracePt t="48350" x="6643688" y="3759200"/>
          <p14:tracePt t="48367" x="6500813" y="3759200"/>
          <p14:tracePt t="48384" x="6438900" y="3759200"/>
          <p14:tracePt t="48400" x="6375400" y="3759200"/>
          <p14:tracePt t="48417" x="6323013" y="3768725"/>
          <p14:tracePt t="48433" x="6269038" y="3813175"/>
          <p14:tracePt t="48450" x="6205538" y="3848100"/>
          <p14:tracePt t="48467" x="6161088" y="3875088"/>
          <p14:tracePt t="48483" x="6143625" y="3894138"/>
          <p14:tracePt t="48500" x="6116638" y="3929063"/>
          <p14:tracePt t="48517" x="6099175" y="3973513"/>
          <p14:tracePt t="48533" x="6099175" y="4000500"/>
          <p14:tracePt t="48550" x="6099175" y="4044950"/>
          <p14:tracePt t="48567" x="6126163" y="4152900"/>
          <p14:tracePt t="48584" x="6170613" y="4232275"/>
          <p14:tracePt t="48600" x="6224588" y="4313238"/>
          <p14:tracePt t="48617" x="6276975" y="4394200"/>
          <p14:tracePt t="48633" x="6357938" y="4438650"/>
          <p14:tracePt t="48650" x="6429375" y="4446588"/>
          <p14:tracePt t="48667" x="6554788" y="4446588"/>
          <p14:tracePt t="48683" x="6680200" y="4446588"/>
          <p14:tracePt t="48700" x="6867525" y="4446588"/>
          <p14:tracePt t="48717" x="7108825" y="4446588"/>
          <p14:tracePt t="48733" x="7286625" y="4483100"/>
          <p14:tracePt t="48750" x="7439025" y="4491038"/>
          <p14:tracePt t="48767" x="7510463" y="4491038"/>
          <p14:tracePt t="48783" x="7518400" y="4491038"/>
          <p14:tracePt t="48800" x="7554913" y="4491038"/>
          <p14:tracePt t="48817" x="7599363" y="4491038"/>
          <p14:tracePt t="48833" x="7653338" y="4473575"/>
          <p14:tracePt t="48850" x="7751763" y="4446588"/>
          <p14:tracePt t="48867" x="7875588" y="4419600"/>
          <p14:tracePt t="48883" x="7939088" y="4402138"/>
          <p14:tracePt t="48900" x="7974013" y="4402138"/>
          <p14:tracePt t="48933" x="8001000" y="4402138"/>
          <p14:tracePt t="48950" x="8010525" y="4394200"/>
          <p14:tracePt t="48967" x="8054975" y="4357688"/>
          <p14:tracePt t="48984" x="8126413" y="4313238"/>
          <p14:tracePt t="49000" x="8215313" y="4259263"/>
          <p14:tracePt t="49017" x="8277225" y="4205288"/>
          <p14:tracePt t="49033" x="8358188" y="4152900"/>
          <p14:tracePt t="49050" x="8385175" y="4125913"/>
          <p14:tracePt t="49067" x="8394700" y="4108450"/>
          <p14:tracePt t="49083" x="8402638" y="4089400"/>
          <p14:tracePt t="49100" x="8402638" y="4054475"/>
          <p14:tracePt t="49117" x="8402638" y="4010025"/>
          <p14:tracePt t="49133" x="8402638" y="3983038"/>
          <p14:tracePt t="49150" x="8402638" y="3919538"/>
          <p14:tracePt t="49167" x="8402638" y="3848100"/>
          <p14:tracePt t="49184" x="8375650" y="3813175"/>
          <p14:tracePt t="49200" x="8313738" y="3751263"/>
          <p14:tracePt t="49216" x="8205788" y="3724275"/>
          <p14:tracePt t="49234" x="8037513" y="3660775"/>
          <p14:tracePt t="49250" x="7858125" y="3589338"/>
          <p14:tracePt t="49267" x="7653338" y="3562350"/>
          <p14:tracePt t="49283" x="7456488" y="3509963"/>
          <p14:tracePt t="49300" x="7331075" y="3509963"/>
          <p14:tracePt t="49316" x="7215188" y="3509963"/>
          <p14:tracePt t="49334" x="7072313" y="3509963"/>
          <p14:tracePt t="49350" x="6875463" y="3509963"/>
          <p14:tracePt t="49367" x="6697663" y="3509963"/>
          <p14:tracePt t="49384" x="6608763" y="3509963"/>
          <p14:tracePt t="49400" x="6527800" y="3527425"/>
          <p14:tracePt t="49416" x="6419850" y="3581400"/>
          <p14:tracePt t="49433" x="6375400" y="3616325"/>
          <p14:tracePt t="49450" x="6330950" y="3679825"/>
          <p14:tracePt t="49467" x="6313488" y="3759200"/>
          <p14:tracePt t="49483" x="6303963" y="3822700"/>
          <p14:tracePt t="49500" x="6303963" y="3884613"/>
          <p14:tracePt t="49517" x="6303963" y="3946525"/>
          <p14:tracePt t="49533" x="6323013" y="4010025"/>
          <p14:tracePt t="49550" x="6340475" y="4027488"/>
          <p14:tracePt t="49552" x="6348413" y="4071938"/>
          <p14:tracePt t="49567" x="6357938" y="4081463"/>
          <p14:tracePt t="49584" x="6465888" y="4152900"/>
          <p14:tracePt t="49600" x="6581775" y="4205288"/>
          <p14:tracePt t="49616" x="6796088" y="4295775"/>
          <p14:tracePt t="49633" x="7018338" y="4348163"/>
          <p14:tracePt t="49650" x="7286625" y="4402138"/>
          <p14:tracePt t="49667" x="7527925" y="4419600"/>
          <p14:tracePt t="49683" x="7643813" y="4419600"/>
          <p14:tracePt t="49700" x="7705725" y="4419600"/>
          <p14:tracePt t="49717" x="7751763" y="4419600"/>
          <p14:tracePt t="49733" x="7796213" y="4419600"/>
          <p14:tracePt t="49750" x="7840663" y="4419600"/>
          <p14:tracePt t="49767" x="7902575" y="4419600"/>
          <p14:tracePt t="49784" x="8037513" y="4402138"/>
          <p14:tracePt t="49800" x="8099425" y="4384675"/>
          <p14:tracePt t="49927" x="8108950" y="4384675"/>
          <p14:tracePt t="49967" x="8116888" y="4384675"/>
          <p14:tracePt t="49991" x="8134350" y="4384675"/>
          <p14:tracePt t="50007" x="8170863" y="4375150"/>
          <p14:tracePt t="50016" x="8180388" y="4367213"/>
          <p14:tracePt t="50031" x="8188325" y="4357688"/>
          <p14:tracePt t="50039" x="8197850" y="4330700"/>
          <p14:tracePt t="50050" x="8205788" y="4322763"/>
          <p14:tracePt t="50067" x="8215313" y="4313238"/>
          <p14:tracePt t="50083" x="8232775" y="4276725"/>
          <p14:tracePt t="50100" x="8251825" y="4241800"/>
          <p14:tracePt t="50133" x="8259763" y="4224338"/>
          <p14:tracePt t="50150" x="8269288" y="4214813"/>
          <p14:tracePt t="50167" x="8269288" y="4170363"/>
          <p14:tracePt t="50183" x="8269288" y="4098925"/>
          <p14:tracePt t="50200" x="8269288" y="4037013"/>
          <p14:tracePt t="50216" x="8269288" y="4000500"/>
          <p14:tracePt t="50233" x="8259763" y="3983038"/>
          <p14:tracePt t="50455" x="8259763" y="3973513"/>
          <p14:tracePt t="50463" x="8269288" y="3973513"/>
          <p14:tracePt t="50471" x="8286750" y="3973513"/>
          <p14:tracePt t="50483" x="8313738" y="3973513"/>
          <p14:tracePt t="50500" x="8348663" y="3973513"/>
          <p14:tracePt t="50517" x="8358188" y="3822700"/>
          <p14:tracePt t="50533" x="8269288" y="3759200"/>
          <p14:tracePt t="50799" x="8340725" y="3759200"/>
          <p14:tracePt t="50807" x="8412163" y="3768725"/>
          <p14:tracePt t="50816" x="8491538" y="3795713"/>
          <p14:tracePt t="50833" x="8715375" y="3795713"/>
          <p14:tracePt t="50850" x="8902700" y="3795713"/>
          <p14:tracePt t="50866" x="9126538" y="3795713"/>
          <p14:tracePt t="50884" x="9313863" y="3795713"/>
          <p14:tracePt t="50900" x="9510713" y="3813175"/>
          <p14:tracePt t="50917" x="9661525" y="3813175"/>
          <p14:tracePt t="50933" x="9752013" y="3795713"/>
          <p14:tracePt t="50950" x="9875838" y="3724275"/>
          <p14:tracePt t="50967" x="9983788" y="3643313"/>
          <p14:tracePt t="50984" x="10037763" y="3608388"/>
          <p14:tracePt t="51017" x="10045700" y="3598863"/>
          <p14:tracePt t="51033" x="10045700" y="3589338"/>
          <p14:tracePt t="51050" x="10045700" y="3562350"/>
          <p14:tracePt t="51066" x="10045700" y="3554413"/>
          <p14:tracePt t="51083" x="10028238" y="3527425"/>
          <p14:tracePt t="51100" x="9991725" y="3500438"/>
          <p14:tracePt t="51116" x="9947275" y="3473450"/>
          <p14:tracePt t="51133" x="9902825" y="3473450"/>
          <p14:tracePt t="51150" x="9848850" y="3465513"/>
          <p14:tracePt t="51167" x="9804400" y="3465513"/>
          <p14:tracePt t="51184" x="9725025" y="3465513"/>
          <p14:tracePt t="51200" x="9680575" y="3465513"/>
          <p14:tracePt t="51216" x="9653588" y="3465513"/>
          <p14:tracePt t="51233" x="9626600" y="3482975"/>
          <p14:tracePt t="51250" x="9582150" y="3482975"/>
          <p14:tracePt t="51267" x="9537700" y="3482975"/>
          <p14:tracePt t="51283" x="9491663" y="3482975"/>
          <p14:tracePt t="51300" x="9439275" y="3500438"/>
          <p14:tracePt t="51317" x="9375775" y="3509963"/>
          <p14:tracePt t="51333" x="9323388" y="3527425"/>
          <p14:tracePt t="51350" x="9277350" y="3544888"/>
          <p14:tracePt t="51367" x="9232900" y="3562350"/>
          <p14:tracePt t="51383" x="9224963" y="3571875"/>
          <p14:tracePt t="51417" x="9215438" y="3581400"/>
          <p14:tracePt t="51439" x="9205913" y="3581400"/>
          <p14:tracePt t="51455" x="9180513" y="3581400"/>
          <p14:tracePt t="51466" x="9170988" y="3581400"/>
          <p14:tracePt t="51483" x="9161463" y="3581400"/>
          <p14:tracePt t="51500" x="9126538" y="3581400"/>
          <p14:tracePt t="51517" x="9109075" y="3581400"/>
          <p14:tracePt t="51533" x="9072563" y="3581400"/>
          <p14:tracePt t="51550" x="9055100" y="3581400"/>
          <p14:tracePt t="51567" x="9045575" y="3581400"/>
          <p14:tracePt t="51584" x="9010650" y="3581400"/>
          <p14:tracePt t="51600" x="8991600" y="3598863"/>
          <p14:tracePt t="51617" x="8983663" y="3608388"/>
          <p14:tracePt t="51634" x="8947150" y="3643313"/>
          <p14:tracePt t="51650" x="8929688" y="3660775"/>
          <p14:tracePt t="51666" x="8894763" y="3687763"/>
          <p14:tracePt t="51683" x="8885238" y="3705225"/>
          <p14:tracePt t="51700" x="8875713" y="3751263"/>
          <p14:tracePt t="51716" x="8848725" y="3813175"/>
          <p14:tracePt t="51733" x="8831263" y="3911600"/>
          <p14:tracePt t="51750" x="8831263" y="4017963"/>
          <p14:tracePt t="51767" x="8823325" y="4116388"/>
          <p14:tracePt t="51784" x="8804275" y="4160838"/>
          <p14:tracePt t="51800" x="8804275" y="4205288"/>
          <p14:tracePt t="51816" x="8804275" y="4224338"/>
          <p14:tracePt t="51833" x="8804275" y="4259263"/>
          <p14:tracePt t="51850" x="8804275" y="4276725"/>
          <p14:tracePt t="51867" x="8840788" y="4322763"/>
          <p14:tracePt t="51883" x="8912225" y="4411663"/>
          <p14:tracePt t="51900" x="8974138" y="4473575"/>
          <p14:tracePt t="51917" x="9063038" y="4527550"/>
          <p14:tracePt t="51933" x="9180513" y="4608513"/>
          <p14:tracePt t="51950" x="9224963" y="4625975"/>
          <p14:tracePt t="51967" x="9331325" y="4705350"/>
          <p14:tracePt t="51984" x="9429750" y="4741863"/>
          <p14:tracePt t="52000" x="9545638" y="4795838"/>
          <p14:tracePt t="52016" x="9680575" y="4822825"/>
          <p14:tracePt t="52033" x="9848850" y="4840288"/>
          <p14:tracePt t="52050" x="10072688" y="4875213"/>
          <p14:tracePt t="52067" x="10242550" y="4875213"/>
          <p14:tracePt t="52083" x="10412413" y="4875213"/>
          <p14:tracePt t="52100" x="10537825" y="4875213"/>
          <p14:tracePt t="52116" x="10617200" y="4867275"/>
          <p14:tracePt t="52133" x="10688638" y="4803775"/>
          <p14:tracePt t="52150" x="10733088" y="4759325"/>
          <p14:tracePt t="52167" x="10777538" y="4679950"/>
          <p14:tracePt t="52184" x="10814050" y="4562475"/>
          <p14:tracePt t="52200" x="10841038" y="4446588"/>
          <p14:tracePt t="52216" x="10858500" y="4348163"/>
          <p14:tracePt t="52233" x="10858500" y="4259263"/>
          <p14:tracePt t="52250" x="10858500" y="4197350"/>
          <p14:tracePt t="52267" x="10841038" y="4108450"/>
          <p14:tracePt t="52283" x="10777538" y="4010025"/>
          <p14:tracePt t="52300" x="10760075" y="3965575"/>
          <p14:tracePt t="52317" x="10706100" y="3894138"/>
          <p14:tracePt t="52333" x="10644188" y="3830638"/>
          <p14:tracePt t="52350" x="10491788" y="3714750"/>
          <p14:tracePt t="52367" x="10242550" y="3544888"/>
          <p14:tracePt t="52384" x="10117138" y="3473450"/>
          <p14:tracePt t="52400" x="10037763" y="3429000"/>
          <p14:tracePt t="52416" x="9956800" y="3394075"/>
          <p14:tracePt t="52433" x="9894888" y="3367088"/>
          <p14:tracePt t="52450" x="9858375" y="3367088"/>
          <p14:tracePt t="52467" x="9796463" y="3367088"/>
          <p14:tracePt t="52483" x="9732963" y="3367088"/>
          <p14:tracePt t="52500" x="9644063" y="3348038"/>
          <p14:tracePt t="52516" x="9563100" y="3340100"/>
          <p14:tracePt t="52533" x="9474200" y="3340100"/>
          <p14:tracePt t="52550" x="9439275" y="3340100"/>
          <p14:tracePt t="52567" x="9358313" y="3340100"/>
          <p14:tracePt t="52584" x="9296400" y="3340100"/>
          <p14:tracePt t="52600" x="9224963" y="3340100"/>
          <p14:tracePt t="52616" x="9134475" y="3340100"/>
          <p14:tracePt t="52633" x="9037638" y="3357563"/>
          <p14:tracePt t="52650" x="8974138" y="3394075"/>
          <p14:tracePt t="52667" x="8912225" y="3438525"/>
          <p14:tracePt t="52683" x="8875713" y="3455988"/>
          <p14:tracePt t="52700" x="8823325" y="3509963"/>
          <p14:tracePt t="52716" x="8804275" y="3554413"/>
          <p14:tracePt t="52733" x="8751888" y="3625850"/>
          <p14:tracePt t="52750" x="8742363" y="3679825"/>
          <p14:tracePt t="52767" x="8688388" y="3776663"/>
          <p14:tracePt t="52783" x="8688388" y="3813175"/>
          <p14:tracePt t="52800" x="8688388" y="3867150"/>
          <p14:tracePt t="52816" x="8688388" y="3902075"/>
          <p14:tracePt t="52833" x="8688388" y="3965575"/>
          <p14:tracePt t="52850" x="8688388" y="4017963"/>
          <p14:tracePt t="52866" x="8688388" y="4098925"/>
          <p14:tracePt t="52883" x="8688388" y="4170363"/>
          <p14:tracePt t="52900" x="8688388" y="4268788"/>
          <p14:tracePt t="52916" x="8724900" y="4330700"/>
          <p14:tracePt t="52933" x="8742363" y="4375150"/>
          <p14:tracePt t="52950" x="8777288" y="4429125"/>
          <p14:tracePt t="52967" x="8840788" y="4491038"/>
          <p14:tracePt t="52984" x="8920163" y="4527550"/>
          <p14:tracePt t="53000" x="8983663" y="4554538"/>
          <p14:tracePt t="53016" x="9072563" y="4608513"/>
          <p14:tracePt t="53033" x="9134475" y="4616450"/>
          <p14:tracePt t="53050" x="9215438" y="4633913"/>
          <p14:tracePt t="53066" x="9304338" y="4660900"/>
          <p14:tracePt t="53083" x="9429750" y="4679950"/>
          <p14:tracePt t="53100" x="9609138" y="4679950"/>
          <p14:tracePt t="53116" x="9796463" y="4679950"/>
          <p14:tracePt t="53133" x="9991725" y="4679950"/>
          <p14:tracePt t="53150" x="10161588" y="4679950"/>
          <p14:tracePt t="53167" x="10340975" y="4679950"/>
          <p14:tracePt t="53183" x="10402888" y="4679950"/>
          <p14:tracePt t="53200" x="10466388" y="4660900"/>
          <p14:tracePt t="53216" x="10501313" y="4625975"/>
          <p14:tracePt t="53233" x="10555288" y="4545013"/>
          <p14:tracePt t="53250" x="10563225" y="4473575"/>
          <p14:tracePt t="53266" x="10609263" y="4394200"/>
          <p14:tracePt t="53283" x="10626725" y="4322763"/>
          <p14:tracePt t="53300" x="10653713" y="4276725"/>
          <p14:tracePt t="53316" x="10661650" y="4232275"/>
          <p14:tracePt t="53333" x="10680700" y="4197350"/>
          <p14:tracePt t="53350" x="10680700" y="4152900"/>
          <p14:tracePt t="53367" x="10680700" y="4054475"/>
          <p14:tracePt t="53384" x="10680700" y="3990975"/>
          <p14:tracePt t="53400" x="10680700" y="3929063"/>
          <p14:tracePt t="53416" x="10680700" y="3884613"/>
          <p14:tracePt t="53433" x="10653713" y="3848100"/>
          <p14:tracePt t="53450" x="10609263" y="3803650"/>
          <p14:tracePt t="53466" x="10582275" y="3786188"/>
          <p14:tracePt t="53483" x="10528300" y="3741738"/>
          <p14:tracePt t="53500" x="10456863" y="3724275"/>
          <p14:tracePt t="53516" x="10367963" y="3679825"/>
          <p14:tracePt t="53533" x="10233025" y="3660775"/>
          <p14:tracePt t="53550" x="10072688" y="3616325"/>
          <p14:tracePt t="53567" x="9929813" y="3598863"/>
          <p14:tracePt t="53583" x="9831388" y="3589338"/>
          <p14:tracePt t="53600" x="9752013" y="3589338"/>
          <p14:tracePt t="53616" x="9725025" y="3589338"/>
          <p14:tracePt t="53633" x="9680575" y="3589338"/>
          <p14:tracePt t="53650" x="9617075" y="3589338"/>
          <p14:tracePt t="53666" x="9582150" y="3589338"/>
          <p14:tracePt t="53683" x="9518650" y="3616325"/>
          <p14:tracePt t="53700" x="9429750" y="3643313"/>
          <p14:tracePt t="53716" x="9348788" y="3679825"/>
          <p14:tracePt t="53733" x="9286875" y="3705225"/>
          <p14:tracePt t="53750" x="9188450" y="3759200"/>
          <p14:tracePt t="53767" x="9134475" y="3803650"/>
          <p14:tracePt t="53784" x="9126538" y="3848100"/>
          <p14:tracePt t="53800" x="9082088" y="3911600"/>
          <p14:tracePt t="53816" x="9082088" y="3929063"/>
          <p14:tracePt t="53911" x="9072563" y="3938588"/>
          <p14:tracePt t="53927" x="9037638" y="3929063"/>
          <p14:tracePt t="53935" x="9028113" y="3919538"/>
          <p14:tracePt t="53943" x="8991600" y="3902075"/>
          <p14:tracePt t="53951" x="8966200" y="3875088"/>
          <p14:tracePt t="53967" x="8902700" y="3822700"/>
          <p14:tracePt t="53983" x="8823325" y="3768725"/>
          <p14:tracePt t="54000" x="8688388" y="3705225"/>
          <p14:tracePt t="54016" x="8528050" y="3643313"/>
          <p14:tracePt t="54033" x="8367713" y="3608388"/>
          <p14:tracePt t="54050" x="8205788" y="3544888"/>
          <p14:tracePt t="54066" x="8027988" y="3509963"/>
          <p14:tracePt t="54083" x="7777163" y="3438525"/>
          <p14:tracePt t="54100" x="7439025" y="3348038"/>
          <p14:tracePt t="54116" x="7134225" y="3251200"/>
          <p14:tracePt t="54133" x="6956425" y="3187700"/>
          <p14:tracePt t="54150" x="6875463" y="3170238"/>
          <p14:tracePt t="54207" x="6911975" y="3170238"/>
          <p14:tracePt t="54216" x="6983413" y="3170238"/>
          <p14:tracePt t="54223" x="7134225" y="3224213"/>
          <p14:tracePt t="54233" x="7232650" y="3232150"/>
          <p14:tracePt t="54250" x="7527925" y="3330575"/>
          <p14:tracePt t="54266" x="7912100" y="3384550"/>
          <p14:tracePt t="54283" x="8348663" y="3446463"/>
          <p14:tracePt t="54300" x="8732838" y="3527425"/>
          <p14:tracePt t="54316" x="8939213" y="3598863"/>
          <p14:tracePt t="54333" x="9072563" y="3625850"/>
          <p14:tracePt t="54350" x="9170988" y="3679825"/>
          <p14:tracePt t="54367" x="9286875" y="3741738"/>
          <p14:tracePt t="54383" x="9367838" y="3786188"/>
          <p14:tracePt t="54400" x="9447213" y="3813175"/>
          <p14:tracePt t="54416" x="9528175" y="3822700"/>
          <p14:tracePt t="54433" x="9590088" y="3848100"/>
          <p14:tracePt t="54450" x="9634538" y="3857625"/>
          <p14:tracePt t="54466" x="9653588" y="3875088"/>
          <p14:tracePt t="54511" x="9653588" y="3894138"/>
          <p14:tracePt t="54519" x="9653588" y="3919538"/>
          <p14:tracePt t="54533" x="9644063" y="3929063"/>
          <p14:tracePt t="54550" x="9582150" y="3973513"/>
          <p14:tracePt t="54567" x="9518650" y="4027488"/>
          <p14:tracePt t="54584" x="9510713" y="4071938"/>
          <p14:tracePt t="54600" x="9510713" y="4098925"/>
          <p14:tracePt t="54617" x="9510713" y="4143375"/>
          <p14:tracePt t="54633" x="9510713" y="4187825"/>
          <p14:tracePt t="54650" x="9555163" y="4259263"/>
          <p14:tracePt t="54666" x="9617075" y="4295775"/>
          <p14:tracePt t="54683" x="9653588" y="4313238"/>
          <p14:tracePt t="54700" x="9688513" y="4340225"/>
          <p14:tracePt t="54783" x="9705975" y="4340225"/>
          <p14:tracePt t="54815" x="9725025" y="4322763"/>
          <p14:tracePt t="54823" x="9671050" y="4276725"/>
          <p14:tracePt t="54833" x="9563100" y="4187825"/>
          <p14:tracePt t="54849" x="9277350" y="4017963"/>
          <p14:tracePt t="54866" x="8875713" y="3803650"/>
          <p14:tracePt t="54883" x="8456613" y="3536950"/>
          <p14:tracePt t="54900" x="7885113" y="3268663"/>
          <p14:tracePt t="54916" x="7089775" y="2857500"/>
          <p14:tracePt t="54933" x="6348413" y="2455863"/>
          <p14:tracePt t="54949" x="5616575" y="2108200"/>
          <p14:tracePt t="54967" x="4875213" y="1741488"/>
          <p14:tracePt t="54984" x="4062413" y="1357313"/>
          <p14:tracePt t="55000" x="3714750" y="1133475"/>
          <p14:tracePt t="55016" x="3473450" y="990600"/>
          <p14:tracePt t="55033" x="3348038" y="919163"/>
          <p14:tracePt t="55050" x="3224213" y="822325"/>
          <p14:tracePt t="55066" x="3160713" y="785813"/>
          <p14:tracePt t="55083" x="3062288" y="714375"/>
          <p14:tracePt t="55100" x="2965450" y="642938"/>
          <p14:tracePt t="55116" x="2847975" y="598488"/>
          <p14:tracePt t="55133" x="2724150" y="517525"/>
          <p14:tracePt t="55150" x="2544763" y="401638"/>
          <p14:tracePt t="55167" x="2374900" y="295275"/>
          <p14:tracePt t="55184" x="2170113" y="187325"/>
          <p14:tracePt t="55200" x="2044700" y="160338"/>
          <p14:tracePt t="55216" x="1965325" y="133350"/>
          <p14:tracePt t="55233" x="1884363" y="98425"/>
          <p14:tracePt t="55250" x="1839913" y="80963"/>
          <p14:tracePt t="55266" x="1795463" y="71438"/>
          <p14:tracePt t="55283" x="1768475" y="71438"/>
          <p14:tracePt t="55300" x="1741488" y="71438"/>
          <p14:tracePt t="55316" x="1697038" y="71438"/>
          <p14:tracePt t="55333" x="1679575" y="71438"/>
          <p14:tracePt t="55350" x="1643063" y="71438"/>
          <p14:tracePt t="55367" x="1625600" y="71438"/>
          <p14:tracePt t="55383" x="1581150" y="71438"/>
          <p14:tracePt t="55400" x="1562100" y="71438"/>
          <p14:tracePt t="55416" x="1554163" y="71438"/>
          <p14:tracePt t="55463" x="1554163" y="80963"/>
          <p14:tracePt t="55471" x="1536700" y="88900"/>
          <p14:tracePt t="55503" x="1527175" y="88900"/>
          <p14:tracePt t="56433" x="1482725" y="88900"/>
          <p14:tracePt t="56527" x="1500188" y="115888"/>
          <p14:tracePt t="56535" x="1544638" y="160338"/>
          <p14:tracePt t="56543" x="1589088" y="187325"/>
          <p14:tracePt t="56551" x="1660525" y="250825"/>
        </p14:tracePtLst>
      </p14:laserTraceLst>
    </p:ext>
  </p:extLs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5"/>
          <p:cNvSpPr>
            <a:spLocks noChangeArrowheads="1"/>
          </p:cNvSpPr>
          <p:nvPr/>
        </p:nvSpPr>
        <p:spPr bwMode="auto">
          <a:xfrm>
            <a:off x="2266951" y="1357313"/>
            <a:ext cx="617537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defRPr sz="1600">
                <a:solidFill>
                  <a:schemeClr val="tx1"/>
                </a:solidFill>
                <a:latin typeface="Calibri" panose="020F0502020204030204" pitchFamily="34" charset="0"/>
              </a:defRPr>
            </a:lvl1pPr>
            <a:lvl2pPr>
              <a:defRPr sz="1600">
                <a:solidFill>
                  <a:schemeClr val="tx1"/>
                </a:solidFill>
                <a:latin typeface="Calibri" panose="020F0502020204030204" pitchFamily="34" charset="0"/>
              </a:defRPr>
            </a:lvl2pPr>
            <a:lvl3pPr marL="1143000" indent="-228600">
              <a:defRPr sz="1600">
                <a:solidFill>
                  <a:schemeClr val="tx1"/>
                </a:solidFill>
                <a:latin typeface="Calibri" panose="020F0502020204030204" pitchFamily="34" charset="0"/>
              </a:defRPr>
            </a:lvl3pPr>
            <a:lvl4pPr marL="1600200" indent="-228600">
              <a:defRPr sz="1600">
                <a:solidFill>
                  <a:schemeClr val="tx1"/>
                </a:solidFill>
                <a:latin typeface="Calibri" panose="020F0502020204030204" pitchFamily="34" charset="0"/>
              </a:defRPr>
            </a:lvl4pPr>
            <a:lvl5pPr marL="2057400" indent="-228600">
              <a:defRPr sz="1600">
                <a:solidFill>
                  <a:schemeClr val="tx1"/>
                </a:solidFill>
                <a:latin typeface="Calibri" panose="020F0502020204030204" pitchFamily="34" charset="0"/>
              </a:defRPr>
            </a:lvl5pPr>
            <a:lvl6pPr marL="2514600" indent="-228600" eaLnBrk="0" fontAlgn="base" hangingPunct="0">
              <a:spcBef>
                <a:spcPct val="0"/>
              </a:spcBef>
              <a:spcAft>
                <a:spcPct val="0"/>
              </a:spcAft>
              <a:defRPr sz="1600">
                <a:solidFill>
                  <a:schemeClr val="tx1"/>
                </a:solidFill>
                <a:latin typeface="Calibri" panose="020F0502020204030204" pitchFamily="34" charset="0"/>
              </a:defRPr>
            </a:lvl6pPr>
            <a:lvl7pPr marL="2971800" indent="-228600" eaLnBrk="0" fontAlgn="base" hangingPunct="0">
              <a:spcBef>
                <a:spcPct val="0"/>
              </a:spcBef>
              <a:spcAft>
                <a:spcPct val="0"/>
              </a:spcAft>
              <a:defRPr sz="1600">
                <a:solidFill>
                  <a:schemeClr val="tx1"/>
                </a:solidFill>
                <a:latin typeface="Calibri" panose="020F0502020204030204" pitchFamily="34" charset="0"/>
              </a:defRPr>
            </a:lvl7pPr>
            <a:lvl8pPr marL="3429000" indent="-228600" eaLnBrk="0" fontAlgn="base" hangingPunct="0">
              <a:spcBef>
                <a:spcPct val="0"/>
              </a:spcBef>
              <a:spcAft>
                <a:spcPct val="0"/>
              </a:spcAft>
              <a:defRPr sz="1600">
                <a:solidFill>
                  <a:schemeClr val="tx1"/>
                </a:solidFill>
                <a:latin typeface="Calibri" panose="020F0502020204030204" pitchFamily="34" charset="0"/>
              </a:defRPr>
            </a:lvl8pPr>
            <a:lvl9pPr marL="3886200" indent="-228600" eaLnBrk="0" fontAlgn="base" hangingPunct="0">
              <a:spcBef>
                <a:spcPct val="0"/>
              </a:spcBef>
              <a:spcAft>
                <a:spcPct val="0"/>
              </a:spcAft>
              <a:defRPr sz="1600">
                <a:solidFill>
                  <a:schemeClr val="tx1"/>
                </a:solidFill>
                <a:latin typeface="Calibri" panose="020F0502020204030204" pitchFamily="34" charset="0"/>
              </a:defRPr>
            </a:lvl9pPr>
          </a:lstStyle>
          <a:p>
            <a:pPr lvl="1" algn="r" eaLnBrk="1" hangingPunct="1">
              <a:lnSpc>
                <a:spcPct val="90000"/>
              </a:lnSpc>
              <a:spcBef>
                <a:spcPct val="20000"/>
              </a:spcBef>
              <a:buFont typeface="Wingdings" panose="05000000000000000000" pitchFamily="2" charset="2"/>
              <a:buNone/>
            </a:pPr>
            <a:r>
              <a:rPr lang="en-US" altLang="en-US" sz="2000" b="1">
                <a:solidFill>
                  <a:srgbClr val="FF0000"/>
                </a:solidFill>
              </a:rPr>
              <a:t>A Bipolar Mirror with Base-Current Compensation</a:t>
            </a:r>
          </a:p>
        </p:txBody>
      </p:sp>
      <p:pic>
        <p:nvPicPr>
          <p:cNvPr id="69635"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15200" y="1814514"/>
            <a:ext cx="3130550" cy="329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9636" name="Rectangle 7"/>
          <p:cNvSpPr>
            <a:spLocks noChangeArrowheads="1"/>
          </p:cNvSpPr>
          <p:nvPr/>
        </p:nvSpPr>
        <p:spPr bwMode="auto">
          <a:xfrm>
            <a:off x="2514600" y="1890714"/>
            <a:ext cx="4572000" cy="1311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04800" indent="-304800">
              <a:defRPr sz="1600">
                <a:solidFill>
                  <a:schemeClr val="tx1"/>
                </a:solidFill>
                <a:latin typeface="Calibri" panose="020F0502020204030204" pitchFamily="34" charset="0"/>
              </a:defRPr>
            </a:lvl1pPr>
            <a:lvl2pPr marL="742950" indent="-285750">
              <a:defRPr sz="1600">
                <a:solidFill>
                  <a:schemeClr val="tx1"/>
                </a:solidFill>
                <a:latin typeface="Calibri" panose="020F0502020204030204" pitchFamily="34" charset="0"/>
              </a:defRPr>
            </a:lvl2pPr>
            <a:lvl3pPr marL="1143000" indent="-228600">
              <a:defRPr sz="1600">
                <a:solidFill>
                  <a:schemeClr val="tx1"/>
                </a:solidFill>
                <a:latin typeface="Calibri" panose="020F0502020204030204" pitchFamily="34" charset="0"/>
              </a:defRPr>
            </a:lvl3pPr>
            <a:lvl4pPr marL="1600200" indent="-228600">
              <a:defRPr sz="1600">
                <a:solidFill>
                  <a:schemeClr val="tx1"/>
                </a:solidFill>
                <a:latin typeface="Calibri" panose="020F0502020204030204" pitchFamily="34" charset="0"/>
              </a:defRPr>
            </a:lvl4pPr>
            <a:lvl5pPr marL="2057400" indent="-228600">
              <a:defRPr sz="1600">
                <a:solidFill>
                  <a:schemeClr val="tx1"/>
                </a:solidFill>
                <a:latin typeface="Calibri" panose="020F0502020204030204" pitchFamily="34" charset="0"/>
              </a:defRPr>
            </a:lvl5pPr>
            <a:lvl6pPr marL="2514600" indent="-228600" eaLnBrk="0" fontAlgn="base" hangingPunct="0">
              <a:spcBef>
                <a:spcPct val="0"/>
              </a:spcBef>
              <a:spcAft>
                <a:spcPct val="0"/>
              </a:spcAft>
              <a:defRPr sz="1600">
                <a:solidFill>
                  <a:schemeClr val="tx1"/>
                </a:solidFill>
                <a:latin typeface="Calibri" panose="020F0502020204030204" pitchFamily="34" charset="0"/>
              </a:defRPr>
            </a:lvl6pPr>
            <a:lvl7pPr marL="2971800" indent="-228600" eaLnBrk="0" fontAlgn="base" hangingPunct="0">
              <a:spcBef>
                <a:spcPct val="0"/>
              </a:spcBef>
              <a:spcAft>
                <a:spcPct val="0"/>
              </a:spcAft>
              <a:defRPr sz="1600">
                <a:solidFill>
                  <a:schemeClr val="tx1"/>
                </a:solidFill>
                <a:latin typeface="Calibri" panose="020F0502020204030204" pitchFamily="34" charset="0"/>
              </a:defRPr>
            </a:lvl7pPr>
            <a:lvl8pPr marL="3429000" indent="-228600" eaLnBrk="0" fontAlgn="base" hangingPunct="0">
              <a:spcBef>
                <a:spcPct val="0"/>
              </a:spcBef>
              <a:spcAft>
                <a:spcPct val="0"/>
              </a:spcAft>
              <a:defRPr sz="1600">
                <a:solidFill>
                  <a:schemeClr val="tx1"/>
                </a:solidFill>
                <a:latin typeface="Calibri" panose="020F0502020204030204" pitchFamily="34" charset="0"/>
              </a:defRPr>
            </a:lvl8pPr>
            <a:lvl9pPr marL="3886200" indent="-228600" eaLnBrk="0" fontAlgn="base" hangingPunct="0">
              <a:spcBef>
                <a:spcPct val="0"/>
              </a:spcBef>
              <a:spcAft>
                <a:spcPct val="0"/>
              </a:spcAft>
              <a:defRPr sz="1600">
                <a:solidFill>
                  <a:schemeClr val="tx1"/>
                </a:solidFill>
                <a:latin typeface="Calibri" panose="020F0502020204030204" pitchFamily="34" charset="0"/>
              </a:defRPr>
            </a:lvl9pPr>
          </a:lstStyle>
          <a:p>
            <a:pPr eaLnBrk="1" hangingPunct="1">
              <a:buFontTx/>
              <a:buChar char="•"/>
            </a:pPr>
            <a:r>
              <a:rPr lang="en-US" altLang="en-US" sz="2000">
                <a:latin typeface="Arial" panose="020B0604020202020204" pitchFamily="34" charset="0"/>
                <a:cs typeface="Arial" panose="020B0604020202020204" pitchFamily="34" charset="0"/>
              </a:rPr>
              <a:t>Base-current compensation by an additional transistor </a:t>
            </a:r>
            <a:r>
              <a:rPr lang="en-US" altLang="en-US" sz="2000" i="1">
                <a:latin typeface="Arial" panose="020B0604020202020204" pitchFamily="34" charset="0"/>
                <a:cs typeface="Arial" panose="020B0604020202020204" pitchFamily="34" charset="0"/>
              </a:rPr>
              <a:t>Q</a:t>
            </a:r>
            <a:r>
              <a:rPr lang="en-US" altLang="en-US" sz="2000" i="1" baseline="-25000">
                <a:latin typeface="Arial" panose="020B0604020202020204" pitchFamily="34" charset="0"/>
                <a:cs typeface="Arial" panose="020B0604020202020204" pitchFamily="34" charset="0"/>
              </a:rPr>
              <a:t>3</a:t>
            </a:r>
          </a:p>
          <a:p>
            <a:pPr eaLnBrk="1" hangingPunct="1">
              <a:buFontTx/>
              <a:buChar char="•"/>
            </a:pPr>
            <a:r>
              <a:rPr lang="en-US" altLang="en-US" sz="2000">
                <a:latin typeface="Arial" panose="020B0604020202020204" pitchFamily="34" charset="0"/>
                <a:cs typeface="Arial" panose="020B0604020202020204" pitchFamily="34" charset="0"/>
              </a:rPr>
              <a:t>The current transfer ratio is much less dependent on </a:t>
            </a:r>
            <a:r>
              <a:rPr lang="en-US" altLang="en-US" sz="2000">
                <a:latin typeface="Arial" panose="020B0604020202020204" pitchFamily="34" charset="0"/>
                <a:cs typeface="Arial" panose="020B0604020202020204" pitchFamily="34" charset="0"/>
                <a:sym typeface="Symbol" panose="05050102010706020507" pitchFamily="18" charset="2"/>
              </a:rPr>
              <a:t></a:t>
            </a:r>
          </a:p>
        </p:txBody>
      </p:sp>
      <p:pic>
        <p:nvPicPr>
          <p:cNvPr id="69637" name="Picture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48001" y="3186113"/>
            <a:ext cx="3190875" cy="1116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9638" name="Rectangle 10"/>
          <p:cNvSpPr>
            <a:spLocks noChangeArrowheads="1"/>
          </p:cNvSpPr>
          <p:nvPr/>
        </p:nvSpPr>
        <p:spPr bwMode="auto">
          <a:xfrm>
            <a:off x="2590800" y="4449764"/>
            <a:ext cx="37465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600">
                <a:solidFill>
                  <a:schemeClr val="tx1"/>
                </a:solidFill>
                <a:latin typeface="Calibri" panose="020F0502020204030204" pitchFamily="34" charset="0"/>
              </a:defRPr>
            </a:lvl1pPr>
            <a:lvl2pPr marL="742950" indent="-285750">
              <a:defRPr sz="1600">
                <a:solidFill>
                  <a:schemeClr val="tx1"/>
                </a:solidFill>
                <a:latin typeface="Calibri" panose="020F0502020204030204" pitchFamily="34" charset="0"/>
              </a:defRPr>
            </a:lvl2pPr>
            <a:lvl3pPr marL="1143000" indent="-228600">
              <a:defRPr sz="1600">
                <a:solidFill>
                  <a:schemeClr val="tx1"/>
                </a:solidFill>
                <a:latin typeface="Calibri" panose="020F0502020204030204" pitchFamily="34" charset="0"/>
              </a:defRPr>
            </a:lvl3pPr>
            <a:lvl4pPr marL="1600200" indent="-228600">
              <a:defRPr sz="1600">
                <a:solidFill>
                  <a:schemeClr val="tx1"/>
                </a:solidFill>
                <a:latin typeface="Calibri" panose="020F0502020204030204" pitchFamily="34" charset="0"/>
              </a:defRPr>
            </a:lvl4pPr>
            <a:lvl5pPr marL="2057400" indent="-228600">
              <a:defRPr sz="1600">
                <a:solidFill>
                  <a:schemeClr val="tx1"/>
                </a:solidFill>
                <a:latin typeface="Calibri" panose="020F0502020204030204" pitchFamily="34" charset="0"/>
              </a:defRPr>
            </a:lvl5pPr>
            <a:lvl6pPr marL="2514600" indent="-228600" eaLnBrk="0" fontAlgn="base" hangingPunct="0">
              <a:spcBef>
                <a:spcPct val="0"/>
              </a:spcBef>
              <a:spcAft>
                <a:spcPct val="0"/>
              </a:spcAft>
              <a:defRPr sz="1600">
                <a:solidFill>
                  <a:schemeClr val="tx1"/>
                </a:solidFill>
                <a:latin typeface="Calibri" panose="020F0502020204030204" pitchFamily="34" charset="0"/>
              </a:defRPr>
            </a:lvl6pPr>
            <a:lvl7pPr marL="2971800" indent="-228600" eaLnBrk="0" fontAlgn="base" hangingPunct="0">
              <a:spcBef>
                <a:spcPct val="0"/>
              </a:spcBef>
              <a:spcAft>
                <a:spcPct val="0"/>
              </a:spcAft>
              <a:defRPr sz="1600">
                <a:solidFill>
                  <a:schemeClr val="tx1"/>
                </a:solidFill>
                <a:latin typeface="Calibri" panose="020F0502020204030204" pitchFamily="34" charset="0"/>
              </a:defRPr>
            </a:lvl7pPr>
            <a:lvl8pPr marL="3429000" indent="-228600" eaLnBrk="0" fontAlgn="base" hangingPunct="0">
              <a:spcBef>
                <a:spcPct val="0"/>
              </a:spcBef>
              <a:spcAft>
                <a:spcPct val="0"/>
              </a:spcAft>
              <a:defRPr sz="1600">
                <a:solidFill>
                  <a:schemeClr val="tx1"/>
                </a:solidFill>
                <a:latin typeface="Calibri" panose="020F0502020204030204" pitchFamily="34" charset="0"/>
              </a:defRPr>
            </a:lvl8pPr>
            <a:lvl9pPr marL="3886200" indent="-228600" eaLnBrk="0" fontAlgn="base" hangingPunct="0">
              <a:spcBef>
                <a:spcPct val="0"/>
              </a:spcBef>
              <a:spcAft>
                <a:spcPct val="0"/>
              </a:spcAft>
              <a:defRPr sz="1600">
                <a:solidFill>
                  <a:schemeClr val="tx1"/>
                </a:solidFill>
                <a:latin typeface="Calibri" panose="020F0502020204030204" pitchFamily="34" charset="0"/>
              </a:defRPr>
            </a:lvl9pPr>
          </a:lstStyle>
          <a:p>
            <a:pPr eaLnBrk="1" hangingPunct="1">
              <a:buFontTx/>
              <a:buChar char="•"/>
            </a:pPr>
            <a:r>
              <a:rPr lang="en-US" altLang="en-US" sz="2000">
                <a:latin typeface="Arial" panose="020B0604020202020204" pitchFamily="34" charset="0"/>
                <a:cs typeface="Arial" panose="020B0604020202020204" pitchFamily="34" charset="0"/>
              </a:rPr>
              <a:t>    Output resistance R</a:t>
            </a:r>
            <a:r>
              <a:rPr lang="en-US" altLang="en-US" sz="2000" baseline="-25000">
                <a:latin typeface="Arial" panose="020B0604020202020204" pitchFamily="34" charset="0"/>
                <a:cs typeface="Arial" panose="020B0604020202020204" pitchFamily="34" charset="0"/>
              </a:rPr>
              <a:t>o</a:t>
            </a:r>
            <a:r>
              <a:rPr lang="en-US" altLang="en-US" sz="2000">
                <a:latin typeface="Arial" panose="020B0604020202020204" pitchFamily="34" charset="0"/>
                <a:cs typeface="Arial" panose="020B0604020202020204" pitchFamily="34" charset="0"/>
              </a:rPr>
              <a:t> </a:t>
            </a:r>
            <a:r>
              <a:rPr lang="en-US" altLang="en-US" sz="2000">
                <a:latin typeface="Arial" panose="020B0604020202020204" pitchFamily="34" charset="0"/>
                <a:cs typeface="Arial" panose="020B0604020202020204" pitchFamily="34" charset="0"/>
                <a:sym typeface="Symbol" panose="05050102010706020507" pitchFamily="18" charset="2"/>
              </a:rPr>
              <a:t> r</a:t>
            </a:r>
            <a:r>
              <a:rPr lang="en-US" altLang="en-US" sz="2000" baseline="-25000">
                <a:latin typeface="Arial" panose="020B0604020202020204" pitchFamily="34" charset="0"/>
                <a:cs typeface="Arial" panose="020B0604020202020204" pitchFamily="34" charset="0"/>
                <a:sym typeface="Symbol" panose="05050102010706020507" pitchFamily="18" charset="2"/>
              </a:rPr>
              <a:t>o2</a:t>
            </a:r>
          </a:p>
        </p:txBody>
      </p:sp>
      <p:sp>
        <p:nvSpPr>
          <p:cNvPr id="69639" name="Rectangle 2"/>
          <p:cNvSpPr>
            <a:spLocks noChangeArrowheads="1"/>
          </p:cNvSpPr>
          <p:nvPr/>
        </p:nvSpPr>
        <p:spPr bwMode="auto">
          <a:xfrm>
            <a:off x="2362200" y="152400"/>
            <a:ext cx="769620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600">
                <a:solidFill>
                  <a:schemeClr val="tx1"/>
                </a:solidFill>
                <a:latin typeface="Calibri" panose="020F0502020204030204" pitchFamily="34" charset="0"/>
              </a:defRPr>
            </a:lvl1pPr>
            <a:lvl2pPr marL="742950" indent="-285750">
              <a:defRPr sz="1600">
                <a:solidFill>
                  <a:schemeClr val="tx1"/>
                </a:solidFill>
                <a:latin typeface="Calibri" panose="020F0502020204030204" pitchFamily="34" charset="0"/>
              </a:defRPr>
            </a:lvl2pPr>
            <a:lvl3pPr marL="1143000" indent="-228600">
              <a:defRPr sz="1600">
                <a:solidFill>
                  <a:schemeClr val="tx1"/>
                </a:solidFill>
                <a:latin typeface="Calibri" panose="020F0502020204030204" pitchFamily="34" charset="0"/>
              </a:defRPr>
            </a:lvl3pPr>
            <a:lvl4pPr marL="1600200" indent="-228600">
              <a:defRPr sz="1600">
                <a:solidFill>
                  <a:schemeClr val="tx1"/>
                </a:solidFill>
                <a:latin typeface="Calibri" panose="020F0502020204030204" pitchFamily="34" charset="0"/>
              </a:defRPr>
            </a:lvl4pPr>
            <a:lvl5pPr marL="2057400" indent="-228600">
              <a:defRPr sz="1600">
                <a:solidFill>
                  <a:schemeClr val="tx1"/>
                </a:solidFill>
                <a:latin typeface="Calibri" panose="020F0502020204030204" pitchFamily="34" charset="0"/>
              </a:defRPr>
            </a:lvl5pPr>
            <a:lvl6pPr marL="2514600" indent="-228600" eaLnBrk="0" fontAlgn="base" hangingPunct="0">
              <a:spcBef>
                <a:spcPct val="0"/>
              </a:spcBef>
              <a:spcAft>
                <a:spcPct val="0"/>
              </a:spcAft>
              <a:defRPr sz="1600">
                <a:solidFill>
                  <a:schemeClr val="tx1"/>
                </a:solidFill>
                <a:latin typeface="Calibri" panose="020F0502020204030204" pitchFamily="34" charset="0"/>
              </a:defRPr>
            </a:lvl6pPr>
            <a:lvl7pPr marL="2971800" indent="-228600" eaLnBrk="0" fontAlgn="base" hangingPunct="0">
              <a:spcBef>
                <a:spcPct val="0"/>
              </a:spcBef>
              <a:spcAft>
                <a:spcPct val="0"/>
              </a:spcAft>
              <a:defRPr sz="1600">
                <a:solidFill>
                  <a:schemeClr val="tx1"/>
                </a:solidFill>
                <a:latin typeface="Calibri" panose="020F0502020204030204" pitchFamily="34" charset="0"/>
              </a:defRPr>
            </a:lvl7pPr>
            <a:lvl8pPr marL="3429000" indent="-228600" eaLnBrk="0" fontAlgn="base" hangingPunct="0">
              <a:spcBef>
                <a:spcPct val="0"/>
              </a:spcBef>
              <a:spcAft>
                <a:spcPct val="0"/>
              </a:spcAft>
              <a:defRPr sz="1600">
                <a:solidFill>
                  <a:schemeClr val="tx1"/>
                </a:solidFill>
                <a:latin typeface="Calibri" panose="020F0502020204030204" pitchFamily="34" charset="0"/>
              </a:defRPr>
            </a:lvl8pPr>
            <a:lvl9pPr marL="3886200" indent="-228600" eaLnBrk="0" fontAlgn="base" hangingPunct="0">
              <a:spcBef>
                <a:spcPct val="0"/>
              </a:spcBef>
              <a:spcAft>
                <a:spcPct val="0"/>
              </a:spcAft>
              <a:defRPr sz="1600">
                <a:solidFill>
                  <a:schemeClr val="tx1"/>
                </a:solidFill>
                <a:latin typeface="Calibri" panose="020F0502020204030204" pitchFamily="34" charset="0"/>
              </a:defRPr>
            </a:lvl9pPr>
          </a:lstStyle>
          <a:p>
            <a:pPr algn="ctr" eaLnBrk="1" hangingPunct="1"/>
            <a:r>
              <a:rPr lang="en-US" altLang="en-US" sz="2800" b="1">
                <a:solidFill>
                  <a:schemeClr val="tx2"/>
                </a:solidFill>
              </a:rPr>
              <a:t>Current-Mirror Circuits with Improved Performance</a:t>
            </a: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711582789"/>
      </p:ext>
    </p:extLst>
  </p:cSld>
  <p:clrMapOvr>
    <a:masterClrMapping/>
  </p:clrMapOvr>
  <mc:AlternateContent xmlns:mc="http://schemas.openxmlformats.org/markup-compatibility/2006">
    <mc:Choice xmlns:p14="http://schemas.microsoft.com/office/powerpoint/2010/main" Requires="p14">
      <p:transition spd="slow" p14:dur="2000" advTm="115318"/>
    </mc:Choice>
    <mc:Fallback>
      <p:transition spd="slow" advTm="11531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extLst>
    <p:ext uri="{3A86A75C-4F4B-4683-9AE1-C65F6400EC91}">
      <p14:laserTraceLst xmlns:p14="http://schemas.microsoft.com/office/powerpoint/2010/main">
        <p14:tracePtLst>
          <p14:tracePt t="3011" x="1285875" y="5037138"/>
          <p14:tracePt t="3235" x="1285875" y="4983163"/>
          <p14:tracePt t="3243" x="1339850" y="4786313"/>
          <p14:tracePt t="3254" x="1411288" y="4589463"/>
          <p14:tracePt t="3270" x="1571625" y="4197350"/>
          <p14:tracePt t="3287" x="1660525" y="3965575"/>
          <p14:tracePt t="3304" x="1697038" y="3840163"/>
          <p14:tracePt t="3320" x="1704975" y="3813175"/>
          <p14:tracePt t="3354" x="1714500" y="3813175"/>
          <p14:tracePt t="3371" x="1866900" y="3803650"/>
          <p14:tracePt t="3388" x="2108200" y="3803650"/>
          <p14:tracePt t="3404" x="2187575" y="3830638"/>
          <p14:tracePt t="3421" x="2276475" y="3830638"/>
          <p14:tracePt t="3437" x="2401888" y="3830638"/>
          <p14:tracePt t="3454" x="2571750" y="3830638"/>
          <p14:tracePt t="3470" x="2741613" y="3830638"/>
          <p14:tracePt t="3487" x="2894013" y="3867150"/>
          <p14:tracePt t="3504" x="3036888" y="3911600"/>
          <p14:tracePt t="3520" x="3081338" y="3929063"/>
          <p14:tracePt t="3537" x="3108325" y="3956050"/>
          <p14:tracePt t="3554" x="3116263" y="3965575"/>
          <p14:tracePt t="3556" x="3125788" y="3973513"/>
          <p14:tracePt t="3579" x="3143250" y="3983038"/>
          <p14:tracePt t="3707" x="3170238" y="3983038"/>
          <p14:tracePt t="3715" x="3197225" y="3990975"/>
          <p14:tracePt t="3723" x="3205163" y="3990975"/>
          <p14:tracePt t="3737" x="3241675" y="3990975"/>
          <p14:tracePt t="3754" x="3303588" y="4017963"/>
          <p14:tracePt t="3771" x="3438525" y="4062413"/>
          <p14:tracePt t="3787" x="3608388" y="4143375"/>
          <p14:tracePt t="3804" x="3768725" y="4224338"/>
          <p14:tracePt t="3820" x="4044950" y="4313238"/>
          <p14:tracePt t="3837" x="4330700" y="4313238"/>
          <p14:tracePt t="3854" x="4500563" y="4313238"/>
          <p14:tracePt t="3871" x="4562475" y="4313238"/>
          <p14:tracePt t="4051" x="4598988" y="4313238"/>
          <p14:tracePt t="4059" x="4697413" y="4313238"/>
          <p14:tracePt t="4071" x="4840288" y="4313238"/>
          <p14:tracePt t="4087" x="5054600" y="4313238"/>
          <p14:tracePt t="4104" x="5205413" y="4027488"/>
          <p14:tracePt t="4120" x="5241925" y="3625850"/>
          <p14:tracePt t="4137" x="5241925" y="3241675"/>
          <p14:tracePt t="4154" x="5241925" y="2884488"/>
          <p14:tracePt t="4171" x="5180013" y="2581275"/>
          <p14:tracePt t="4188" x="5153025" y="2490788"/>
          <p14:tracePt t="4204" x="5143500" y="2411413"/>
          <p14:tracePt t="4220" x="5143500" y="2374900"/>
          <p14:tracePt t="4237" x="5143500" y="2347913"/>
          <p14:tracePt t="4254" x="5143500" y="2286000"/>
          <p14:tracePt t="4271" x="5081588" y="2259013"/>
          <p14:tracePt t="4287" x="5054600" y="2259013"/>
          <p14:tracePt t="4419" x="5037138" y="2276475"/>
          <p14:tracePt t="4427" x="5027613" y="2276475"/>
          <p14:tracePt t="4443" x="5018088" y="2286000"/>
          <p14:tracePt t="4454" x="5018088" y="2295525"/>
          <p14:tracePt t="4470" x="5054600" y="2339975"/>
          <p14:tracePt t="4487" x="5224463" y="2357438"/>
          <p14:tracePt t="4504" x="5446713" y="2357438"/>
          <p14:tracePt t="4520" x="5776913" y="2330450"/>
          <p14:tracePt t="4537" x="6205538" y="2286000"/>
          <p14:tracePt t="4554" x="6875463" y="2197100"/>
          <p14:tracePt t="4571" x="8429625" y="2062163"/>
          <p14:tracePt t="4588" x="9688513" y="2062163"/>
          <p14:tracePt t="4604" x="10582275" y="2036763"/>
          <p14:tracePt t="4621" x="11277600" y="2036763"/>
          <p14:tracePt t="4637" x="11661775" y="2036763"/>
          <p14:tracePt t="4654" x="11804650" y="2036763"/>
          <p14:tracePt t="4670" x="11831638" y="2036763"/>
          <p14:tracePt t="4899" x="11804650" y="2036763"/>
          <p14:tracePt t="4907" x="11787188" y="2036763"/>
          <p14:tracePt t="4915" x="11777663" y="2036763"/>
          <p14:tracePt t="4923" x="11769725" y="2036763"/>
          <p14:tracePt t="4939" x="11752263" y="2036763"/>
          <p14:tracePt t="5579" x="11742738" y="2036763"/>
          <p14:tracePt t="5587" x="11688763" y="2036763"/>
          <p14:tracePt t="5595" x="11653838" y="2054225"/>
          <p14:tracePt t="5605" x="11537950" y="2062163"/>
          <p14:tracePt t="5620" x="11341100" y="2081213"/>
          <p14:tracePt t="5637" x="11171238" y="2098675"/>
          <p14:tracePt t="5654" x="11055350" y="2098675"/>
          <p14:tracePt t="5670" x="11010900" y="2098675"/>
          <p14:tracePt t="5859" x="11001375" y="2098675"/>
          <p14:tracePt t="5867" x="10991850" y="2098675"/>
          <p14:tracePt t="5883" x="10983913" y="2098675"/>
          <p14:tracePt t="5891" x="10956925" y="2098675"/>
          <p14:tracePt t="6347" x="10947400" y="2098675"/>
          <p14:tracePt t="6371" x="10939463" y="2098675"/>
          <p14:tracePt t="6387" x="10902950" y="2098675"/>
          <p14:tracePt t="6395" x="10895013" y="2098675"/>
          <p14:tracePt t="6405" x="10885488" y="2098675"/>
          <p14:tracePt t="6420" x="10848975" y="2098675"/>
          <p14:tracePt t="6437" x="10841038" y="2098675"/>
          <p14:tracePt t="6563" x="10831513" y="2098675"/>
          <p14:tracePt t="6571" x="10823575" y="2098675"/>
          <p14:tracePt t="6579" x="10814050" y="2089150"/>
          <p14:tracePt t="6588" x="10814050" y="2081213"/>
          <p14:tracePt t="6604" x="10787063" y="2062163"/>
          <p14:tracePt t="6620" x="10777538" y="2027238"/>
          <p14:tracePt t="6637" x="10769600" y="2000250"/>
          <p14:tracePt t="6683" x="10769600" y="1973263"/>
          <p14:tracePt t="6707" x="10769600" y="1965325"/>
          <p14:tracePt t="6723" x="10769600" y="1955800"/>
          <p14:tracePt t="6739" x="10769600" y="1946275"/>
          <p14:tracePt t="6755" x="10769600" y="1928813"/>
          <p14:tracePt t="6811" x="10769600" y="1911350"/>
          <p14:tracePt t="6867" x="10769600" y="1901825"/>
          <p14:tracePt t="6923" x="10769600" y="1893888"/>
          <p14:tracePt t="7867" x="10769600" y="1874838"/>
          <p14:tracePt t="7875" x="10769600" y="1866900"/>
          <p14:tracePt t="7886" x="10769600" y="1839913"/>
          <p14:tracePt t="7904" x="10769600" y="1822450"/>
          <p14:tracePt t="7920" x="10769600" y="1803400"/>
          <p14:tracePt t="7938" x="10769600" y="1795463"/>
          <p14:tracePt t="7954" x="10769600" y="1785938"/>
          <p14:tracePt t="7970" x="10769600" y="1768475"/>
          <p14:tracePt t="8004" x="10769600" y="1758950"/>
          <p14:tracePt t="8059" x="10769600" y="1741488"/>
          <p14:tracePt t="8075" x="10769600" y="1714500"/>
          <p14:tracePt t="8115" x="10769600" y="1697038"/>
          <p14:tracePt t="8123" x="10760075" y="1687513"/>
          <p14:tracePt t="8171" x="10733088" y="1670050"/>
          <p14:tracePt t="8187" x="10733088" y="1660525"/>
          <p14:tracePt t="8211" x="10733088" y="1652588"/>
          <p14:tracePt t="8227" x="10733088" y="1633538"/>
          <p14:tracePt t="8235" x="10733088" y="1625600"/>
          <p14:tracePt t="8251" x="10733088" y="1589088"/>
          <p14:tracePt t="8267" x="10733088" y="1581150"/>
          <p14:tracePt t="8275" x="10725150" y="1571625"/>
          <p14:tracePt t="8307" x="10725150" y="1554163"/>
          <p14:tracePt t="8331" x="10725150" y="1544638"/>
          <p14:tracePt t="8347" x="10725150" y="1527175"/>
          <p14:tracePt t="8379" x="10725150" y="1517650"/>
          <p14:tracePt t="8403" x="10725150" y="1500188"/>
          <p14:tracePt t="8427" x="10706100" y="1473200"/>
          <p14:tracePt t="8459" x="10706100" y="1465263"/>
          <p14:tracePt t="8483" x="10706100" y="1446213"/>
          <p14:tracePt t="8515" x="10706100" y="1428750"/>
          <p14:tracePt t="8523" x="10698163" y="1419225"/>
          <p14:tracePt t="8531" x="10698163" y="1411288"/>
          <p14:tracePt t="8547" x="10698163" y="1393825"/>
          <p14:tracePt t="8555" x="10680700" y="1366838"/>
          <p14:tracePt t="8579" x="10680700" y="1357313"/>
          <p14:tracePt t="8595" x="10661650" y="1330325"/>
          <p14:tracePt t="8635" x="10661650" y="1322388"/>
          <p14:tracePt t="8659" x="10661650" y="1312863"/>
          <p14:tracePt t="8667" x="10661650" y="1303338"/>
          <p14:tracePt t="8699" x="10661650" y="1276350"/>
          <p14:tracePt t="8787" x="10671175" y="1258888"/>
          <p14:tracePt t="8811" x="10671175" y="1250950"/>
          <p14:tracePt t="8835" x="10671175" y="1223963"/>
          <p14:tracePt t="9395" x="10688638" y="1214438"/>
          <p14:tracePt t="9403" x="10823575" y="1214438"/>
          <p14:tracePt t="9411" x="10895013" y="1214438"/>
          <p14:tracePt t="9420" x="10947400" y="1214438"/>
          <p14:tracePt t="9437" x="11010900" y="1214438"/>
          <p14:tracePt t="9454" x="11045825" y="1214438"/>
          <p14:tracePt t="9470" x="11082338" y="1214438"/>
          <p14:tracePt t="9487" x="11090275" y="1214438"/>
          <p14:tracePt t="9851" x="11072813" y="1196975"/>
          <p14:tracePt t="9859" x="11001375" y="1196975"/>
          <p14:tracePt t="9870" x="10929938" y="1196975"/>
          <p14:tracePt t="9887" x="10787063" y="1196975"/>
          <p14:tracePt t="9904" x="10590213" y="1196975"/>
          <p14:tracePt t="9920" x="10456863" y="1196975"/>
          <p14:tracePt t="9937" x="10394950" y="1196975"/>
          <p14:tracePt t="9954" x="10367963" y="1196975"/>
          <p14:tracePt t="9988" x="10358438" y="1179513"/>
          <p14:tracePt t="10005" x="10358438" y="1169988"/>
          <p14:tracePt t="10083" x="10358438" y="1160463"/>
          <p14:tracePt t="10131" x="10375900" y="1152525"/>
          <p14:tracePt t="10171" x="10394950" y="1152525"/>
          <p14:tracePt t="10179" x="10402888" y="1152525"/>
          <p14:tracePt t="10188" x="10420350" y="1152525"/>
          <p14:tracePt t="10204" x="10483850" y="1152525"/>
          <p14:tracePt t="10220" x="10528300" y="1152525"/>
          <p14:tracePt t="10237" x="10572750" y="1152525"/>
          <p14:tracePt t="10254" x="10599738" y="1152525"/>
          <p14:tracePt t="10270" x="10626725" y="1152525"/>
          <p14:tracePt t="10287" x="10671175" y="1152525"/>
          <p14:tracePt t="10303" x="10688638" y="1152525"/>
          <p14:tracePt t="10320" x="10725150" y="1152525"/>
          <p14:tracePt t="10337" x="10733088" y="1152525"/>
          <p14:tracePt t="10411" x="10742613" y="1152525"/>
          <p14:tracePt t="10827" x="10752138" y="1143000"/>
          <p14:tracePt t="10843" x="10777538" y="1143000"/>
          <p14:tracePt t="10859" x="10787063" y="1133475"/>
          <p14:tracePt t="11627" x="10796588" y="1143000"/>
          <p14:tracePt t="11636" x="10796588" y="1152525"/>
          <p14:tracePt t="11643" x="10796588" y="1169988"/>
          <p14:tracePt t="11653" x="10796588" y="1179513"/>
          <p14:tracePt t="11670" x="10796588" y="1231900"/>
          <p14:tracePt t="11687" x="10796588" y="1268413"/>
          <p14:tracePt t="11704" x="10787063" y="1339850"/>
          <p14:tracePt t="11720" x="10769600" y="1419225"/>
          <p14:tracePt t="11737" x="10760075" y="1527175"/>
          <p14:tracePt t="11753" x="10760075" y="1697038"/>
          <p14:tracePt t="11770" x="10760075" y="1839913"/>
          <p14:tracePt t="11787" x="10760075" y="2062163"/>
          <p14:tracePt t="11804" x="10760075" y="2187575"/>
          <p14:tracePt t="11820" x="10760075" y="2276475"/>
          <p14:tracePt t="11837" x="10760075" y="2384425"/>
          <p14:tracePt t="11854" x="10760075" y="2509838"/>
          <p14:tracePt t="11870" x="10760075" y="2625725"/>
          <p14:tracePt t="11887" x="10760075" y="2768600"/>
          <p14:tracePt t="11904" x="10725150" y="2919413"/>
          <p14:tracePt t="11920" x="10706100" y="3027363"/>
          <p14:tracePt t="11937" x="10706100" y="3081338"/>
          <p14:tracePt t="11953" x="10706100" y="3098800"/>
          <p14:tracePt t="12947" x="10706100" y="3071813"/>
          <p14:tracePt t="12955" x="10706100" y="3036888"/>
          <p14:tracePt t="12963" x="10706100" y="3009900"/>
          <p14:tracePt t="12971" x="10715625" y="2973388"/>
          <p14:tracePt t="12987" x="10715625" y="2955925"/>
          <p14:tracePt t="13004" x="10715625" y="2919413"/>
          <p14:tracePt t="13020" x="10715625" y="2901950"/>
          <p14:tracePt t="13036" x="10715625" y="2847975"/>
          <p14:tracePt t="13053" x="10715625" y="2724150"/>
          <p14:tracePt t="13070" x="10715625" y="2571750"/>
          <p14:tracePt t="13087" x="10715625" y="2446338"/>
          <p14:tracePt t="13103" x="10706100" y="2322513"/>
          <p14:tracePt t="13120" x="10698163" y="2205038"/>
          <p14:tracePt t="13137" x="10698163" y="2081213"/>
          <p14:tracePt t="13153" x="10680700" y="1973263"/>
          <p14:tracePt t="13170" x="10653713" y="1893888"/>
          <p14:tracePt t="13187" x="10653713" y="1830388"/>
          <p14:tracePt t="13204" x="10644188" y="1687513"/>
          <p14:tracePt t="13220" x="10644188" y="1581150"/>
          <p14:tracePt t="13236" x="10644188" y="1500188"/>
          <p14:tracePt t="13254" x="10626725" y="1428750"/>
          <p14:tracePt t="13270" x="10626725" y="1393825"/>
          <p14:tracePt t="13287" x="10626725" y="1374775"/>
          <p14:tracePt t="13303" x="10626725" y="1366838"/>
          <p14:tracePt t="13320" x="10626725" y="1339850"/>
          <p14:tracePt t="13337" x="10617200" y="1312863"/>
          <p14:tracePt t="13353" x="10617200" y="1285875"/>
          <p14:tracePt t="13370" x="10617200" y="1258888"/>
          <p14:tracePt t="13387" x="10617200" y="1250950"/>
          <p14:tracePt t="13404" x="10599738" y="1204913"/>
          <p14:tracePt t="13437" x="10599738" y="1196975"/>
          <p14:tracePt t="13453" x="10599738" y="1169988"/>
          <p14:tracePt t="13470" x="10599738" y="1152525"/>
          <p14:tracePt t="13487" x="10599738" y="1143000"/>
          <p14:tracePt t="13503" x="10590213" y="1133475"/>
          <p14:tracePt t="13536" x="10590213" y="1125538"/>
          <p14:tracePt t="13553" x="10590213" y="1116013"/>
          <p14:tracePt t="13571" x="10590213" y="1108075"/>
          <p14:tracePt t="13595" x="10590213" y="1098550"/>
          <p14:tracePt t="13605" x="10590213" y="1071563"/>
          <p14:tracePt t="13636" x="10590213" y="1062038"/>
          <p14:tracePt t="13651" x="10572750" y="1054100"/>
          <p14:tracePt t="13699" x="10572750" y="1044575"/>
          <p14:tracePt t="13715" x="10572750" y="1017588"/>
          <p14:tracePt t="13731" x="10563225" y="1009650"/>
          <p14:tracePt t="13755" x="10563225" y="1000125"/>
          <p14:tracePt t="13835" x="10563225" y="990600"/>
          <p14:tracePt t="13843" x="10555288" y="955675"/>
          <p14:tracePt t="14091" x="10599738" y="938213"/>
          <p14:tracePt t="14099" x="10626725" y="938213"/>
          <p14:tracePt t="14107" x="10661650" y="938213"/>
          <p14:tracePt t="14120" x="10688638" y="928688"/>
          <p14:tracePt t="14137" x="10733088" y="928688"/>
          <p14:tracePt t="14153" x="10742613" y="928688"/>
          <p14:tracePt t="14235" x="10760075" y="928688"/>
          <p14:tracePt t="14251" x="10769600" y="928688"/>
          <p14:tracePt t="15243" x="10787063" y="928688"/>
          <p14:tracePt t="15251" x="10787063" y="938213"/>
          <p14:tracePt t="15267" x="10787063" y="946150"/>
          <p14:tracePt t="15275" x="10796588" y="965200"/>
          <p14:tracePt t="15291" x="10796588" y="973138"/>
          <p14:tracePt t="15303" x="10796588" y="990600"/>
          <p14:tracePt t="15320" x="10804525" y="1017588"/>
          <p14:tracePt t="15336" x="10804525" y="1054100"/>
          <p14:tracePt t="15353" x="10804525" y="1098550"/>
          <p14:tracePt t="15370" x="10831513" y="1125538"/>
          <p14:tracePt t="15387" x="10831513" y="1169988"/>
          <p14:tracePt t="15404" x="10841038" y="1231900"/>
          <p14:tracePt t="15420" x="10841038" y="1312863"/>
          <p14:tracePt t="15436" x="10841038" y="1401763"/>
          <p14:tracePt t="15454" x="10841038" y="1490663"/>
          <p14:tracePt t="15470" x="10841038" y="1616075"/>
          <p14:tracePt t="15487" x="10841038" y="1741488"/>
          <p14:tracePt t="15503" x="10841038" y="1911350"/>
          <p14:tracePt t="15520" x="10841038" y="2062163"/>
          <p14:tracePt t="15537" x="10841038" y="2205038"/>
          <p14:tracePt t="15553" x="10841038" y="2357438"/>
          <p14:tracePt t="15571" x="10841038" y="2571750"/>
          <p14:tracePt t="15587" x="10841038" y="2724150"/>
          <p14:tracePt t="15604" x="10841038" y="2813050"/>
          <p14:tracePt t="15620" x="10841038" y="2955925"/>
          <p14:tracePt t="15637" x="10831513" y="3089275"/>
          <p14:tracePt t="15653" x="10804525" y="3214688"/>
          <p14:tracePt t="15670" x="10760075" y="3357563"/>
          <p14:tracePt t="15687" x="10760075" y="3465513"/>
          <p14:tracePt t="15703" x="10760075" y="3589338"/>
          <p14:tracePt t="15720" x="10760075" y="3660775"/>
          <p14:tracePt t="15737" x="10760075" y="3759200"/>
          <p14:tracePt t="15753" x="10760075" y="3848100"/>
          <p14:tracePt t="15770" x="10760075" y="3990975"/>
          <p14:tracePt t="15787" x="10742613" y="4259263"/>
          <p14:tracePt t="15804" x="10742613" y="4456113"/>
          <p14:tracePt t="15820" x="10742613" y="4581525"/>
          <p14:tracePt t="15836" x="10742613" y="4660900"/>
          <p14:tracePt t="15853" x="10742613" y="4732338"/>
          <p14:tracePt t="15870" x="10742613" y="4813300"/>
          <p14:tracePt t="15887" x="10733088" y="4919663"/>
          <p14:tracePt t="15903" x="10733088" y="4991100"/>
          <p14:tracePt t="15920" x="10733088" y="5072063"/>
          <p14:tracePt t="15937" x="10733088" y="5160963"/>
          <p14:tracePt t="15953" x="10733088" y="5197475"/>
          <p14:tracePt t="15970" x="10733088" y="5241925"/>
          <p14:tracePt t="15987" x="10733088" y="5268913"/>
          <p14:tracePt t="16003" x="10733088" y="5276850"/>
          <p14:tracePt t="16020" x="10733088" y="5295900"/>
          <p14:tracePt t="16053" x="10733088" y="5303838"/>
          <p14:tracePt t="16155" x="10706100" y="5313363"/>
          <p14:tracePt t="16163" x="10688638" y="5313363"/>
          <p14:tracePt t="16171" x="10634663" y="5313363"/>
          <p14:tracePt t="16187" x="10555288" y="5313363"/>
          <p14:tracePt t="16203" x="10483850" y="5313363"/>
          <p14:tracePt t="16220" x="10420350" y="5313363"/>
          <p14:tracePt t="16237" x="10394950" y="5313363"/>
          <p14:tracePt t="16270" x="10375900" y="5313363"/>
          <p14:tracePt t="16287" x="10313988" y="5259388"/>
          <p14:tracePt t="16303" x="10233025" y="5126038"/>
          <p14:tracePt t="16320" x="10126663" y="4822825"/>
          <p14:tracePt t="16337" x="10001250" y="4357688"/>
          <p14:tracePt t="16353" x="9831388" y="3813175"/>
          <p14:tracePt t="16370" x="9742488" y="3276600"/>
          <p14:tracePt t="16387" x="9626600" y="2581275"/>
          <p14:tracePt t="16403" x="9545638" y="2170113"/>
          <p14:tracePt t="16420" x="9429750" y="1776413"/>
          <p14:tracePt t="16437" x="9296400" y="1428750"/>
          <p14:tracePt t="16453" x="9170988" y="1241425"/>
          <p14:tracePt t="16470" x="9134475" y="1160463"/>
          <p14:tracePt t="16486" x="9082088" y="1108075"/>
          <p14:tracePt t="16503" x="9037638" y="1098550"/>
          <p14:tracePt t="16520" x="8991600" y="1089025"/>
          <p14:tracePt t="16537" x="8912225" y="1044575"/>
          <p14:tracePt t="16554" x="8823325" y="1036638"/>
          <p14:tracePt t="16570" x="8705850" y="990600"/>
          <p14:tracePt t="16587" x="8537575" y="919163"/>
          <p14:tracePt t="16604" x="8483600" y="901700"/>
          <p14:tracePt t="16620" x="8456613" y="901700"/>
          <p14:tracePt t="16637" x="8429625" y="901700"/>
          <p14:tracePt t="16653" x="8394700" y="901700"/>
          <p14:tracePt t="16670" x="8331200" y="901700"/>
          <p14:tracePt t="16687" x="8277225" y="911225"/>
          <p14:tracePt t="16703" x="8215313" y="919163"/>
          <p14:tracePt t="16720" x="8134350" y="928688"/>
          <p14:tracePt t="16737" x="8010525" y="928688"/>
          <p14:tracePt t="16753" x="7823200" y="928688"/>
          <p14:tracePt t="16770" x="7653338" y="928688"/>
          <p14:tracePt t="16787" x="7500938" y="928688"/>
          <p14:tracePt t="16804" x="7446963" y="928688"/>
          <p14:tracePt t="16820" x="7429500" y="928688"/>
          <p14:tracePt t="17307" x="7446963" y="946150"/>
          <p14:tracePt t="17315" x="7518400" y="973138"/>
          <p14:tracePt t="17323" x="7581900" y="990600"/>
          <p14:tracePt t="17336" x="7634288" y="1000125"/>
          <p14:tracePt t="17353" x="7751763" y="1044575"/>
          <p14:tracePt t="17370" x="7796213" y="1054100"/>
          <p14:tracePt t="17387" x="7831138" y="1062038"/>
          <p14:tracePt t="17403" x="7875588" y="1125538"/>
          <p14:tracePt t="17420" x="7974013" y="1214438"/>
          <p14:tracePt t="17436" x="8081963" y="1285875"/>
          <p14:tracePt t="17453" x="8348663" y="1374775"/>
          <p14:tracePt t="17470" x="8670925" y="1446213"/>
          <p14:tracePt t="17487" x="8939213" y="1509713"/>
          <p14:tracePt t="17503" x="9090025" y="1509713"/>
          <p14:tracePt t="17520" x="9153525" y="1509713"/>
          <p14:tracePt t="17537" x="9161463" y="1509713"/>
          <p14:tracePt t="17611" x="9153525" y="1517650"/>
          <p14:tracePt t="17620" x="9126538" y="1517650"/>
          <p14:tracePt t="17627" x="9117013" y="1517650"/>
          <p14:tracePt t="17636" x="9082088" y="1517650"/>
          <p14:tracePt t="17653" x="8974138" y="1500188"/>
          <p14:tracePt t="17670" x="8813800" y="1465263"/>
          <p14:tracePt t="17686" x="8661400" y="1438275"/>
          <p14:tracePt t="17703" x="8491538" y="1438275"/>
          <p14:tracePt t="17720" x="8269288" y="1438275"/>
          <p14:tracePt t="17737" x="8180388" y="1438275"/>
          <p14:tracePt t="17753" x="8153400" y="1438275"/>
          <p14:tracePt t="17803" x="8161338" y="1438275"/>
          <p14:tracePt t="17811" x="8197850" y="1419225"/>
          <p14:tracePt t="17821" x="8215313" y="1419225"/>
          <p14:tracePt t="17836" x="8358188" y="1419225"/>
          <p14:tracePt t="17853" x="8599488" y="1419225"/>
          <p14:tracePt t="17870" x="8983663" y="1419225"/>
          <p14:tracePt t="17886" x="9402763" y="1419225"/>
          <p14:tracePt t="17903" x="9875838" y="1419225"/>
          <p14:tracePt t="17920" x="10537825" y="1500188"/>
          <p14:tracePt t="17936" x="11099800" y="1589088"/>
          <p14:tracePt t="17953" x="11545888" y="1589088"/>
          <p14:tracePt t="17970" x="11804650" y="1589088"/>
          <p14:tracePt t="17987" x="11895138" y="1598613"/>
          <p14:tracePt t="18027" x="11876088" y="1598613"/>
          <p14:tracePt t="18037" x="11796713" y="1633538"/>
          <p14:tracePt t="18053" x="11752263" y="1643063"/>
          <p14:tracePt t="18070" x="11661775" y="1679575"/>
          <p14:tracePt t="18086" x="11653838" y="1697038"/>
          <p14:tracePt t="18103" x="11653838" y="1714500"/>
          <p14:tracePt t="18120" x="11644313" y="1741488"/>
          <p14:tracePt t="18137" x="11617325" y="1795463"/>
          <p14:tracePt t="18153" x="11617325" y="1822450"/>
          <p14:tracePt t="18170" x="11609388" y="1874838"/>
          <p14:tracePt t="18187" x="11609388" y="1928813"/>
          <p14:tracePt t="18203" x="11609388" y="1973263"/>
          <p14:tracePt t="18220" x="11609388" y="1982788"/>
          <p14:tracePt t="18443" x="11609388" y="1990725"/>
          <p14:tracePt t="18467" x="11609388" y="2000250"/>
          <p14:tracePt t="18483" x="11599863" y="2009775"/>
          <p14:tracePt t="18491" x="11582400" y="2017713"/>
          <p14:tracePt t="18503" x="11572875" y="2027238"/>
          <p14:tracePt t="18520" x="11563350" y="2027238"/>
          <p14:tracePt t="18536" x="11545888" y="2027238"/>
          <p14:tracePt t="18553" x="11528425" y="2044700"/>
          <p14:tracePt t="18570" x="11501438" y="2044700"/>
          <p14:tracePt t="18587" x="11491913" y="2044700"/>
          <p14:tracePt t="18603" x="11403013" y="2044700"/>
          <p14:tracePt t="18620" x="11277600" y="2044700"/>
          <p14:tracePt t="18637" x="11109325" y="2044700"/>
          <p14:tracePt t="18653" x="10956925" y="2044700"/>
          <p14:tracePt t="18670" x="10831513" y="2044700"/>
          <p14:tracePt t="18686" x="10760075" y="2044700"/>
          <p14:tracePt t="18703" x="10715625" y="2044700"/>
          <p14:tracePt t="18779" x="10698163" y="2054225"/>
          <p14:tracePt t="18795" x="10698163" y="2071688"/>
          <p14:tracePt t="18803" x="10698163" y="2081213"/>
          <p14:tracePt t="18820" x="10698163" y="2089150"/>
          <p14:tracePt t="18827" x="10698163" y="2108200"/>
          <p14:tracePt t="18837" x="10698163" y="2133600"/>
          <p14:tracePt t="18883" x="10706100" y="2152650"/>
          <p14:tracePt t="19043" x="10715625" y="2152650"/>
          <p14:tracePt t="19059" x="10733088" y="2152650"/>
          <p14:tracePt t="19075" x="10742613" y="2152650"/>
          <p14:tracePt t="19091" x="10769600" y="2143125"/>
          <p14:tracePt t="19107" x="10777538" y="2133600"/>
          <p14:tracePt t="19123" x="10787063" y="2133600"/>
          <p14:tracePt t="19131" x="10814050" y="2125663"/>
          <p14:tracePt t="19147" x="10848975" y="2108200"/>
          <p14:tracePt t="19155" x="10875963" y="2089150"/>
          <p14:tracePt t="19170" x="10885488" y="2071688"/>
          <p14:tracePt t="19186" x="10902950" y="2062163"/>
          <p14:tracePt t="19203" x="10929938" y="2054225"/>
          <p14:tracePt t="19220" x="10947400" y="2036763"/>
          <p14:tracePt t="19236" x="10956925" y="2017713"/>
          <p14:tracePt t="19253" x="10974388" y="2009775"/>
          <p14:tracePt t="19286" x="10983913" y="2000250"/>
          <p14:tracePt t="19303" x="10983913" y="1990725"/>
          <p14:tracePt t="19339" x="10983913" y="1982788"/>
          <p14:tracePt t="19507" x="10991850" y="1973263"/>
          <p14:tracePt t="19515" x="10991850" y="1965325"/>
          <p14:tracePt t="19531" x="11001375" y="1928813"/>
          <p14:tracePt t="19675" x="11001375" y="1901825"/>
          <p14:tracePt t="19683" x="11001375" y="1874838"/>
          <p14:tracePt t="19691" x="10974388" y="1857375"/>
          <p14:tracePt t="19703" x="10966450" y="1839913"/>
          <p14:tracePt t="19720" x="10920413" y="1795463"/>
          <p14:tracePt t="19736" x="10895013" y="1776413"/>
          <p14:tracePt t="19753" x="10868025" y="1741488"/>
          <p14:tracePt t="19803" x="10848975" y="1731963"/>
          <p14:tracePt t="19820" x="10841038" y="1724025"/>
          <p14:tracePt t="19843" x="10841038" y="1714500"/>
          <p14:tracePt t="19859" x="10841038" y="1704975"/>
          <p14:tracePt t="19875" x="10841038" y="1697038"/>
          <p14:tracePt t="19899" x="10841038" y="1679575"/>
          <p14:tracePt t="19923" x="10841038" y="1660525"/>
          <p14:tracePt t="19939" x="10841038" y="1652588"/>
          <p14:tracePt t="19947" x="10841038" y="1643063"/>
          <p14:tracePt t="19971" x="10841038" y="1633538"/>
          <p14:tracePt t="19979" x="10841038" y="1608138"/>
          <p14:tracePt t="19988" x="10841038" y="1598613"/>
          <p14:tracePt t="20003" x="10841038" y="1589088"/>
          <p14:tracePt t="20020" x="10841038" y="1554163"/>
          <p14:tracePt t="20036" x="10831513" y="1536700"/>
          <p14:tracePt t="20053" x="10796588" y="1482725"/>
          <p14:tracePt t="20070" x="10752138" y="1446213"/>
          <p14:tracePt t="20087" x="10698163" y="1411288"/>
          <p14:tracePt t="20103" x="10653713" y="1393825"/>
          <p14:tracePt t="20120" x="10599738" y="1347788"/>
          <p14:tracePt t="20136" x="10491788" y="1312863"/>
          <p14:tracePt t="20153" x="10429875" y="1285875"/>
          <p14:tracePt t="20170" x="10385425" y="1276350"/>
          <p14:tracePt t="20475" x="10412413" y="1276350"/>
          <p14:tracePt t="20483" x="10420350" y="1276350"/>
          <p14:tracePt t="20491" x="10429875" y="1276350"/>
          <p14:tracePt t="20503" x="10439400" y="1276350"/>
          <p14:tracePt t="20520" x="10474325" y="1276350"/>
          <p14:tracePt t="20536" x="10483850" y="1276350"/>
          <p14:tracePt t="20553" x="10528300" y="1258888"/>
          <p14:tracePt t="20570" x="10582275" y="1258888"/>
          <p14:tracePt t="20587" x="10626725" y="1258888"/>
          <p14:tracePt t="20604" x="10715625" y="1258888"/>
          <p14:tracePt t="20620" x="10760075" y="1241425"/>
          <p14:tracePt t="20636" x="10787063" y="1241425"/>
          <p14:tracePt t="20653" x="10804525" y="1241425"/>
          <p14:tracePt t="20669" x="10814050" y="1241425"/>
          <p14:tracePt t="20779" x="10823575" y="1241425"/>
          <p14:tracePt t="28771" x="10858500" y="1241425"/>
          <p14:tracePt t="29827" x="10868025" y="1250950"/>
          <p14:tracePt t="29836" x="10868025" y="1295400"/>
          <p14:tracePt t="29843" x="10868025" y="1312863"/>
          <p14:tracePt t="29853" x="10868025" y="1347788"/>
          <p14:tracePt t="29869" x="10868025" y="1446213"/>
          <p14:tracePt t="29886" x="10841038" y="1536700"/>
          <p14:tracePt t="29903" x="10787063" y="1633538"/>
          <p14:tracePt t="29919" x="10752138" y="1697038"/>
          <p14:tracePt t="29936" x="10715625" y="1758950"/>
          <p14:tracePt t="29952" x="10680700" y="1795463"/>
          <p14:tracePt t="29969" x="10661650" y="1822450"/>
          <p14:tracePt t="30002" x="10653713" y="1839913"/>
          <p14:tracePt t="30027" x="10653713" y="1857375"/>
          <p14:tracePt t="30043" x="10653713" y="1866900"/>
          <p14:tracePt t="30053" x="10653713" y="1874838"/>
          <p14:tracePt t="30069" x="10634663" y="1893888"/>
          <p14:tracePt t="30086" x="10626725" y="1901825"/>
          <p14:tracePt t="30103" x="10626725" y="1911350"/>
          <p14:tracePt t="30119" x="10609263" y="1919288"/>
          <p14:tracePt t="30136" x="10599738" y="1938338"/>
          <p14:tracePt t="30152" x="10599738" y="1955800"/>
          <p14:tracePt t="31515" x="10572750" y="2000250"/>
          <p14:tracePt t="31523" x="10572750" y="2036763"/>
          <p14:tracePt t="31531" x="10572750" y="2089150"/>
          <p14:tracePt t="31539" x="10563225" y="2125663"/>
          <p14:tracePt t="31552" x="10563225" y="2160588"/>
          <p14:tracePt t="31569" x="10537825" y="2295525"/>
          <p14:tracePt t="31586" x="10501313" y="2446338"/>
          <p14:tracePt t="31603" x="10501313" y="2562225"/>
          <p14:tracePt t="31619" x="10501313" y="2724150"/>
          <p14:tracePt t="31636" x="10501313" y="2803525"/>
          <p14:tracePt t="31653" x="10510838" y="2874963"/>
          <p14:tracePt t="31669" x="10510838" y="2884488"/>
          <p14:tracePt t="31686" x="10510838" y="2919413"/>
          <p14:tracePt t="31702" x="10510838" y="2938463"/>
          <p14:tracePt t="31719" x="10510838" y="2965450"/>
          <p14:tracePt t="31736" x="10510838" y="2973388"/>
          <p14:tracePt t="32515" x="10518775" y="2982913"/>
          <p14:tracePt t="32523" x="10528300" y="2990850"/>
          <p14:tracePt t="32531" x="10537825" y="2990850"/>
          <p14:tracePt t="32547" x="10545763" y="3000375"/>
          <p14:tracePt t="32555" x="10545763" y="3009900"/>
          <p14:tracePt t="32569" x="10555288" y="3017838"/>
          <p14:tracePt t="32595" x="10555288" y="3036888"/>
          <p14:tracePt t="32604" x="10563225" y="3044825"/>
          <p14:tracePt t="32643" x="10563225" y="3062288"/>
          <p14:tracePt t="32683" x="10563225" y="3071813"/>
          <p14:tracePt t="32707" x="10563225" y="3081338"/>
          <p14:tracePt t="32731" x="10563225" y="3098800"/>
          <p14:tracePt t="32819" x="10563225" y="3116263"/>
          <p14:tracePt t="32836" x="10563225" y="3125788"/>
          <p14:tracePt t="32852" x="10563225" y="3133725"/>
          <p14:tracePt t="32867" x="10563225" y="3143250"/>
          <p14:tracePt t="32883" x="10563225" y="3170238"/>
          <p14:tracePt t="32907" x="10555288" y="3197225"/>
          <p14:tracePt t="32915" x="10537825" y="3205163"/>
          <p14:tracePt t="32931" x="10528300" y="3214688"/>
          <p14:tracePt t="32955" x="10528300" y="3224213"/>
          <p14:tracePt t="32995" x="10518775" y="3232150"/>
          <p14:tracePt t="33628" x="10518775" y="3241675"/>
          <p14:tracePt t="33643" x="10518775" y="3251200"/>
          <p14:tracePt t="33659" x="10518775" y="3276600"/>
          <p14:tracePt t="33691" x="10518775" y="3286125"/>
          <p14:tracePt t="33715" x="10518775" y="3295650"/>
          <p14:tracePt t="33739" x="10518775" y="3303588"/>
          <p14:tracePt t="33755" x="10518775" y="3330575"/>
          <p14:tracePt t="33771" x="10518775" y="3340100"/>
          <p14:tracePt t="33827" x="10518775" y="3348038"/>
          <p14:tracePt t="34491" x="10510838" y="3357563"/>
          <p14:tracePt t="34507" x="10501313" y="3357563"/>
          <p14:tracePt t="34515" x="10491788" y="3357563"/>
          <p14:tracePt t="34531" x="10491788" y="3348038"/>
          <p14:tracePt t="34539" x="10483850" y="3340100"/>
          <p14:tracePt t="34627" x="10483850" y="3330575"/>
          <p14:tracePt t="34636" x="10466388" y="3303588"/>
          <p14:tracePt t="34659" x="10466388" y="3295650"/>
          <p14:tracePt t="34667" x="10456863" y="3268663"/>
          <p14:tracePt t="34691" x="10447338" y="3259138"/>
          <p14:tracePt t="34739" x="10439400" y="3251200"/>
          <p14:tracePt t="34747" x="10429875" y="3241675"/>
          <p14:tracePt t="34763" x="10402888" y="3232150"/>
          <p14:tracePt t="34771" x="10394950" y="3224213"/>
          <p14:tracePt t="34786" x="10358438" y="3205163"/>
          <p14:tracePt t="34802" x="10313988" y="3179763"/>
          <p14:tracePt t="34819" x="10126663" y="3152775"/>
          <p14:tracePt t="34836" x="9920288" y="3116263"/>
          <p14:tracePt t="34852" x="9725025" y="3089275"/>
          <p14:tracePt t="34869" x="9528175" y="3054350"/>
          <p14:tracePt t="34886" x="9367838" y="3017838"/>
          <p14:tracePt t="34902" x="9215438" y="2990850"/>
          <p14:tracePt t="34919" x="9109075" y="2990850"/>
          <p14:tracePt t="34935" x="8929688" y="2973388"/>
          <p14:tracePt t="34952" x="8670925" y="2973388"/>
          <p14:tracePt t="34969" x="8375650" y="2919413"/>
          <p14:tracePt t="34986" x="8001000" y="2786063"/>
          <p14:tracePt t="35002" x="7804150" y="2714625"/>
          <p14:tracePt t="35331" x="7786688" y="2714625"/>
          <p14:tracePt t="35339" x="7777163" y="2714625"/>
          <p14:tracePt t="35355" x="7769225" y="2714625"/>
          <p14:tracePt t="35379" x="7759700" y="2714625"/>
          <p14:tracePt t="35419" x="7751763" y="2714625"/>
          <p14:tracePt t="35427" x="7724775" y="2714625"/>
          <p14:tracePt t="35436" x="7705725" y="2714625"/>
          <p14:tracePt t="35452" x="7626350" y="2714625"/>
          <p14:tracePt t="35469" x="7537450" y="2714625"/>
          <p14:tracePt t="35486" x="7473950" y="2714625"/>
          <p14:tracePt t="35502" x="7456488" y="2714625"/>
          <p14:tracePt t="35519" x="7446963" y="2705100"/>
          <p14:tracePt t="35536" x="7412038" y="2705100"/>
          <p14:tracePt t="35552" x="7358063" y="2705100"/>
          <p14:tracePt t="35569" x="7277100" y="2670175"/>
          <p14:tracePt t="35586" x="7197725" y="2660650"/>
          <p14:tracePt t="35603" x="7099300" y="2643188"/>
          <p14:tracePt t="35619" x="7054850" y="2643188"/>
          <p14:tracePt t="35636" x="7045325" y="2643188"/>
          <p14:tracePt t="35653" x="7018338" y="2643188"/>
          <p14:tracePt t="35686" x="7000875" y="2643188"/>
          <p14:tracePt t="35702" x="6991350" y="2643188"/>
          <p14:tracePt t="35719" x="6973888" y="2643188"/>
          <p14:tracePt t="35735" x="6911975" y="2633663"/>
          <p14:tracePt t="35752" x="6848475" y="2633663"/>
          <p14:tracePt t="35769" x="6742113" y="2608263"/>
          <p14:tracePt t="35786" x="6661150" y="2581275"/>
          <p14:tracePt t="35803" x="6500813" y="2527300"/>
          <p14:tracePt t="35820" x="6116638" y="2384425"/>
          <p14:tracePt t="35836" x="5768975" y="2232025"/>
          <p14:tracePt t="35852" x="5402263" y="2133600"/>
          <p14:tracePt t="35869" x="5062538" y="2036763"/>
          <p14:tracePt t="35886" x="4741863" y="1946275"/>
          <p14:tracePt t="35902" x="4545013" y="1911350"/>
          <p14:tracePt t="35919" x="4419600" y="1874838"/>
          <p14:tracePt t="35936" x="4357688" y="1874838"/>
          <p14:tracePt t="35952" x="4340225" y="1874838"/>
          <p14:tracePt t="36035" x="4330700" y="1874838"/>
          <p14:tracePt t="36052" x="4303713" y="1866900"/>
          <p14:tracePt t="36083" x="4295775" y="1866900"/>
          <p14:tracePt t="36155" x="4286250" y="1857375"/>
          <p14:tracePt t="36251" x="4286250" y="1822450"/>
          <p14:tracePt t="36299" x="4313238" y="1812925"/>
          <p14:tracePt t="36339" x="4340225" y="1812925"/>
          <p14:tracePt t="36347" x="4348163" y="1812925"/>
          <p14:tracePt t="36363" x="4357688" y="1812925"/>
          <p14:tracePt t="36379" x="4367213" y="1812925"/>
          <p14:tracePt t="36395" x="4394200" y="1812925"/>
          <p14:tracePt t="36411" x="4411663" y="1795463"/>
          <p14:tracePt t="36427" x="4419600" y="1795463"/>
          <p14:tracePt t="36437" x="4446588" y="1795463"/>
          <p14:tracePt t="36452" x="4483100" y="1795463"/>
          <p14:tracePt t="36469" x="4510088" y="1795463"/>
          <p14:tracePt t="36486" x="4527550" y="1795463"/>
          <p14:tracePt t="36502" x="4562475" y="1795463"/>
          <p14:tracePt t="36519" x="4572000" y="1795463"/>
          <p14:tracePt t="36536" x="4608513" y="1795463"/>
          <p14:tracePt t="36553" x="4643438" y="1785938"/>
          <p14:tracePt t="36569" x="4660900" y="1785938"/>
          <p14:tracePt t="36586" x="4670425" y="1785938"/>
          <p14:tracePt t="36636" x="4679950" y="1785938"/>
          <p14:tracePt t="36652" x="4687888" y="1785938"/>
          <p14:tracePt t="36659" x="4714875" y="1785938"/>
          <p14:tracePt t="36675" x="4724400" y="1785938"/>
          <p14:tracePt t="36685" x="4732338" y="1785938"/>
          <p14:tracePt t="36702" x="4768850" y="1785938"/>
          <p14:tracePt t="36719" x="4795838" y="1785938"/>
          <p14:tracePt t="36735" x="4884738" y="1785938"/>
          <p14:tracePt t="36752" x="4956175" y="1785938"/>
          <p14:tracePt t="36769" x="5010150" y="1785938"/>
          <p14:tracePt t="36786" x="5027613" y="1785938"/>
          <p14:tracePt t="36802" x="5054600" y="1785938"/>
          <p14:tracePt t="36819" x="5062538" y="1785938"/>
          <p14:tracePt t="36836" x="5089525" y="1776413"/>
          <p14:tracePt t="36852" x="5099050" y="1768475"/>
          <p14:tracePt t="36886" x="5108575" y="1768475"/>
          <p14:tracePt t="36902" x="5126038" y="1768475"/>
          <p14:tracePt t="36919" x="5160963" y="1768475"/>
          <p14:tracePt t="36936" x="5180013" y="1758950"/>
          <p14:tracePt t="36953" x="5187950" y="1758950"/>
          <p14:tracePt t="36986" x="5214938" y="1758950"/>
          <p14:tracePt t="37002" x="5224463" y="1758950"/>
          <p14:tracePt t="37020" x="5251450" y="1741488"/>
          <p14:tracePt t="37036" x="5276850" y="1741488"/>
          <p14:tracePt t="37507" x="5286375" y="1741488"/>
          <p14:tracePt t="37595" x="5322888" y="1741488"/>
          <p14:tracePt t="37603" x="5330825" y="1731963"/>
          <p14:tracePt t="37611" x="5340350" y="1731963"/>
          <p14:tracePt t="37620" x="5348288" y="1731963"/>
          <p14:tracePt t="37636" x="5384800" y="1731963"/>
          <p14:tracePt t="37652" x="5429250" y="1731963"/>
          <p14:tracePt t="37669" x="5456238" y="1731963"/>
          <p14:tracePt t="37686" x="5483225" y="1731963"/>
          <p14:tracePt t="37703" x="5500688" y="1731963"/>
          <p14:tracePt t="37719" x="5537200" y="1731963"/>
          <p14:tracePt t="37735" x="5562600" y="1731963"/>
          <p14:tracePt t="37752" x="5608638" y="1731963"/>
          <p14:tracePt t="37769" x="5653088" y="1731963"/>
          <p14:tracePt t="37786" x="5697538" y="1731963"/>
          <p14:tracePt t="37803" x="5732463" y="1731963"/>
          <p14:tracePt t="37819" x="5768975" y="1731963"/>
          <p14:tracePt t="37835" x="5776913" y="1731963"/>
          <p14:tracePt t="37852" x="5786438" y="1731963"/>
          <p14:tracePt t="38091" x="5803900" y="1731963"/>
          <p14:tracePt t="38107" x="5813425" y="1731963"/>
          <p14:tracePt t="38123" x="5822950" y="1731963"/>
          <p14:tracePt t="38139" x="5840413" y="1731963"/>
          <p14:tracePt t="38155" x="5857875" y="1731963"/>
          <p14:tracePt t="38163" x="5867400" y="1731963"/>
          <p14:tracePt t="38171" x="5894388" y="1731963"/>
          <p14:tracePt t="38185" x="5929313" y="1731963"/>
          <p14:tracePt t="38203" x="5991225" y="1731963"/>
          <p14:tracePt t="38219" x="6081713" y="1731963"/>
          <p14:tracePt t="38236" x="6259513" y="1741488"/>
          <p14:tracePt t="38252" x="6367463" y="1741488"/>
          <p14:tracePt t="38269" x="6491288" y="1741488"/>
          <p14:tracePt t="38286" x="6599238" y="1741488"/>
          <p14:tracePt t="38302" x="6643688" y="1741488"/>
          <p14:tracePt t="38411" x="6653213" y="1741488"/>
          <p14:tracePt t="38475" x="6661150" y="1741488"/>
          <p14:tracePt t="38483" x="6680200" y="1741488"/>
          <p14:tracePt t="38491" x="6697663" y="1741488"/>
          <p14:tracePt t="38502" x="6724650" y="1741488"/>
          <p14:tracePt t="38519" x="6796088" y="1741488"/>
          <p14:tracePt t="38536" x="6884988" y="1741488"/>
          <p14:tracePt t="38552" x="7000875" y="1741488"/>
          <p14:tracePt t="38569" x="7108825" y="1768475"/>
          <p14:tracePt t="38586" x="7205663" y="1768475"/>
          <p14:tracePt t="38603" x="7313613" y="1776413"/>
          <p14:tracePt t="38619" x="7429500" y="1776413"/>
          <p14:tracePt t="38636" x="7491413" y="1776413"/>
          <p14:tracePt t="38652" x="7562850" y="1776413"/>
          <p14:tracePt t="38668" x="7643813" y="1776413"/>
          <p14:tracePt t="38686" x="7705725" y="1776413"/>
          <p14:tracePt t="38702" x="7769225" y="1776413"/>
          <p14:tracePt t="38719" x="7823200" y="1795463"/>
          <p14:tracePt t="38735" x="7902575" y="1795463"/>
          <p14:tracePt t="38752" x="7947025" y="1795463"/>
          <p14:tracePt t="38769" x="7991475" y="1795463"/>
          <p14:tracePt t="38785" x="8018463" y="1795463"/>
          <p14:tracePt t="38802" x="8045450" y="1795463"/>
          <p14:tracePt t="38819" x="8054975" y="1795463"/>
          <p14:tracePt t="38835" x="8072438" y="1795463"/>
          <p14:tracePt t="38868" x="8099425" y="1795463"/>
          <p14:tracePt t="38885" x="8108950" y="1795463"/>
          <p14:tracePt t="38902" x="8143875" y="1795463"/>
          <p14:tracePt t="38919" x="8153400" y="1795463"/>
          <p14:tracePt t="38936" x="8161338" y="1795463"/>
          <p14:tracePt t="39059" x="8170863" y="1795463"/>
          <p14:tracePt t="41275" x="8180388" y="1803400"/>
          <p14:tracePt t="41283" x="8215313" y="1830388"/>
          <p14:tracePt t="41291" x="8224838" y="1839913"/>
          <p14:tracePt t="41303" x="8242300" y="1874838"/>
          <p14:tracePt t="41319" x="8412163" y="2044700"/>
          <p14:tracePt t="41336" x="8742363" y="2259013"/>
          <p14:tracePt t="41353" x="9063038" y="2411413"/>
          <p14:tracePt t="41369" x="9340850" y="2527300"/>
          <p14:tracePt t="41386" x="9474200" y="2536825"/>
          <p14:tracePt t="41402" x="9510713" y="2536825"/>
          <p14:tracePt t="41420" x="9518650" y="2473325"/>
          <p14:tracePt t="42195" x="9474200" y="2419350"/>
          <p14:tracePt t="42203" x="9447213" y="2384425"/>
          <p14:tracePt t="42211" x="9385300" y="2322513"/>
          <p14:tracePt t="42220" x="9304338" y="2251075"/>
          <p14:tracePt t="42236" x="9161463" y="2187575"/>
          <p14:tracePt t="42253" x="9090025" y="2187575"/>
          <p14:tracePt t="42269" x="9072563" y="2187575"/>
          <p14:tracePt t="42286" x="9045575" y="2197100"/>
          <p14:tracePt t="42302" x="8966200" y="2276475"/>
          <p14:tracePt t="42319" x="8894763" y="2347913"/>
          <p14:tracePt t="42336" x="8848725" y="2438400"/>
          <p14:tracePt t="42352" x="8796338" y="2536825"/>
          <p14:tracePt t="42369" x="8742363" y="2616200"/>
          <p14:tracePt t="42386" x="8670925" y="2714625"/>
          <p14:tracePt t="42403" x="8609013" y="2786063"/>
          <p14:tracePt t="42419" x="8528050" y="2857500"/>
          <p14:tracePt t="42436" x="8483600" y="2884488"/>
          <p14:tracePt t="42452" x="8439150" y="2901950"/>
          <p14:tracePt t="42469" x="8412163" y="2938463"/>
          <p14:tracePt t="42486" x="8402638" y="2973388"/>
          <p14:tracePt t="42502" x="8394700" y="3000375"/>
          <p14:tracePt t="42519" x="8385175" y="3027363"/>
          <p14:tracePt t="42536" x="8385175" y="3036888"/>
          <p14:tracePt t="42553" x="8367713" y="3044825"/>
          <p14:tracePt t="42586" x="8367713" y="3062288"/>
          <p14:tracePt t="42604" x="8367713" y="3071813"/>
          <p14:tracePt t="42683" x="8367713" y="3089275"/>
          <p14:tracePt t="42691" x="8375650" y="3098800"/>
          <p14:tracePt t="42707" x="8375650" y="3116263"/>
          <p14:tracePt t="42718" x="8375650" y="3125788"/>
          <p14:tracePt t="42735" x="8385175" y="3133725"/>
          <p14:tracePt t="42752" x="8385175" y="3152775"/>
          <p14:tracePt t="42769" x="8385175" y="3179763"/>
          <p14:tracePt t="42785" x="8385175" y="3197225"/>
          <p14:tracePt t="42802" x="8394700" y="3232150"/>
          <p14:tracePt t="42819" x="8420100" y="3313113"/>
          <p14:tracePt t="42836" x="8474075" y="3384550"/>
          <p14:tracePt t="42852" x="8528050" y="3465513"/>
          <p14:tracePt t="42868" x="8609013" y="3554413"/>
          <p14:tracePt t="42885" x="8661400" y="3589338"/>
          <p14:tracePt t="42902" x="8724900" y="3625850"/>
          <p14:tracePt t="42919" x="8796338" y="3633788"/>
          <p14:tracePt t="42935" x="8894763" y="3633788"/>
          <p14:tracePt t="42952" x="9018588" y="3633788"/>
          <p14:tracePt t="42969" x="9170988" y="3633788"/>
          <p14:tracePt t="42985" x="9259888" y="3608388"/>
          <p14:tracePt t="43002" x="9304338" y="3589338"/>
          <p14:tracePt t="43019" x="9313863" y="3589338"/>
          <p14:tracePt t="43052" x="9323388" y="3581400"/>
          <p14:tracePt t="43059" x="9323388" y="3571875"/>
          <p14:tracePt t="43069" x="9323388" y="3562350"/>
          <p14:tracePt t="43085" x="9323388" y="3517900"/>
          <p14:tracePt t="43102" x="9323388" y="3473450"/>
          <p14:tracePt t="43119" x="9323388" y="3465513"/>
          <p14:tracePt t="43135" x="9323388" y="3438525"/>
          <p14:tracePt t="43152" x="9313863" y="3429000"/>
          <p14:tracePt t="43169" x="9296400" y="3429000"/>
          <p14:tracePt t="43185" x="9232900" y="3402013"/>
          <p14:tracePt t="43187" x="9197975" y="3402013"/>
          <p14:tracePt t="43202" x="9170988" y="3394075"/>
          <p14:tracePt t="43220" x="9117013" y="3394075"/>
          <p14:tracePt t="43236" x="9099550" y="3394075"/>
          <p14:tracePt t="43252" x="9090025" y="3394075"/>
          <p14:tracePt t="43331" x="9082088" y="3394075"/>
          <p14:tracePt t="43643" x="9063038" y="3394075"/>
          <p14:tracePt t="43652" x="9045575" y="3394075"/>
          <p14:tracePt t="43659" x="9037638" y="3394075"/>
          <p14:tracePt t="43669" x="9028113" y="3394075"/>
          <p14:tracePt t="43685" x="8983663" y="3384550"/>
          <p14:tracePt t="43702" x="8939213" y="3384550"/>
          <p14:tracePt t="43718" x="8902700" y="3367088"/>
          <p14:tracePt t="43735" x="8831263" y="3330575"/>
          <p14:tracePt t="43752" x="8777288" y="3313113"/>
          <p14:tracePt t="43769" x="8732838" y="3276600"/>
          <p14:tracePt t="43785" x="8705850" y="3251200"/>
          <p14:tracePt t="43802" x="8688388" y="3241675"/>
          <p14:tracePt t="43819" x="8670925" y="3224213"/>
          <p14:tracePt t="43852" x="8634413" y="3224213"/>
          <p14:tracePt t="43868" x="8616950" y="3224213"/>
          <p14:tracePt t="43885" x="8572500" y="3205163"/>
          <p14:tracePt t="43902" x="8528050" y="3205163"/>
          <p14:tracePt t="43919" x="8501063" y="3197225"/>
          <p14:tracePt t="43935" x="8456613" y="3170238"/>
          <p14:tracePt t="43952" x="8439150" y="3170238"/>
          <p14:tracePt t="43969" x="8394700" y="3152775"/>
          <p14:tracePt t="43985" x="8348663" y="3133725"/>
          <p14:tracePt t="44002" x="8296275" y="3125788"/>
          <p14:tracePt t="44019" x="8251825" y="3108325"/>
          <p14:tracePt t="44035" x="8242300" y="3108325"/>
          <p14:tracePt t="44052" x="8188325" y="3108325"/>
          <p14:tracePt t="44068" x="8161338" y="3108325"/>
          <p14:tracePt t="44085" x="8116888" y="3108325"/>
          <p14:tracePt t="44102" x="8089900" y="3089275"/>
          <p14:tracePt t="44119" x="8062913" y="3089275"/>
          <p14:tracePt t="44135" x="8037513" y="3089275"/>
          <p14:tracePt t="44152" x="8027988" y="3089275"/>
          <p14:tracePt t="44169" x="8018463" y="3089275"/>
          <p14:tracePt t="44202" x="8001000" y="3089275"/>
          <p14:tracePt t="44219" x="7974013" y="3089275"/>
          <p14:tracePt t="44236" x="7956550" y="3098800"/>
          <p14:tracePt t="44252" x="7956550" y="3116263"/>
          <p14:tracePt t="44269" x="7956550" y="3143250"/>
          <p14:tracePt t="44285" x="7956550" y="3179763"/>
          <p14:tracePt t="44302" x="7974013" y="3268663"/>
          <p14:tracePt t="44319" x="8037513" y="3322638"/>
          <p14:tracePt t="44335" x="8134350" y="3384550"/>
          <p14:tracePt t="44352" x="8232775" y="3419475"/>
          <p14:tracePt t="44369" x="8296275" y="3438525"/>
          <p14:tracePt t="44385" x="8323263" y="3446463"/>
          <p14:tracePt t="44402" x="8331200" y="3446463"/>
          <p14:tracePt t="44452" x="8348663" y="3446463"/>
          <p14:tracePt t="44459" x="8358188" y="3455988"/>
          <p14:tracePt t="44469" x="8375650" y="3455988"/>
          <p14:tracePt t="44485" x="8420100" y="3482975"/>
          <p14:tracePt t="44502" x="8466138" y="3490913"/>
          <p14:tracePt t="44519" x="8528050" y="3509963"/>
          <p14:tracePt t="44535" x="8589963" y="3509963"/>
          <p14:tracePt t="44552" x="8626475" y="3509963"/>
          <p14:tracePt t="44569" x="8670925" y="3517900"/>
          <p14:tracePt t="44585" x="8715375" y="3517900"/>
          <p14:tracePt t="44602" x="8759825" y="3536950"/>
          <p14:tracePt t="44619" x="8823325" y="3536950"/>
          <p14:tracePt t="44636" x="8902700" y="3536950"/>
          <p14:tracePt t="44652" x="8966200" y="3536950"/>
          <p14:tracePt t="44668" x="8991600" y="3536950"/>
          <p14:tracePt t="44685" x="9028113" y="3536950"/>
          <p14:tracePt t="44702" x="9063038" y="3527425"/>
          <p14:tracePt t="44718" x="9109075" y="3509963"/>
          <p14:tracePt t="44735" x="9144000" y="3473450"/>
          <p14:tracePt t="44752" x="9180513" y="3446463"/>
          <p14:tracePt t="44769" x="9188450" y="3411538"/>
          <p14:tracePt t="44785" x="9205913" y="3348038"/>
          <p14:tracePt t="44802" x="9215438" y="3259138"/>
          <p14:tracePt t="44819" x="9215438" y="3187700"/>
          <p14:tracePt t="44836" x="9215438" y="3143250"/>
          <p14:tracePt t="44852" x="9215438" y="3125788"/>
          <p14:tracePt t="44868" x="9215438" y="3081338"/>
          <p14:tracePt t="44885" x="9180513" y="3017838"/>
          <p14:tracePt t="44902" x="9153525" y="2973388"/>
          <p14:tracePt t="44919" x="9109075" y="2919413"/>
          <p14:tracePt t="44935" x="9055100" y="2867025"/>
          <p14:tracePt t="44952" x="8974138" y="2803525"/>
          <p14:tracePt t="44969" x="8858250" y="2741613"/>
          <p14:tracePt t="44985" x="8777288" y="2714625"/>
          <p14:tracePt t="45002" x="8705850" y="2679700"/>
          <p14:tracePt t="45019" x="8616950" y="2652713"/>
          <p14:tracePt t="45036" x="8582025" y="2625725"/>
          <p14:tracePt t="45052" x="8537575" y="2625725"/>
          <p14:tracePt t="45068" x="8491538" y="2625725"/>
          <p14:tracePt t="45085" x="8420100" y="2625725"/>
          <p14:tracePt t="45102" x="8348663" y="2625725"/>
          <p14:tracePt t="45119" x="8251825" y="2643188"/>
          <p14:tracePt t="45135" x="8188325" y="2687638"/>
          <p14:tracePt t="45152" x="8153400" y="2705100"/>
          <p14:tracePt t="45168" x="8089900" y="2741613"/>
          <p14:tracePt t="45185" x="8072438" y="2768600"/>
          <p14:tracePt t="45202" x="8054975" y="2795588"/>
          <p14:tracePt t="45219" x="8037513" y="2847975"/>
          <p14:tracePt t="45236" x="8037513" y="2884488"/>
          <p14:tracePt t="45252" x="8027988" y="2965450"/>
          <p14:tracePt t="45268" x="8027988" y="3036888"/>
          <p14:tracePt t="45286" x="8027988" y="3098800"/>
          <p14:tracePt t="45302" x="8027988" y="3160713"/>
          <p14:tracePt t="45319" x="8072438" y="3241675"/>
          <p14:tracePt t="45335" x="8108950" y="3303588"/>
          <p14:tracePt t="45352" x="8180388" y="3357563"/>
          <p14:tracePt t="45369" x="8242300" y="3402013"/>
          <p14:tracePt t="45385" x="8296275" y="3438525"/>
          <p14:tracePt t="45402" x="8323263" y="3446463"/>
          <p14:tracePt t="45419" x="8385175" y="3473450"/>
          <p14:tracePt t="45435" x="8412163" y="3482975"/>
          <p14:tracePt t="45452" x="8447088" y="3490913"/>
          <p14:tracePt t="45469" x="8491538" y="3500438"/>
          <p14:tracePt t="45485" x="8555038" y="3517900"/>
          <p14:tracePt t="45502" x="8616950" y="3544888"/>
          <p14:tracePt t="45518" x="8661400" y="3554413"/>
          <p14:tracePt t="45535" x="8705850" y="3554413"/>
          <p14:tracePt t="45552" x="8742363" y="3554413"/>
          <p14:tracePt t="45569" x="8759825" y="3554413"/>
          <p14:tracePt t="45585" x="8769350" y="3554413"/>
          <p14:tracePt t="45602" x="8786813" y="3554413"/>
          <p14:tracePt t="45619" x="8823325" y="3554413"/>
          <p14:tracePt t="45635" x="8867775" y="3554413"/>
          <p14:tracePt t="45652" x="8894763" y="3536950"/>
          <p14:tracePt t="45668" x="8939213" y="3527425"/>
          <p14:tracePt t="45685" x="8974138" y="3500438"/>
          <p14:tracePt t="45702" x="9001125" y="3465513"/>
          <p14:tracePt t="45718" x="9028113" y="3411538"/>
          <p14:tracePt t="45735" x="9063038" y="3348038"/>
          <p14:tracePt t="45752" x="9082088" y="3286125"/>
          <p14:tracePt t="45768" x="9090025" y="3251200"/>
          <p14:tracePt t="45785" x="9117013" y="3197225"/>
          <p14:tracePt t="45802" x="9117013" y="3125788"/>
          <p14:tracePt t="45819" x="9117013" y="3054350"/>
          <p14:tracePt t="45836" x="9117013" y="3009900"/>
          <p14:tracePt t="45852" x="9117013" y="2990850"/>
          <p14:tracePt t="45868" x="9117013" y="2938463"/>
          <p14:tracePt t="45885" x="9109075" y="2894013"/>
          <p14:tracePt t="45902" x="9082088" y="2867025"/>
          <p14:tracePt t="45919" x="9063038" y="2840038"/>
          <p14:tracePt t="45935" x="9037638" y="2786063"/>
          <p14:tracePt t="45952" x="9001125" y="2768600"/>
          <p14:tracePt t="45969" x="8983663" y="2751138"/>
          <p14:tracePt t="45985" x="8947150" y="2724150"/>
          <p14:tracePt t="46002" x="8894763" y="2705100"/>
          <p14:tracePt t="46019" x="8813800" y="2687638"/>
          <p14:tracePt t="46036" x="8724900" y="2660650"/>
          <p14:tracePt t="46052" x="8661400" y="2652713"/>
          <p14:tracePt t="46068" x="8626475" y="2652713"/>
          <p14:tracePt t="46085" x="8599488" y="2652713"/>
          <p14:tracePt t="46102" x="8572500" y="2652713"/>
          <p14:tracePt t="46119" x="8545513" y="2652713"/>
          <p14:tracePt t="46135" x="8537575" y="2652713"/>
          <p14:tracePt t="46152" x="8501063" y="2652713"/>
          <p14:tracePt t="46168" x="8483600" y="2660650"/>
          <p14:tracePt t="46185" x="8474075" y="2670175"/>
          <p14:tracePt t="46202" x="8466138" y="2679700"/>
          <p14:tracePt t="46219" x="8412163" y="2741613"/>
          <p14:tracePt t="46236" x="8402638" y="2759075"/>
          <p14:tracePt t="46252" x="8375650" y="2786063"/>
          <p14:tracePt t="46268" x="8367713" y="2830513"/>
          <p14:tracePt t="46285" x="8358188" y="2874963"/>
          <p14:tracePt t="46302" x="8323263" y="2938463"/>
          <p14:tracePt t="46318" x="8313738" y="3000375"/>
          <p14:tracePt t="46336" x="8296275" y="3062288"/>
          <p14:tracePt t="46352" x="8286750" y="3125788"/>
          <p14:tracePt t="46368" x="8286750" y="3197225"/>
          <p14:tracePt t="46385" x="8286750" y="3241675"/>
          <p14:tracePt t="46402" x="8286750" y="3286125"/>
          <p14:tracePt t="46419" x="8286750" y="3322638"/>
          <p14:tracePt t="46435" x="8286750" y="3357563"/>
          <p14:tracePt t="46452" x="8304213" y="3375025"/>
          <p14:tracePt t="46468" x="8313738" y="3384550"/>
          <p14:tracePt t="46485" x="8340725" y="3402013"/>
          <p14:tracePt t="46502" x="8358188" y="3419475"/>
          <p14:tracePt t="46519" x="8367713" y="3438525"/>
          <p14:tracePt t="46535" x="8402638" y="3465513"/>
          <p14:tracePt t="46552" x="8420100" y="3465513"/>
          <p14:tracePt t="46568" x="8429625" y="3473450"/>
          <p14:tracePt t="46585" x="8466138" y="3490913"/>
          <p14:tracePt t="46659" x="8474075" y="3490913"/>
          <p14:tracePt t="46668" x="8483600" y="3490913"/>
          <p14:tracePt t="46675" x="8510588" y="3490913"/>
          <p14:tracePt t="46699" x="8518525" y="3490913"/>
          <p14:tracePt t="46707" x="8528050" y="3490913"/>
          <p14:tracePt t="46723" x="8537575" y="3490913"/>
          <p14:tracePt t="46735" x="8555038" y="3509963"/>
          <p14:tracePt t="46752" x="8589963" y="3509963"/>
          <p14:tracePt t="46769" x="8626475" y="3509963"/>
          <p14:tracePt t="46785" x="8643938" y="3509963"/>
          <p14:tracePt t="46802" x="8680450" y="3509963"/>
          <p14:tracePt t="46835" x="8688388" y="3509963"/>
          <p14:tracePt t="46852" x="8697913" y="3509963"/>
          <p14:tracePt t="46869" x="8724900" y="3509963"/>
          <p14:tracePt t="46885" x="8751888" y="3509963"/>
          <p14:tracePt t="46902" x="8777288" y="3509963"/>
          <p14:tracePt t="46918" x="8823325" y="3509963"/>
          <p14:tracePt t="46935" x="8858250" y="3509963"/>
          <p14:tracePt t="46952" x="8902700" y="3509963"/>
          <p14:tracePt t="46968" x="8939213" y="3500438"/>
          <p14:tracePt t="46985" x="8956675" y="3500438"/>
          <p14:tracePt t="47002" x="8991600" y="3482975"/>
          <p14:tracePt t="47019" x="9037638" y="3455988"/>
          <p14:tracePt t="47036" x="9045575" y="3446463"/>
          <p14:tracePt t="47052" x="9055100" y="3429000"/>
          <p14:tracePt t="47068" x="9072563" y="3402013"/>
          <p14:tracePt t="47085" x="9090025" y="3357563"/>
          <p14:tracePt t="47102" x="9126538" y="3303588"/>
          <p14:tracePt t="47118" x="9134475" y="3259138"/>
          <p14:tracePt t="47135" x="9134475" y="3224213"/>
          <p14:tracePt t="47152" x="9134475" y="3179763"/>
          <p14:tracePt t="47168" x="9134475" y="3133725"/>
          <p14:tracePt t="47185" x="9134475" y="3116263"/>
          <p14:tracePt t="47202" x="9134475" y="3071813"/>
          <p14:tracePt t="47219" x="9134475" y="3027363"/>
          <p14:tracePt t="47236" x="9134475" y="3000375"/>
          <p14:tracePt t="47252" x="9090025" y="2946400"/>
          <p14:tracePt t="47268" x="9045575" y="2919413"/>
          <p14:tracePt t="47285" x="8991600" y="2884488"/>
          <p14:tracePt t="47302" x="8902700" y="2857500"/>
          <p14:tracePt t="47318" x="8848725" y="2857500"/>
          <p14:tracePt t="47335" x="8777288" y="2857500"/>
          <p14:tracePt t="47352" x="8715375" y="2857500"/>
          <p14:tracePt t="47368" x="8626475" y="2857500"/>
          <p14:tracePt t="47385" x="8589963" y="2857500"/>
          <p14:tracePt t="47402" x="8545513" y="2884488"/>
          <p14:tracePt t="47419" x="8491538" y="2938463"/>
          <p14:tracePt t="47435" x="8483600" y="2982913"/>
          <p14:tracePt t="47452" x="8456613" y="3044825"/>
          <p14:tracePt t="47468" x="8456613" y="3125788"/>
          <p14:tracePt t="47485" x="8456613" y="3179763"/>
          <p14:tracePt t="47502" x="8456613" y="3259138"/>
          <p14:tracePt t="47518" x="8474075" y="3348038"/>
          <p14:tracePt t="47535" x="8537575" y="3446463"/>
          <p14:tracePt t="47552" x="8582025" y="3500438"/>
          <p14:tracePt t="47568" x="8616950" y="3536950"/>
          <p14:tracePt t="47585" x="8661400" y="3571875"/>
          <p14:tracePt t="47602" x="8732838" y="3598863"/>
          <p14:tracePt t="47619" x="8867775" y="3652838"/>
          <p14:tracePt t="47635" x="8983663" y="3714750"/>
          <p14:tracePt t="47652" x="9072563" y="3724275"/>
          <p14:tracePt t="47668" x="9109075" y="3732213"/>
          <p14:tracePt t="47685" x="9161463" y="3732213"/>
          <p14:tracePt t="47702" x="9224963" y="3732213"/>
          <p14:tracePt t="47718" x="9286875" y="3732213"/>
          <p14:tracePt t="47735" x="9304338" y="3697288"/>
          <p14:tracePt t="47752" x="9331325" y="3652838"/>
          <p14:tracePt t="47768" x="9348788" y="3589338"/>
          <p14:tracePt t="47785" x="9348788" y="3465513"/>
          <p14:tracePt t="47802" x="9348788" y="3322638"/>
          <p14:tracePt t="47819" x="9251950" y="3116263"/>
          <p14:tracePt t="47836" x="9144000" y="2946400"/>
          <p14:tracePt t="47852" x="9082088" y="2847975"/>
          <p14:tracePt t="47868" x="8983663" y="2759075"/>
          <p14:tracePt t="47885" x="8902700" y="2687638"/>
          <p14:tracePt t="47902" x="8823325" y="2679700"/>
          <p14:tracePt t="47918" x="8751888" y="2679700"/>
          <p14:tracePt t="47935" x="8680450" y="2679700"/>
          <p14:tracePt t="47952" x="8616950" y="2679700"/>
          <p14:tracePt t="47968" x="8518525" y="2705100"/>
          <p14:tracePt t="47985" x="8456613" y="2751138"/>
          <p14:tracePt t="48002" x="8402638" y="2795588"/>
          <p14:tracePt t="48019" x="8358188" y="2901950"/>
          <p14:tracePt t="48036" x="8340725" y="2982913"/>
          <p14:tracePt t="48052" x="8340725" y="3089275"/>
          <p14:tracePt t="48068" x="8340725" y="3179763"/>
          <p14:tracePt t="48085" x="8367713" y="3330575"/>
          <p14:tracePt t="48102" x="8447088" y="3517900"/>
          <p14:tracePt t="48118" x="8518525" y="3652838"/>
          <p14:tracePt t="48135" x="8562975" y="3714750"/>
          <p14:tracePt t="48152" x="8616950" y="3786188"/>
          <p14:tracePt t="48168" x="8634413" y="3822700"/>
          <p14:tracePt t="48185" x="8643938" y="3830638"/>
          <p14:tracePt t="48202" x="8661400" y="3830638"/>
          <p14:tracePt t="48219" x="8705850" y="3830638"/>
          <p14:tracePt t="48235" x="8777288" y="3803650"/>
          <p14:tracePt t="48252" x="8840788" y="3759200"/>
          <p14:tracePt t="48268" x="8929688" y="3687763"/>
          <p14:tracePt t="48285" x="8991600" y="3589338"/>
          <p14:tracePt t="48302" x="9001125" y="3500438"/>
          <p14:tracePt t="48318" x="9010650" y="3419475"/>
          <p14:tracePt t="48335" x="9010650" y="3340100"/>
          <p14:tracePt t="48352" x="9010650" y="3268663"/>
          <p14:tracePt t="48368" x="9010650" y="3205163"/>
          <p14:tracePt t="48385" x="9010650" y="3098800"/>
          <p14:tracePt t="48402" x="8983663" y="3036888"/>
          <p14:tracePt t="48419" x="8947150" y="2965450"/>
          <p14:tracePt t="48435" x="8912225" y="2894013"/>
          <p14:tracePt t="48452" x="8885238" y="2867025"/>
          <p14:tracePt t="48468" x="8848725" y="2840038"/>
          <p14:tracePt t="48485" x="8804275" y="2822575"/>
          <p14:tracePt t="48502" x="8759825" y="2795588"/>
          <p14:tracePt t="48518" x="8732838" y="2786063"/>
          <p14:tracePt t="48535" x="8697913" y="2776538"/>
          <p14:tracePt t="48552" x="8680450" y="2776538"/>
          <p14:tracePt t="48568" x="8643938" y="2776538"/>
          <p14:tracePt t="48585" x="8609013" y="2776538"/>
          <p14:tracePt t="48602" x="8572500" y="2813050"/>
          <p14:tracePt t="48619" x="8501063" y="2884488"/>
          <p14:tracePt t="48635" x="8456613" y="2928938"/>
          <p14:tracePt t="48652" x="8439150" y="2982913"/>
          <p14:tracePt t="48668" x="8429625" y="3027363"/>
          <p14:tracePt t="48685" x="8429625" y="3089275"/>
          <p14:tracePt t="48702" x="8429625" y="3143250"/>
          <p14:tracePt t="48718" x="8429625" y="3205163"/>
          <p14:tracePt t="48735" x="8447088" y="3286125"/>
          <p14:tracePt t="48751" x="8474075" y="3313113"/>
          <p14:tracePt t="48768" x="8474075" y="3340100"/>
          <p14:tracePt t="48785" x="8483600" y="3348038"/>
          <p14:tracePt t="48802" x="8483600" y="3367088"/>
          <p14:tracePt t="48818" x="8491538" y="3375025"/>
          <p14:tracePt t="48836" x="8510588" y="3402013"/>
          <p14:tracePt t="48868" x="8518525" y="3411538"/>
          <p14:tracePt t="48885" x="8528050" y="3411538"/>
          <p14:tracePt t="48902" x="8555038" y="3429000"/>
          <p14:tracePt t="48918" x="8589963" y="3429000"/>
          <p14:tracePt t="48935" x="8616950" y="3429000"/>
          <p14:tracePt t="48952" x="8634413" y="3429000"/>
          <p14:tracePt t="48968" x="8697913" y="3429000"/>
          <p14:tracePt t="48985" x="8732838" y="3429000"/>
          <p14:tracePt t="49002" x="8777288" y="3429000"/>
          <p14:tracePt t="49019" x="8804275" y="3429000"/>
          <p14:tracePt t="49036" x="8902700" y="3429000"/>
          <p14:tracePt t="49052" x="8920163" y="3429000"/>
          <p14:tracePt t="49068" x="8956675" y="3429000"/>
          <p14:tracePt t="49085" x="8983663" y="3419475"/>
          <p14:tracePt t="49102" x="9010650" y="3419475"/>
          <p14:tracePt t="49119" x="9028113" y="3402013"/>
          <p14:tracePt t="49135" x="9063038" y="3375025"/>
          <p14:tracePt t="49152" x="9082088" y="3357563"/>
          <p14:tracePt t="49168" x="9082088" y="3330575"/>
          <p14:tracePt t="49185" x="9090025" y="3286125"/>
          <p14:tracePt t="49187" x="9117013" y="3259138"/>
          <p14:tracePt t="49202" x="9117013" y="3251200"/>
          <p14:tracePt t="49219" x="9117013" y="3170238"/>
          <p14:tracePt t="49236" x="9117013" y="3108325"/>
          <p14:tracePt t="49252" x="9117013" y="3081338"/>
          <p14:tracePt t="49268" x="9117013" y="3044825"/>
          <p14:tracePt t="49285" x="9109075" y="3009900"/>
          <p14:tracePt t="49302" x="9109075" y="2990850"/>
          <p14:tracePt t="49318" x="9072563" y="2946400"/>
          <p14:tracePt t="49335" x="9055100" y="2928938"/>
          <p14:tracePt t="49352" x="9028113" y="2911475"/>
          <p14:tracePt t="49368" x="9010650" y="2874963"/>
          <p14:tracePt t="49385" x="9001125" y="2840038"/>
          <p14:tracePt t="49402" x="8991600" y="2822575"/>
          <p14:tracePt t="49419" x="8966200" y="2786063"/>
          <p14:tracePt t="49436" x="8912225" y="2741613"/>
          <p14:tracePt t="49452" x="8858250" y="2705100"/>
          <p14:tracePt t="49468" x="8813800" y="2697163"/>
          <p14:tracePt t="49485" x="8777288" y="2697163"/>
          <p14:tracePt t="49502" x="8724900" y="2697163"/>
          <p14:tracePt t="49518" x="8634413" y="2697163"/>
          <p14:tracePt t="49535" x="8545513" y="2697163"/>
          <p14:tracePt t="49552" x="8447088" y="2714625"/>
          <p14:tracePt t="49568" x="8385175" y="2751138"/>
          <p14:tracePt t="49585" x="8323263" y="2786063"/>
          <p14:tracePt t="49602" x="8277225" y="2822575"/>
          <p14:tracePt t="49619" x="8251825" y="2847975"/>
          <p14:tracePt t="49635" x="8232775" y="2901950"/>
          <p14:tracePt t="49652" x="8215313" y="2946400"/>
          <p14:tracePt t="49668" x="8205788" y="3000375"/>
          <p14:tracePt t="49685" x="8197850" y="3081338"/>
          <p14:tracePt t="49702" x="8170863" y="3152775"/>
          <p14:tracePt t="49718" x="8170863" y="3214688"/>
          <p14:tracePt t="49735" x="8170863" y="3330575"/>
          <p14:tracePt t="49752" x="8170863" y="3455988"/>
          <p14:tracePt t="49769" x="8215313" y="3554413"/>
          <p14:tracePt t="49785" x="8251825" y="3598863"/>
          <p14:tracePt t="49802" x="8286750" y="3633788"/>
          <p14:tracePt t="49818" x="8304213" y="3670300"/>
          <p14:tracePt t="49836" x="8348663" y="3687763"/>
          <p14:tracePt t="49852" x="8394700" y="3714750"/>
          <p14:tracePt t="49868" x="8420100" y="3732213"/>
          <p14:tracePt t="49885" x="8491538" y="3732213"/>
          <p14:tracePt t="49902" x="8555038" y="3732213"/>
          <p14:tracePt t="49918" x="8616950" y="3732213"/>
          <p14:tracePt t="49935" x="8661400" y="3732213"/>
          <p14:tracePt t="49952" x="8705850" y="3732213"/>
          <p14:tracePt t="49968" x="8769350" y="3732213"/>
          <p14:tracePt t="49985" x="8831263" y="3687763"/>
          <p14:tracePt t="50002" x="8867775" y="3633788"/>
          <p14:tracePt t="50019" x="8912225" y="3517900"/>
          <p14:tracePt t="50036" x="8939213" y="3419475"/>
          <p14:tracePt t="50052" x="8966200" y="3322638"/>
          <p14:tracePt t="50068" x="8983663" y="3276600"/>
          <p14:tracePt t="50085" x="8991600" y="3214688"/>
          <p14:tracePt t="50102" x="8991600" y="3152775"/>
          <p14:tracePt t="50118" x="9001125" y="3062288"/>
          <p14:tracePt t="50135" x="9001125" y="3000375"/>
          <p14:tracePt t="50152" x="9001125" y="2919413"/>
          <p14:tracePt t="50168" x="9001125" y="2874963"/>
          <p14:tracePt t="50185" x="9001125" y="2830513"/>
          <p14:tracePt t="50201" x="8991600" y="2803525"/>
          <p14:tracePt t="50219" x="8983663" y="2795588"/>
          <p14:tracePt t="50236" x="8939213" y="2795588"/>
          <p14:tracePt t="50252" x="8920163" y="2795588"/>
          <p14:tracePt t="50268" x="8885238" y="2795588"/>
          <p14:tracePt t="50285" x="8840788" y="2795588"/>
          <p14:tracePt t="50302" x="8796338" y="2795588"/>
          <p14:tracePt t="50318" x="8751888" y="2795588"/>
          <p14:tracePt t="50335" x="8688388" y="2813050"/>
          <p14:tracePt t="50352" x="8609013" y="2867025"/>
          <p14:tracePt t="50368" x="8545513" y="2901950"/>
          <p14:tracePt t="50385" x="8491538" y="2938463"/>
          <p14:tracePt t="50402" x="8447088" y="2990850"/>
          <p14:tracePt t="50419" x="8420100" y="3027363"/>
          <p14:tracePt t="50435" x="8412163" y="3054350"/>
          <p14:tracePt t="50452" x="8385175" y="3089275"/>
          <p14:tracePt t="50468" x="8385175" y="3125788"/>
          <p14:tracePt t="50485" x="8385175" y="3170238"/>
          <p14:tracePt t="50502" x="8385175" y="3224213"/>
          <p14:tracePt t="50518" x="8385175" y="3259138"/>
          <p14:tracePt t="50535" x="8385175" y="3303588"/>
          <p14:tracePt t="50552" x="8394700" y="3348038"/>
          <p14:tracePt t="50568" x="8429625" y="3384550"/>
          <p14:tracePt t="50585" x="8466138" y="3419475"/>
          <p14:tracePt t="50602" x="8528050" y="3465513"/>
          <p14:tracePt t="50619" x="8562975" y="3490913"/>
          <p14:tracePt t="50635" x="8661400" y="3536950"/>
          <p14:tracePt t="50652" x="8724900" y="3554413"/>
          <p14:tracePt t="50668" x="8804275" y="3562350"/>
          <p14:tracePt t="50685" x="8858250" y="3562350"/>
          <p14:tracePt t="50702" x="8939213" y="3562350"/>
          <p14:tracePt t="50718" x="8983663" y="3562350"/>
          <p14:tracePt t="50735" x="9010650" y="3562350"/>
          <p14:tracePt t="50752" x="9028113" y="3562350"/>
          <p14:tracePt t="50768" x="9063038" y="3517900"/>
          <p14:tracePt t="50785" x="9082088" y="3455988"/>
          <p14:tracePt t="50802" x="9082088" y="3357563"/>
          <p14:tracePt t="50819" x="9082088" y="3286125"/>
          <p14:tracePt t="50835" x="9082088" y="3143250"/>
          <p14:tracePt t="50852" x="9082088" y="3081338"/>
          <p14:tracePt t="50868" x="9082088" y="3017838"/>
          <p14:tracePt t="50901" x="9063038" y="2990850"/>
          <p14:tracePt t="50918" x="9010650" y="2938463"/>
          <p14:tracePt t="50935" x="8966200" y="2901950"/>
          <p14:tracePt t="50952" x="8920163" y="2884488"/>
          <p14:tracePt t="50968" x="8858250" y="2857500"/>
          <p14:tracePt t="50985" x="8848725" y="2847975"/>
          <p14:tracePt t="51019" x="8813800" y="2847975"/>
          <p14:tracePt t="51035" x="8759825" y="2847975"/>
          <p14:tracePt t="51052" x="8705850" y="2874963"/>
          <p14:tracePt t="51068" x="8680450" y="2919413"/>
          <p14:tracePt t="51085" x="8670925" y="2955925"/>
          <p14:tracePt t="51102" x="8643938" y="3017838"/>
          <p14:tracePt t="51118" x="8643938" y="3081338"/>
          <p14:tracePt t="51135" x="8643938" y="3143250"/>
          <p14:tracePt t="51152" x="8643938" y="3160713"/>
          <p14:tracePt t="51168" x="8653463" y="3205163"/>
          <p14:tracePt t="51185" x="8661400" y="3214688"/>
          <p14:tracePt t="51187" x="8688388" y="3241675"/>
          <p14:tracePt t="51201" x="8697913" y="3251200"/>
          <p14:tracePt t="51218" x="8705850" y="3259138"/>
          <p14:tracePt t="51235" x="8724900" y="3276600"/>
          <p14:tracePt t="51252" x="8751888" y="3276600"/>
          <p14:tracePt t="51268" x="8759825" y="3276600"/>
          <p14:tracePt t="51285" x="8777288" y="3276600"/>
          <p14:tracePt t="51302" x="8786813" y="3276600"/>
          <p14:tracePt t="51318" x="8804275" y="3276600"/>
          <p14:tracePt t="51335" x="8840788" y="3276600"/>
          <p14:tracePt t="51352" x="8885238" y="3303588"/>
          <p14:tracePt t="51368" x="8947150" y="3313113"/>
          <p14:tracePt t="51385" x="9045575" y="3330575"/>
          <p14:tracePt t="51402" x="9099550" y="3330575"/>
          <p14:tracePt t="51418" x="9224963" y="3330575"/>
          <p14:tracePt t="51435" x="9304338" y="3330575"/>
          <p14:tracePt t="51452" x="9402763" y="3295650"/>
          <p14:tracePt t="51468" x="9483725" y="3268663"/>
          <p14:tracePt t="51485" x="9528175" y="3241675"/>
          <p14:tracePt t="51502" x="9563100" y="3224213"/>
          <p14:tracePt t="51535" x="9582150" y="3224213"/>
          <p14:tracePt t="51551" x="9617075" y="3205163"/>
          <p14:tracePt t="51568" x="9653588" y="3170238"/>
          <p14:tracePt t="51585" x="9671050" y="3108325"/>
          <p14:tracePt t="51602" x="9698038" y="3036888"/>
          <p14:tracePt t="51619" x="9732963" y="2928938"/>
          <p14:tracePt t="51635" x="9732963" y="2894013"/>
          <p14:tracePt t="51652" x="9759950" y="2847975"/>
          <p14:tracePt t="51819" x="9759950" y="2857500"/>
          <p14:tracePt t="51835" x="9759950" y="2867025"/>
          <p14:tracePt t="51843" x="9759950" y="2874963"/>
          <p14:tracePt t="51853" x="9759950" y="2901950"/>
          <p14:tracePt t="51868" x="9759950" y="2919413"/>
          <p14:tracePt t="51885" x="9759950" y="2982913"/>
          <p14:tracePt t="51902" x="9759950" y="3036888"/>
          <p14:tracePt t="51918" x="9759950" y="3143250"/>
          <p14:tracePt t="51935" x="9759950" y="3224213"/>
          <p14:tracePt t="51952" x="9759950" y="3330575"/>
          <p14:tracePt t="51968" x="9759950" y="3438525"/>
          <p14:tracePt t="51985" x="9759950" y="3562350"/>
          <p14:tracePt t="52002" x="9759950" y="3652838"/>
          <p14:tracePt t="52019" x="9759950" y="3697288"/>
          <p14:tracePt t="52035" x="9759950" y="3732213"/>
          <p14:tracePt t="52243" x="9759950" y="3741738"/>
          <p14:tracePt t="52275" x="9742488" y="3741738"/>
          <p14:tracePt t="52315" x="9732963" y="3741738"/>
          <p14:tracePt t="52347" x="9732963" y="3732213"/>
          <p14:tracePt t="52355" x="9752013" y="3724275"/>
          <p14:tracePt t="52387" x="9769475" y="3724275"/>
          <p14:tracePt t="52395" x="9777413" y="3714750"/>
          <p14:tracePt t="52403" x="9786938" y="3705225"/>
          <p14:tracePt t="52435" x="9796463" y="3705225"/>
          <p14:tracePt t="52443" x="9823450" y="3705225"/>
          <p14:tracePt t="52459" x="9831388" y="3705225"/>
          <p14:tracePt t="52475" x="9848850" y="3697288"/>
          <p14:tracePt t="52531" x="9875838" y="3697288"/>
          <p14:tracePt t="52555" x="9885363" y="3697288"/>
          <p14:tracePt t="52571" x="9894888" y="3697288"/>
          <p14:tracePt t="52587" x="9902825" y="3697288"/>
          <p14:tracePt t="52595" x="9929813" y="3697288"/>
          <p14:tracePt t="52603" x="9947275" y="3697288"/>
          <p14:tracePt t="52619" x="9983788" y="3697288"/>
          <p14:tracePt t="52635" x="10010775" y="3697288"/>
          <p14:tracePt t="52652" x="10063163" y="3697288"/>
          <p14:tracePt t="52668" x="10109200" y="3697288"/>
          <p14:tracePt t="52685" x="10126663" y="3697288"/>
          <p14:tracePt t="52701" x="10144125" y="3697288"/>
          <p14:tracePt t="52718" x="10171113" y="3679825"/>
          <p14:tracePt t="52751" x="10206038" y="3670300"/>
          <p14:tracePt t="52768" x="10225088" y="3643313"/>
          <p14:tracePt t="52786" x="10242550" y="3643313"/>
          <p14:tracePt t="52923" x="10260013" y="3643313"/>
          <p14:tracePt t="52931" x="10269538" y="3633788"/>
          <p14:tracePt t="53707" x="10233025" y="3633788"/>
          <p14:tracePt t="53715" x="10206038" y="3633788"/>
          <p14:tracePt t="53723" x="10134600" y="3652838"/>
          <p14:tracePt t="53735" x="10099675" y="3652838"/>
          <p14:tracePt t="53751" x="10018713" y="3679825"/>
          <p14:tracePt t="53768" x="9983788" y="3697288"/>
          <p14:tracePt t="53785" x="9966325" y="3724275"/>
          <p14:tracePt t="53843" x="9947275" y="3724275"/>
          <p14:tracePt t="53852" x="9920288" y="3724275"/>
          <p14:tracePt t="53859" x="9894888" y="3732213"/>
          <p14:tracePt t="53868" x="9858375" y="3732213"/>
          <p14:tracePt t="53885" x="9823450" y="3759200"/>
          <p14:tracePt t="53901" x="9769475" y="3768725"/>
          <p14:tracePt t="53918" x="9725025" y="3786188"/>
          <p14:tracePt t="53935" x="9680575" y="3786188"/>
          <p14:tracePt t="53951" x="9661525" y="3795713"/>
          <p14:tracePt t="53968" x="9582150" y="3830638"/>
          <p14:tracePt t="53985" x="9447213" y="3875088"/>
          <p14:tracePt t="54002" x="9367838" y="3911600"/>
          <p14:tracePt t="54019" x="9323388" y="3929063"/>
          <p14:tracePt t="54035" x="9259888" y="3946525"/>
          <p14:tracePt t="54075" x="9251950" y="3946525"/>
          <p14:tracePt t="54099" x="9232900" y="3946525"/>
          <p14:tracePt t="54107" x="9205913" y="3965575"/>
          <p14:tracePt t="54118" x="9170988" y="3973513"/>
          <p14:tracePt t="54135" x="9109075" y="3990975"/>
          <p14:tracePt t="54151" x="9063038" y="4017963"/>
          <p14:tracePt t="54168" x="9018588" y="4027488"/>
          <p14:tracePt t="54185" x="9010650" y="4037013"/>
          <p14:tracePt t="54203" x="8991600" y="4044950"/>
          <p14:tracePt t="54227" x="8974138" y="4071938"/>
          <p14:tracePt t="54267" x="8966200" y="4081463"/>
          <p14:tracePt t="54315" x="8956675" y="4089400"/>
          <p14:tracePt t="54331" x="8939213" y="4108450"/>
          <p14:tracePt t="54347" x="8912225" y="4133850"/>
          <p14:tracePt t="54467" x="8920163" y="4133850"/>
          <p14:tracePt t="54499" x="8939213" y="4125913"/>
          <p14:tracePt t="54515" x="8947150" y="4125913"/>
          <p14:tracePt t="54531" x="8956675" y="4125913"/>
          <p14:tracePt t="54539" x="8983663" y="4116388"/>
          <p14:tracePt t="54555" x="9001125" y="4116388"/>
          <p14:tracePt t="54568" x="9018588" y="4098925"/>
          <p14:tracePt t="54585" x="9037638" y="4098925"/>
          <p14:tracePt t="54601" x="9055100" y="4098925"/>
          <p14:tracePt t="54618" x="9090025" y="4081463"/>
          <p14:tracePt t="54635" x="9117013" y="4081463"/>
          <p14:tracePt t="54651" x="9126538" y="4071938"/>
          <p14:tracePt t="54668" x="9144000" y="4071938"/>
          <p14:tracePt t="54684" x="9188450" y="4071938"/>
          <p14:tracePt t="54701" x="9224963" y="4054475"/>
          <p14:tracePt t="54718" x="9251950" y="4044950"/>
          <p14:tracePt t="54779" x="9277350" y="4044950"/>
          <p14:tracePt t="54795" x="9286875" y="4044950"/>
          <p14:tracePt t="54827" x="9296400" y="4044950"/>
          <p14:tracePt t="54915" x="9304338" y="4044950"/>
          <p14:tracePt t="54923" x="9331325" y="4044950"/>
          <p14:tracePt t="54939" x="9340850" y="4044950"/>
          <p14:tracePt t="54971" x="9348788" y="4044950"/>
          <p14:tracePt t="54987" x="9358313" y="4044950"/>
          <p14:tracePt t="55003" x="9385300" y="4044950"/>
          <p14:tracePt t="55027" x="9394825" y="4044950"/>
          <p14:tracePt t="55075" x="9402763" y="4044950"/>
          <p14:tracePt t="55099" x="9412288" y="4044950"/>
          <p14:tracePt t="56155" x="9402763" y="4044950"/>
          <p14:tracePt t="56163" x="9394825" y="4044950"/>
          <p14:tracePt t="56171" x="9340850" y="4044950"/>
          <p14:tracePt t="56185" x="9286875" y="4044950"/>
          <p14:tracePt t="56201" x="9215438" y="4044950"/>
          <p14:tracePt t="56218" x="9134475" y="4044950"/>
          <p14:tracePt t="56235" x="9010650" y="4044950"/>
          <p14:tracePt t="56252" x="8947150" y="4044950"/>
          <p14:tracePt t="56268" x="8920163" y="4044950"/>
          <p14:tracePt t="56285" x="8894763" y="4044950"/>
          <p14:tracePt t="56301" x="8867775" y="4044950"/>
          <p14:tracePt t="56318" x="8848725" y="4044950"/>
          <p14:tracePt t="56335" x="8769350" y="4044950"/>
          <p14:tracePt t="56351" x="8715375" y="4044950"/>
          <p14:tracePt t="56368" x="8670925" y="4062413"/>
          <p14:tracePt t="56385" x="8661400" y="4071938"/>
          <p14:tracePt t="56515" x="8661400" y="4081463"/>
          <p14:tracePt t="56891" x="8653463" y="4089400"/>
          <p14:tracePt t="56899" x="8616950" y="4089400"/>
          <p14:tracePt t="56907" x="8599488" y="4089400"/>
          <p14:tracePt t="56918" x="8528050" y="4089400"/>
          <p14:tracePt t="56935" x="8375650" y="4089400"/>
          <p14:tracePt t="56951" x="8232775" y="4089400"/>
          <p14:tracePt t="56968" x="8134350" y="4089400"/>
          <p14:tracePt t="56984" x="8116888" y="4089400"/>
          <p14:tracePt t="58003" x="8134350" y="4098925"/>
          <p14:tracePt t="58011" x="8153400" y="4098925"/>
          <p14:tracePt t="58019" x="8205788" y="4098925"/>
          <p14:tracePt t="58035" x="8348663" y="4098925"/>
          <p14:tracePt t="58052" x="8661400" y="4098925"/>
          <p14:tracePt t="58068" x="8947150" y="4098925"/>
          <p14:tracePt t="58084" x="9117013" y="4098925"/>
          <p14:tracePt t="58101" x="9161463" y="4098925"/>
          <p14:tracePt t="58203" x="9134475" y="4098925"/>
          <p14:tracePt t="58211" x="9117013" y="4098925"/>
          <p14:tracePt t="58227" x="9072563" y="4098925"/>
          <p14:tracePt t="58236" x="9063038" y="4098925"/>
          <p14:tracePt t="58251" x="9055100" y="4098925"/>
          <p14:tracePt t="58323" x="9045575" y="4098925"/>
          <p14:tracePt t="58331" x="9010650" y="4098925"/>
          <p14:tracePt t="58339" x="8991600" y="4098925"/>
          <p14:tracePt t="58351" x="8947150" y="4098925"/>
          <p14:tracePt t="58368" x="8885238" y="4089400"/>
          <p14:tracePt t="58384" x="8875713" y="4071938"/>
          <p14:tracePt t="58401" x="8867775" y="4062413"/>
          <p14:tracePt t="58418" x="8858250" y="4054475"/>
          <p14:tracePt t="58435" x="8848725" y="4054475"/>
          <p14:tracePt t="58475" x="8831263" y="4044950"/>
          <p14:tracePt t="58485" x="8831263" y="4037013"/>
          <p14:tracePt t="58501" x="8823325" y="4017963"/>
          <p14:tracePt t="58518" x="8823325" y="4000500"/>
          <p14:tracePt t="58535" x="8823325" y="3973513"/>
          <p14:tracePt t="58551" x="8813800" y="3946525"/>
          <p14:tracePt t="58568" x="8813800" y="3929063"/>
          <p14:tracePt t="58584" x="8813800" y="3911600"/>
          <p14:tracePt t="58601" x="8813800" y="3875088"/>
          <p14:tracePt t="58618" x="8813800" y="3857625"/>
          <p14:tracePt t="58635" x="8813800" y="3786188"/>
          <p14:tracePt t="58652" x="8831263" y="3724275"/>
          <p14:tracePt t="58668" x="8848725" y="3660775"/>
          <p14:tracePt t="58684" x="8848725" y="3598863"/>
          <p14:tracePt t="58701" x="8858250" y="3536950"/>
          <p14:tracePt t="58718" x="8858250" y="3509963"/>
          <p14:tracePt t="58735" x="8858250" y="3482975"/>
          <p14:tracePt t="59131" x="8858250" y="3500438"/>
          <p14:tracePt t="59139" x="8858250" y="3517900"/>
          <p14:tracePt t="59151" x="8858250" y="3562350"/>
          <p14:tracePt t="59168" x="8840788" y="3625850"/>
          <p14:tracePt t="59185" x="8813800" y="3705225"/>
          <p14:tracePt t="59201" x="8759825" y="3786188"/>
          <p14:tracePt t="59218" x="8697913" y="3867150"/>
          <p14:tracePt t="59235" x="8555038" y="3990975"/>
          <p14:tracePt t="59252" x="8456613" y="4062413"/>
          <p14:tracePt t="59268" x="8358188" y="4108450"/>
          <p14:tracePt t="59284" x="8277225" y="4133850"/>
          <p14:tracePt t="59301" x="8232775" y="4143375"/>
          <p14:tracePt t="59683" x="8242300" y="4143375"/>
          <p14:tracePt t="59691" x="8277225" y="4143375"/>
          <p14:tracePt t="59701" x="8304213" y="4143375"/>
          <p14:tracePt t="59718" x="8358188" y="4143375"/>
          <p14:tracePt t="59735" x="8456613" y="4143375"/>
          <p14:tracePt t="59751" x="8562975" y="4143375"/>
          <p14:tracePt t="59768" x="8742363" y="4143375"/>
          <p14:tracePt t="59785" x="8939213" y="4143375"/>
          <p14:tracePt t="59802" x="9045575" y="4143375"/>
          <p14:tracePt t="59818" x="9117013" y="4143375"/>
          <p14:tracePt t="59835" x="9180513" y="4143375"/>
          <p14:tracePt t="59852" x="9197975" y="4143375"/>
          <p14:tracePt t="59868" x="9215438" y="4143375"/>
          <p14:tracePt t="60267" x="9232900" y="4125913"/>
          <p14:tracePt t="60275" x="9232900" y="4116388"/>
          <p14:tracePt t="60284" x="9232900" y="4108450"/>
          <p14:tracePt t="60301" x="9232900" y="4062413"/>
          <p14:tracePt t="60318" x="9224963" y="4017963"/>
          <p14:tracePt t="60334" x="9224963" y="3956050"/>
          <p14:tracePt t="60351" x="9224963" y="3911600"/>
          <p14:tracePt t="60368" x="9224963" y="3875088"/>
          <p14:tracePt t="60384" x="9224963" y="3840163"/>
          <p14:tracePt t="60427" x="9224963" y="3830638"/>
          <p14:tracePt t="60451" x="9215438" y="3822700"/>
          <p14:tracePt t="60468" x="9205913" y="3813175"/>
          <p14:tracePt t="60475" x="9197975" y="3803650"/>
          <p14:tracePt t="60484" x="9161463" y="3776663"/>
          <p14:tracePt t="60501" x="9099550" y="3776663"/>
          <p14:tracePt t="60518" x="9010650" y="3768725"/>
          <p14:tracePt t="60535" x="8974138" y="3751263"/>
          <p14:tracePt t="60551" x="8956675" y="3751263"/>
          <p14:tracePt t="60584" x="8939213" y="3751263"/>
          <p14:tracePt t="60779" x="8929688" y="3751263"/>
          <p14:tracePt t="60787" x="8920163" y="3741738"/>
          <p14:tracePt t="60795" x="8912225" y="3732213"/>
          <p14:tracePt t="60827" x="8912225" y="3724275"/>
          <p14:tracePt t="60843" x="8912225" y="3714750"/>
          <p14:tracePt t="60859" x="8912225" y="3705225"/>
          <p14:tracePt t="60868" x="8912225" y="3679825"/>
          <p14:tracePt t="60875" x="8920163" y="3670300"/>
          <p14:tracePt t="60885" x="8939213" y="3660775"/>
          <p14:tracePt t="60907" x="8956675" y="3652838"/>
          <p14:tracePt t="60947" x="8983663" y="3652838"/>
          <p14:tracePt t="60963" x="8991600" y="3652838"/>
          <p14:tracePt t="60979" x="9001125" y="3643313"/>
          <p14:tracePt t="61003" x="9018588" y="3616325"/>
          <p14:tracePt t="61035" x="9037638" y="3616325"/>
          <p14:tracePt t="61115" x="9045575" y="3616325"/>
          <p14:tracePt t="61147" x="9055100" y="3616325"/>
          <p14:tracePt t="61163" x="9063038" y="3616325"/>
          <p14:tracePt t="61179" x="9082088" y="3616325"/>
          <p14:tracePt t="61195" x="9099550" y="3616325"/>
          <p14:tracePt t="61219" x="9109075" y="3616325"/>
          <p14:tracePt t="61235" x="9117013" y="3625850"/>
          <p14:tracePt t="61252" x="9126538" y="3633788"/>
          <p14:tracePt t="61259" x="9134475" y="3633788"/>
          <p14:tracePt t="61275" x="9144000" y="3652838"/>
          <p14:tracePt t="61285" x="9153525" y="3660775"/>
          <p14:tracePt t="61301" x="9161463" y="3670300"/>
          <p14:tracePt t="61331" x="9188450" y="3670300"/>
          <p14:tracePt t="61339" x="9197975" y="3670300"/>
          <p14:tracePt t="61355" x="9205913" y="3670300"/>
          <p14:tracePt t="61515" x="9215438" y="3679825"/>
          <p14:tracePt t="61539" x="9205913" y="3705225"/>
          <p14:tracePt t="61547" x="9205913" y="3714750"/>
          <p14:tracePt t="61555" x="9197975" y="3724275"/>
          <p14:tracePt t="61568" x="9180513" y="3732213"/>
          <p14:tracePt t="61584" x="9144000" y="3776663"/>
          <p14:tracePt t="61601" x="9134475" y="3786188"/>
          <p14:tracePt t="61634" x="9126538" y="3803650"/>
          <p14:tracePt t="61652" x="9126538" y="3813175"/>
          <p14:tracePt t="62723" x="9126538" y="3776663"/>
          <p14:tracePt t="62731" x="9126538" y="3768725"/>
          <p14:tracePt t="62739" x="9117013" y="3732213"/>
          <p14:tracePt t="62751" x="9117013" y="3705225"/>
          <p14:tracePt t="62768" x="9072563" y="3643313"/>
          <p14:tracePt t="62784" x="9063038" y="3598863"/>
          <p14:tracePt t="62801" x="9028113" y="3509963"/>
          <p14:tracePt t="62818" x="9010650" y="3500438"/>
          <p14:tracePt t="62834" x="9010650" y="3482975"/>
          <p14:tracePt t="62907" x="9001125" y="3473450"/>
          <p14:tracePt t="62963" x="8983663" y="3473450"/>
          <p14:tracePt t="62971" x="8974138" y="3473450"/>
          <p14:tracePt t="62979" x="8966200" y="3473450"/>
          <p14:tracePt t="62987" x="8912225" y="3473450"/>
          <p14:tracePt t="63001" x="8858250" y="3473450"/>
          <p14:tracePt t="63018" x="8786813" y="3473450"/>
          <p14:tracePt t="63034" x="8769350" y="3473450"/>
          <p14:tracePt t="63547" x="8777288" y="3482975"/>
          <p14:tracePt t="63555" x="8786813" y="3509963"/>
          <p14:tracePt t="63567" x="8786813" y="3517900"/>
          <p14:tracePt t="63584" x="8796338" y="3562350"/>
          <p14:tracePt t="63601" x="8796338" y="3616325"/>
          <p14:tracePt t="63617" x="8813800" y="3679825"/>
          <p14:tracePt t="63635" x="8813800" y="3751263"/>
          <p14:tracePt t="63651" x="8813800" y="3776663"/>
          <p14:tracePt t="63669" x="8813800" y="3795713"/>
          <p14:tracePt t="63707" x="8813800" y="3813175"/>
          <p14:tracePt t="63731" x="8813800" y="3822700"/>
          <p14:tracePt t="63755" x="8813800" y="3830638"/>
          <p14:tracePt t="63859" x="8813800" y="3867150"/>
          <p14:tracePt t="63875" x="8813800" y="3875088"/>
          <p14:tracePt t="63899" x="8813800" y="3884613"/>
          <p14:tracePt t="63923" x="8813800" y="3902075"/>
          <p14:tracePt t="64099" x="8813800" y="3875088"/>
          <p14:tracePt t="64107" x="8813800" y="3857625"/>
          <p14:tracePt t="64117" x="8813800" y="3803650"/>
          <p14:tracePt t="64134" x="8813800" y="3724275"/>
          <p14:tracePt t="64151" x="8813800" y="3643313"/>
          <p14:tracePt t="64168" x="8813800" y="3571875"/>
          <p14:tracePt t="64184" x="8813800" y="3536950"/>
          <p14:tracePt t="64531" x="8813800" y="3554413"/>
          <p14:tracePt t="64539" x="8813800" y="3598863"/>
          <p14:tracePt t="64550" x="8813800" y="3616325"/>
          <p14:tracePt t="64568" x="8813800" y="3724275"/>
          <p14:tracePt t="64584" x="8813800" y="3768725"/>
          <p14:tracePt t="64601" x="8813800" y="3830638"/>
          <p14:tracePt t="64618" x="8813800" y="3857625"/>
          <p14:tracePt t="64634" x="8813800" y="3867150"/>
          <p14:tracePt t="65099" x="8804275" y="3867150"/>
          <p14:tracePt t="65107" x="8786813" y="3830638"/>
          <p14:tracePt t="65117" x="8777288" y="3813175"/>
          <p14:tracePt t="65134" x="8759825" y="3786188"/>
          <p14:tracePt t="65151" x="8705850" y="3705225"/>
          <p14:tracePt t="65168" x="8661400" y="3633788"/>
          <p14:tracePt t="65184" x="8634413" y="3589338"/>
          <p14:tracePt t="65201" x="8562975" y="3482975"/>
          <p14:tracePt t="65218" x="8456613" y="3384550"/>
          <p14:tracePt t="65235" x="8340725" y="3313113"/>
          <p14:tracePt t="65252" x="8205788" y="3241675"/>
          <p14:tracePt t="65268" x="8153400" y="3232150"/>
          <p14:tracePt t="65284" x="8089900" y="3214688"/>
          <p14:tracePt t="65301" x="8081963" y="3214688"/>
          <p14:tracePt t="65317" x="8062913" y="3214688"/>
          <p14:tracePt t="65334" x="8037513" y="3214688"/>
          <p14:tracePt t="65603" x="8062913" y="3214688"/>
          <p14:tracePt t="65611" x="8081963" y="3214688"/>
          <p14:tracePt t="65619" x="8108950" y="3214688"/>
          <p14:tracePt t="65634" x="8143875" y="3214688"/>
          <p14:tracePt t="65651" x="8180388" y="3214688"/>
          <p14:tracePt t="65668" x="8224838" y="3214688"/>
          <p14:tracePt t="65684" x="8232775" y="3214688"/>
          <p14:tracePt t="65715" x="8242300" y="3214688"/>
          <p14:tracePt t="65723" x="8251825" y="3214688"/>
          <p14:tracePt t="65739" x="8269288" y="3214688"/>
          <p14:tracePt t="65751" x="8286750" y="3214688"/>
          <p14:tracePt t="65767" x="8313738" y="3214688"/>
          <p14:tracePt t="65784" x="8331200" y="3214688"/>
          <p14:tracePt t="65801" x="8385175" y="3232150"/>
          <p14:tracePt t="65818" x="8394700" y="3232150"/>
          <p14:tracePt t="65834" x="8439150" y="3232150"/>
          <p14:tracePt t="65851" x="8466138" y="3232150"/>
          <p14:tracePt t="65867" x="8483600" y="3232150"/>
          <p14:tracePt t="65987" x="8491538" y="3241675"/>
          <p14:tracePt t="65995" x="8491538" y="3251200"/>
          <p14:tracePt t="66003" x="8491538" y="3276600"/>
          <p14:tracePt t="66018" x="8491538" y="3286125"/>
          <p14:tracePt t="66034" x="8545513" y="3367088"/>
          <p14:tracePt t="66051" x="8609013" y="3438525"/>
          <p14:tracePt t="66068" x="8670925" y="3509963"/>
          <p14:tracePt t="66084" x="8751888" y="3544888"/>
          <p14:tracePt t="66101" x="8786813" y="3571875"/>
          <p14:tracePt t="66118" x="8813800" y="3581400"/>
          <p14:tracePt t="66134" x="8823325" y="3589338"/>
          <p14:tracePt t="66151" x="8840788" y="3598863"/>
          <p14:tracePt t="66168" x="8848725" y="3598863"/>
          <p14:tracePt t="66184" x="8894763" y="3598863"/>
          <p14:tracePt t="66201" x="8912225" y="3598863"/>
          <p14:tracePt t="66217" x="8947150" y="3608388"/>
          <p14:tracePt t="66315" x="8956675" y="3608388"/>
          <p14:tracePt t="66323" x="8956675" y="3598863"/>
          <p14:tracePt t="66334" x="8947150" y="3589338"/>
          <p14:tracePt t="66351" x="8894763" y="3581400"/>
          <p14:tracePt t="66368" x="8867775" y="3554413"/>
          <p14:tracePt t="66384" x="8858250" y="3544888"/>
          <p14:tracePt t="66401" x="8848725" y="3544888"/>
          <p14:tracePt t="66418" x="8796338" y="3544888"/>
          <p14:tracePt t="66434" x="8786813" y="3554413"/>
          <p14:tracePt t="66452" x="8777288" y="3589338"/>
          <p14:tracePt t="66468" x="8769350" y="3598863"/>
          <p14:tracePt t="66484" x="8769350" y="3616325"/>
          <p14:tracePt t="66501" x="8751888" y="3643313"/>
          <p14:tracePt t="66518" x="8751888" y="3652838"/>
          <p14:tracePt t="66534" x="8742363" y="3670300"/>
          <p14:tracePt t="66567" x="8742363" y="3705225"/>
          <p14:tracePt t="66585" x="8742363" y="3714750"/>
          <p14:tracePt t="66601" x="8742363" y="3724275"/>
          <p14:tracePt t="66618" x="8742363" y="3759200"/>
          <p14:tracePt t="66634" x="8742363" y="3776663"/>
          <p14:tracePt t="66651" x="8751888" y="3822700"/>
          <p14:tracePt t="66668" x="8759825" y="3840163"/>
          <p14:tracePt t="66684" x="8813800" y="3857625"/>
          <p14:tracePt t="66701" x="8848725" y="3884613"/>
          <p14:tracePt t="66717" x="8867775" y="3894138"/>
          <p14:tracePt t="66734" x="8875713" y="3894138"/>
          <p14:tracePt t="66751" x="8902700" y="3911600"/>
          <p14:tracePt t="66768" x="8920163" y="3911600"/>
          <p14:tracePt t="66785" x="8966200" y="3929063"/>
          <p14:tracePt t="66801" x="8983663" y="3929063"/>
          <p14:tracePt t="66817" x="9028113" y="3929063"/>
          <p14:tracePt t="66834" x="9037638" y="3929063"/>
          <p14:tracePt t="66852" x="9082088" y="3929063"/>
          <p14:tracePt t="66868" x="9126538" y="3929063"/>
          <p14:tracePt t="66884" x="9144000" y="3929063"/>
          <p14:tracePt t="66901" x="9180513" y="3929063"/>
          <p14:tracePt t="66917" x="9197975" y="3929063"/>
          <p14:tracePt t="66951" x="9232900" y="3919538"/>
          <p14:tracePt t="66967" x="9259888" y="3884613"/>
          <p14:tracePt t="66984" x="9277350" y="3867150"/>
          <p14:tracePt t="67001" x="9286875" y="3840163"/>
          <p14:tracePt t="67018" x="9296400" y="3822700"/>
          <p14:tracePt t="67034" x="9296400" y="3776663"/>
          <p14:tracePt t="67052" x="9296400" y="3732213"/>
          <p14:tracePt t="67068" x="9296400" y="3714750"/>
          <p14:tracePt t="67084" x="9296400" y="3679825"/>
          <p14:tracePt t="67101" x="9296400" y="3652838"/>
          <p14:tracePt t="67117" x="9286875" y="3598863"/>
          <p14:tracePt t="67134" x="9269413" y="3571875"/>
          <p14:tracePt t="67151" x="9232900" y="3517900"/>
          <p14:tracePt t="67168" x="9215438" y="3500438"/>
          <p14:tracePt t="67184" x="9188450" y="3465513"/>
          <p14:tracePt t="67201" x="9180513" y="3455988"/>
          <p14:tracePt t="67219" x="9170988" y="3446463"/>
          <p14:tracePt t="67251" x="9161463" y="3438525"/>
          <p14:tracePt t="67268" x="9144000" y="3438525"/>
          <p14:tracePt t="67275" x="9134475" y="3438525"/>
          <p14:tracePt t="67285" x="9117013" y="3438525"/>
          <p14:tracePt t="67301" x="9072563" y="3438525"/>
          <p14:tracePt t="67317" x="9028113" y="3446463"/>
          <p14:tracePt t="67334" x="8983663" y="3465513"/>
          <p14:tracePt t="67351" x="8974138" y="3465513"/>
          <p14:tracePt t="67384" x="8947150" y="3473450"/>
          <p14:tracePt t="67401" x="8929688" y="3500438"/>
          <p14:tracePt t="67417" x="8894763" y="3509963"/>
          <p14:tracePt t="67435" x="8848725" y="3527425"/>
          <p14:tracePt t="67451" x="8823325" y="3554413"/>
          <p14:tracePt t="67468" x="8813800" y="3562350"/>
          <p14:tracePt t="67523" x="8786813" y="3589338"/>
          <p14:tracePt t="67539" x="8786813" y="3608388"/>
          <p14:tracePt t="67555" x="8786813" y="3633788"/>
          <p14:tracePt t="67571" x="8786813" y="3670300"/>
          <p14:tracePt t="67579" x="8786813" y="3679825"/>
          <p14:tracePt t="67587" x="8786813" y="3714750"/>
          <p14:tracePt t="67601" x="8786813" y="3724275"/>
          <p14:tracePt t="67617" x="8786813" y="3741738"/>
          <p14:tracePt t="67634" x="8796338" y="3795713"/>
          <p14:tracePt t="67652" x="8804275" y="3830638"/>
          <p14:tracePt t="67668" x="8813800" y="3848100"/>
          <p14:tracePt t="67684" x="8840788" y="3884613"/>
          <p14:tracePt t="67701" x="8858250" y="3902075"/>
          <p14:tracePt t="67717" x="8875713" y="3919538"/>
          <p14:tracePt t="67734" x="8912225" y="3946525"/>
          <p14:tracePt t="67751" x="8956675" y="3965575"/>
          <p14:tracePt t="67767" x="9010650" y="3965575"/>
          <p14:tracePt t="67784" x="9072563" y="3983038"/>
          <p14:tracePt t="67801" x="9153525" y="3983038"/>
          <p14:tracePt t="67817" x="9215438" y="3990975"/>
          <p14:tracePt t="67835" x="9232900" y="4000500"/>
          <p14:tracePt t="67851" x="9242425" y="4000500"/>
          <p14:tracePt t="67867" x="9251950" y="4000500"/>
          <p14:tracePt t="67884" x="9296400" y="4000500"/>
          <p14:tracePt t="67900" x="9331325" y="3983038"/>
          <p14:tracePt t="67917" x="9367838" y="3956050"/>
          <p14:tracePt t="67934" x="9367838" y="3911600"/>
          <p14:tracePt t="67951" x="9385300" y="3884613"/>
          <p14:tracePt t="67967" x="9385300" y="3822700"/>
          <p14:tracePt t="67984" x="9412288" y="3759200"/>
          <p14:tracePt t="68001" x="9412288" y="3732213"/>
          <p14:tracePt t="68017" x="9412288" y="3697288"/>
          <p14:tracePt t="68035" x="9412288" y="3679825"/>
          <p14:tracePt t="68051" x="9385300" y="3598863"/>
          <p14:tracePt t="68068" x="9323388" y="3536950"/>
          <p14:tracePt t="68084" x="9242425" y="3500438"/>
          <p14:tracePt t="68101" x="9144000" y="3438525"/>
          <p14:tracePt t="68117" x="9063038" y="3438525"/>
          <p14:tracePt t="68134" x="8974138" y="3438525"/>
          <p14:tracePt t="68151" x="8956675" y="3438525"/>
          <p14:tracePt t="68167" x="8912225" y="3438525"/>
          <p14:tracePt t="68184" x="8831263" y="3473450"/>
          <p14:tracePt t="68201" x="8742363" y="3500438"/>
          <p14:tracePt t="68202" x="8697913" y="3527425"/>
          <p14:tracePt t="68217" x="8661400" y="3536950"/>
          <p14:tracePt t="68235" x="8582025" y="3562350"/>
          <p14:tracePt t="68251" x="8518525" y="3608388"/>
          <p14:tracePt t="68267" x="8510588" y="3616325"/>
          <p14:tracePt t="68284" x="8501063" y="3625850"/>
          <p14:tracePt t="68317" x="8466138" y="3643313"/>
          <p14:tracePt t="68334" x="8447088" y="3670300"/>
          <p14:tracePt t="68351" x="8439150" y="3679825"/>
          <p14:tracePt t="68367" x="8412163" y="3697288"/>
          <p14:tracePt t="68595" x="8402638" y="3697288"/>
          <p14:tracePt t="68603" x="8394700" y="3697288"/>
          <p14:tracePt t="68611" x="8367713" y="3697288"/>
          <p14:tracePt t="68619" x="8358188" y="3697288"/>
          <p14:tracePt t="68634" x="8348663" y="3697288"/>
          <p14:tracePt t="68652" x="8340725" y="3697288"/>
          <p14:tracePt t="68669" x="8323263" y="3697288"/>
          <p14:tracePt t="68684" x="8304213" y="3697288"/>
          <p14:tracePt t="68701" x="8296275" y="3697288"/>
          <p14:tracePt t="68755" x="8286750" y="3697288"/>
          <p14:tracePt t="68803" x="8269288" y="3697288"/>
          <p14:tracePt t="68955" x="8269288" y="3705225"/>
          <p14:tracePt t="69003" x="8286750" y="3724275"/>
          <p14:tracePt t="69019" x="8304213" y="3724275"/>
          <p14:tracePt t="69043" x="8313738" y="3732213"/>
          <p14:tracePt t="69299" x="8296275" y="3724275"/>
          <p14:tracePt t="69331" x="8296275" y="3705225"/>
          <p14:tracePt t="69363" x="8304213" y="3697288"/>
          <p14:tracePt t="69371" x="8313738" y="3687763"/>
          <p14:tracePt t="69387" x="8323263" y="3687763"/>
          <p14:tracePt t="69395" x="8358188" y="3687763"/>
          <p14:tracePt t="69403" x="8367713" y="3687763"/>
          <p14:tracePt t="69417" x="8375650" y="3687763"/>
          <p14:tracePt t="69491" x="8394700" y="3687763"/>
          <p14:tracePt t="69515" x="8412163" y="3687763"/>
          <p14:tracePt t="69531" x="8420100" y="3687763"/>
          <p14:tracePt t="69755" x="8429625" y="3670300"/>
          <p14:tracePt t="69763" x="8429625" y="3660775"/>
          <p14:tracePt t="69771" x="8429625" y="3633788"/>
          <p14:tracePt t="69784" x="8429625" y="3616325"/>
          <p14:tracePt t="69801" x="8412163" y="3536950"/>
          <p14:tracePt t="69817" x="8394700" y="3482975"/>
          <p14:tracePt t="69834" x="8367713" y="3402013"/>
          <p14:tracePt t="69851" x="8367713" y="3394075"/>
          <p14:tracePt t="70043" x="8367713" y="3357563"/>
          <p14:tracePt t="70051" x="8367713" y="3348038"/>
          <p14:tracePt t="70067" x="8367713" y="3340100"/>
          <p14:tracePt t="70084" x="8367713" y="3330575"/>
          <p14:tracePt t="70523" x="8358188" y="3295650"/>
          <p14:tracePt t="70531" x="8331200" y="3268663"/>
          <p14:tracePt t="70539" x="8286750" y="3232150"/>
          <p14:tracePt t="70551" x="8251825" y="3187700"/>
          <p14:tracePt t="70567" x="8232775" y="3160713"/>
          <p14:tracePt t="70584" x="8197850" y="3116263"/>
          <p14:tracePt t="70601" x="8180388" y="3089275"/>
          <p14:tracePt t="70618" x="8180388" y="3081338"/>
          <p14:tracePt t="70634" x="8170863" y="3071813"/>
          <p14:tracePt t="70675" x="8161338" y="3071813"/>
          <p14:tracePt t="70723" x="8153400" y="3071813"/>
          <p14:tracePt t="70739" x="8134350" y="3071813"/>
          <p14:tracePt t="70763" x="8116888" y="3071813"/>
          <p14:tracePt t="70795" x="8089900" y="3062288"/>
          <p14:tracePt t="70811" x="8081963" y="3054350"/>
          <p14:tracePt t="70827" x="8072438" y="3036888"/>
          <p14:tracePt t="70883" x="8062913" y="3036888"/>
          <p14:tracePt t="70900" x="8027988" y="3027363"/>
          <p14:tracePt t="70907" x="8001000" y="3027363"/>
          <p14:tracePt t="70917" x="7983538" y="3017838"/>
          <p14:tracePt t="70934" x="7974013" y="3017838"/>
          <p14:tracePt t="70951" x="7947025" y="3017838"/>
          <p14:tracePt t="71043" x="7939088" y="3017838"/>
          <p14:tracePt t="71083" x="7929563" y="3017838"/>
          <p14:tracePt t="71115" x="7920038" y="3017838"/>
          <p14:tracePt t="71155" x="7912100" y="3017838"/>
          <p14:tracePt t="71163" x="7894638" y="3036888"/>
          <p14:tracePt t="71171" x="7885113" y="3054350"/>
          <p14:tracePt t="71184" x="7885113" y="3062288"/>
          <p14:tracePt t="71201" x="7885113" y="3089275"/>
          <p14:tracePt t="71217" x="7875588" y="3116263"/>
          <p14:tracePt t="71299" x="7875588" y="3133725"/>
          <p14:tracePt t="71443" x="7875588" y="3143250"/>
          <p14:tracePt t="71467" x="7875588" y="3160713"/>
          <p14:tracePt t="71484" x="7875588" y="3170238"/>
          <p14:tracePt t="71507" x="7875588" y="3187700"/>
          <p14:tracePt t="71523" x="7875588" y="3197225"/>
          <p14:tracePt t="71547" x="7885113" y="3205163"/>
          <p14:tracePt t="71571" x="7885113" y="3224213"/>
          <p14:tracePt t="71579" x="7885113" y="3241675"/>
          <p14:tracePt t="71587" x="7885113" y="3251200"/>
          <p14:tracePt t="71601" x="7885113" y="3259138"/>
          <p14:tracePt t="71617" x="7885113" y="3295650"/>
          <p14:tracePt t="71634" x="7885113" y="3313113"/>
          <p14:tracePt t="71651" x="7894638" y="3367088"/>
          <p14:tracePt t="71668" x="7894638" y="3411538"/>
          <p14:tracePt t="71684" x="7894638" y="3455988"/>
          <p14:tracePt t="71700" x="7894638" y="3490913"/>
          <p14:tracePt t="71717" x="7894638" y="3527425"/>
          <p14:tracePt t="71734" x="7894638" y="3581400"/>
          <p14:tracePt t="71750" x="7894638" y="3616325"/>
          <p14:tracePt t="71767" x="7894638" y="3652838"/>
          <p14:tracePt t="71784" x="7894638" y="3679825"/>
          <p14:tracePt t="71801" x="7894638" y="3697288"/>
          <p14:tracePt t="71891" x="7894638" y="3705225"/>
          <p14:tracePt t="72107" x="7920038" y="3714750"/>
          <p14:tracePt t="72115" x="7947025" y="3697288"/>
          <p14:tracePt t="72123" x="7956550" y="3687763"/>
          <p14:tracePt t="72134" x="7966075" y="3652838"/>
          <p14:tracePt t="72151" x="8018463" y="3589338"/>
          <p14:tracePt t="72167" x="8027988" y="3554413"/>
          <p14:tracePt t="72184" x="8027988" y="3536950"/>
          <p14:tracePt t="72201" x="8027988" y="3509963"/>
          <p14:tracePt t="72217" x="8027988" y="3500438"/>
          <p14:tracePt t="72219" x="8027988" y="3482975"/>
          <p14:tracePt t="72234" x="8027988" y="3473450"/>
          <p14:tracePt t="72251" x="8027988" y="3446463"/>
          <p14:tracePt t="72267" x="8027988" y="3429000"/>
          <p14:tracePt t="72284" x="8027988" y="3411538"/>
          <p14:tracePt t="72317" x="8027988" y="3375025"/>
          <p14:tracePt t="72334" x="8010525" y="3348038"/>
          <p14:tracePt t="72367" x="8001000" y="3340100"/>
          <p14:tracePt t="72387" x="8001000" y="3322638"/>
          <p14:tracePt t="72403" x="7983538" y="3295650"/>
          <p14:tracePt t="72571" x="7983538" y="3286125"/>
          <p14:tracePt t="72579" x="7983538" y="3276600"/>
          <p14:tracePt t="72587" x="8010525" y="3276600"/>
          <p14:tracePt t="72603" x="8018463" y="3276600"/>
          <p14:tracePt t="72617" x="8037513" y="3276600"/>
          <p14:tracePt t="72634" x="8062913" y="3251200"/>
          <p14:tracePt t="72651" x="8081963" y="3241675"/>
          <p14:tracePt t="72668" x="8108950" y="3241675"/>
          <p14:tracePt t="72684" x="8116888" y="3241675"/>
          <p14:tracePt t="72700" x="8161338" y="3241675"/>
          <p14:tracePt t="72717" x="8188325" y="3232150"/>
          <p14:tracePt t="72734" x="8286750" y="3232150"/>
          <p14:tracePt t="72750" x="8367713" y="3214688"/>
          <p14:tracePt t="72767" x="8439150" y="3214688"/>
          <p14:tracePt t="72784" x="8545513" y="3214688"/>
          <p14:tracePt t="72800" x="8609013" y="3214688"/>
          <p14:tracePt t="72817" x="8653463" y="3214688"/>
          <p14:tracePt t="72834" x="8670925" y="3214688"/>
          <p14:tracePt t="72851" x="8688388" y="3214688"/>
          <p14:tracePt t="73051" x="8697913" y="3214688"/>
          <p14:tracePt t="73059" x="8688388" y="3241675"/>
          <p14:tracePt t="73068" x="8653463" y="3276600"/>
          <p14:tracePt t="73084" x="8589963" y="3330575"/>
          <p14:tracePt t="73100" x="8545513" y="3384550"/>
          <p14:tracePt t="73117" x="8518525" y="3402013"/>
          <p14:tracePt t="73134" x="8474075" y="3429000"/>
          <p14:tracePt t="73150" x="8429625" y="3446463"/>
          <p14:tracePt t="73167" x="8348663" y="3446463"/>
          <p14:tracePt t="73184" x="8277225" y="3446463"/>
          <p14:tracePt t="73201" x="8224838" y="3446463"/>
          <p14:tracePt t="73217" x="8215313" y="3446463"/>
          <p14:tracePt t="73234" x="8197850" y="3446463"/>
          <p14:tracePt t="73363" x="8188325" y="3446463"/>
          <p14:tracePt t="73371" x="8188325" y="3438525"/>
          <p14:tracePt t="73395" x="8188325" y="3429000"/>
          <p14:tracePt t="73403" x="8188325" y="3419475"/>
          <p14:tracePt t="73475" x="8180388" y="3419475"/>
          <p14:tracePt t="73484" x="8153400" y="3419475"/>
          <p14:tracePt t="73491" x="8134350" y="3419475"/>
          <p14:tracePt t="73500" x="8108950" y="3419475"/>
          <p14:tracePt t="73517" x="8027988" y="3446463"/>
          <p14:tracePt t="73534" x="7991475" y="3455988"/>
          <p14:tracePt t="73551" x="7974013" y="3482975"/>
          <p14:tracePt t="73567" x="7956550" y="3500438"/>
          <p14:tracePt t="73584" x="7956550" y="3509963"/>
          <p14:tracePt t="73601" x="7939088" y="3554413"/>
          <p14:tracePt t="73618" x="7939088" y="3589338"/>
          <p14:tracePt t="73634" x="7939088" y="3616325"/>
          <p14:tracePt t="73651" x="7966075" y="3679825"/>
          <p14:tracePt t="73668" x="8001000" y="3697288"/>
          <p14:tracePt t="73684" x="8018463" y="3714750"/>
          <p14:tracePt t="73701" x="8062913" y="3724275"/>
          <p14:tracePt t="73718" x="8108950" y="3724275"/>
          <p14:tracePt t="73734" x="8170863" y="3724275"/>
          <p14:tracePt t="73750" x="8232775" y="3724275"/>
          <p14:tracePt t="73767" x="8304213" y="3724275"/>
          <p14:tracePt t="73784" x="8367713" y="3705225"/>
          <p14:tracePt t="73801" x="8420100" y="3643313"/>
          <p14:tracePt t="73817" x="8439150" y="3589338"/>
          <p14:tracePt t="73834" x="8447088" y="3544888"/>
          <p14:tracePt t="73851" x="8447088" y="3527425"/>
          <p14:tracePt t="73867" x="8447088" y="3517900"/>
          <p14:tracePt t="74147" x="8447088" y="3482975"/>
          <p14:tracePt t="74155" x="8394700" y="3438525"/>
          <p14:tracePt t="74167" x="8313738" y="3384550"/>
          <p14:tracePt t="74184" x="8153400" y="3322638"/>
          <p14:tracePt t="74200" x="8081963" y="3295650"/>
          <p14:tracePt t="74217" x="8018463" y="3241675"/>
          <p14:tracePt t="74219" x="8001000" y="3224213"/>
          <p14:tracePt t="74234" x="7983538" y="3179763"/>
          <p14:tracePt t="74251" x="7912100" y="3027363"/>
          <p14:tracePt t="74267" x="7885113" y="2965450"/>
          <p14:tracePt t="74284" x="7875588" y="2867025"/>
          <p14:tracePt t="74300" x="7848600" y="2822575"/>
          <p14:tracePt t="74317" x="7848600" y="2786063"/>
          <p14:tracePt t="74334" x="7848600" y="2776538"/>
          <p14:tracePt t="74351" x="7848600" y="2759075"/>
          <p14:tracePt t="74367" x="7848600" y="2732088"/>
          <p14:tracePt t="74384" x="7848600" y="2705100"/>
          <p14:tracePt t="74400" x="7848600" y="2697163"/>
          <p14:tracePt t="74417" x="7848600" y="2652713"/>
          <p14:tracePt t="74434" x="7848600" y="2625725"/>
          <p14:tracePt t="74451" x="7848600" y="2589213"/>
          <p14:tracePt t="74468" x="7848600" y="2571750"/>
          <p14:tracePt t="74484" x="7848600" y="2544763"/>
          <p14:tracePt t="74500" x="7848600" y="2527300"/>
          <p14:tracePt t="74517" x="7848600" y="2490788"/>
          <p14:tracePt t="74534" x="7848600" y="2473325"/>
          <p14:tracePt t="74571" x="7848600" y="2465388"/>
          <p14:tracePt t="74675" x="7848600" y="2500313"/>
          <p14:tracePt t="74684" x="7848600" y="2536825"/>
          <p14:tracePt t="74691" x="7867650" y="2562225"/>
          <p14:tracePt t="74701" x="7867650" y="2598738"/>
          <p14:tracePt t="74717" x="7875588" y="2679700"/>
          <p14:tracePt t="74734" x="7875588" y="2732088"/>
          <p14:tracePt t="74751" x="7875588" y="2768600"/>
          <p14:tracePt t="74787" x="7885113" y="2776538"/>
          <p14:tracePt t="74875" x="7902575" y="2803525"/>
          <p14:tracePt t="74884" x="7902575" y="2822575"/>
          <p14:tracePt t="74891" x="7902575" y="2857500"/>
          <p14:tracePt t="74901" x="7902575" y="2901950"/>
          <p14:tracePt t="74917" x="7902575" y="2919413"/>
          <p14:tracePt t="74934" x="7902575" y="2973388"/>
          <p14:tracePt t="74950" x="7902575" y="3027363"/>
          <p14:tracePt t="74967" x="7902575" y="3081338"/>
          <p14:tracePt t="74984" x="7902575" y="3160713"/>
          <p14:tracePt t="75000" x="7902575" y="3205163"/>
          <p14:tracePt t="75017" x="7902575" y="3232150"/>
          <p14:tracePt t="75034" x="7902575" y="3259138"/>
          <p14:tracePt t="75051" x="7902575" y="3286125"/>
          <p14:tracePt t="75068" x="7894638" y="3322638"/>
          <p14:tracePt t="75084" x="7885113" y="3357563"/>
          <p14:tracePt t="75100" x="7875588" y="3411538"/>
          <p14:tracePt t="75117" x="7840663" y="3446463"/>
          <p14:tracePt t="75134" x="7813675" y="3482975"/>
          <p14:tracePt t="75150" x="7813675" y="3490913"/>
          <p14:tracePt t="75168" x="7796213" y="3536950"/>
          <p14:tracePt t="75219" x="7777163" y="3562350"/>
          <p14:tracePt t="75227" x="7777163" y="3571875"/>
          <p14:tracePt t="75243" x="7769225" y="3581400"/>
          <p14:tracePt t="75252" x="7751763" y="3616325"/>
          <p14:tracePt t="75268" x="7724775" y="3643313"/>
          <p14:tracePt t="75371" x="7724775" y="3652838"/>
          <p14:tracePt t="75395" x="7705725" y="3679825"/>
          <p14:tracePt t="75755" x="7715250" y="3705225"/>
          <p14:tracePt t="75771" x="7724775" y="3705225"/>
          <p14:tracePt t="75787" x="7732713" y="3705225"/>
          <p14:tracePt t="75803" x="7742238" y="3705225"/>
          <p14:tracePt t="75811" x="7769225" y="3705225"/>
          <p14:tracePt t="75819" x="7777163" y="3705225"/>
          <p14:tracePt t="75834" x="7786688" y="3705225"/>
          <p14:tracePt t="75850" x="7796213" y="3705225"/>
          <p14:tracePt t="75987" x="7813675" y="3705225"/>
          <p14:tracePt t="75995" x="7831138" y="3705225"/>
          <p14:tracePt t="76003" x="7840663" y="3705225"/>
          <p14:tracePt t="76019" x="7848600" y="3705225"/>
          <p14:tracePt t="76034" x="7867650" y="3705225"/>
          <p14:tracePt t="76051" x="7902575" y="3697288"/>
          <p14:tracePt t="76067" x="7947025" y="3679825"/>
          <p14:tracePt t="76084" x="8018463" y="3633788"/>
          <p14:tracePt t="76100" x="8045450" y="3625850"/>
          <p14:tracePt t="76117" x="8099425" y="3589338"/>
          <p14:tracePt t="76134" x="8116888" y="3571875"/>
          <p14:tracePt t="76150" x="8143875" y="3562350"/>
          <p14:tracePt t="76167" x="8170863" y="3554413"/>
          <p14:tracePt t="76184" x="8205788" y="3554413"/>
          <p14:tracePt t="76200" x="8232775" y="3536950"/>
          <p14:tracePt t="76217" x="8251825" y="3527425"/>
          <p14:tracePt t="76251" x="8296275" y="3500438"/>
          <p14:tracePt t="76267" x="8313738" y="3490913"/>
          <p14:tracePt t="76284" x="8331200" y="3465513"/>
          <p14:tracePt t="76300" x="8348663" y="3455988"/>
          <p14:tracePt t="76651" x="8358188" y="3455988"/>
          <p14:tracePt t="76683" x="8385175" y="3455988"/>
          <p14:tracePt t="76883" x="8394700" y="3455988"/>
          <p14:tracePt t="76899" x="8394700" y="3465513"/>
          <p14:tracePt t="76907" x="8394700" y="3490913"/>
          <p14:tracePt t="76917" x="8348663" y="3500438"/>
          <p14:tracePt t="76934" x="8259763" y="3544888"/>
          <p14:tracePt t="76950" x="8180388" y="3554413"/>
          <p14:tracePt t="76967" x="8116888" y="3571875"/>
          <p14:tracePt t="76984" x="8045450" y="3571875"/>
          <p14:tracePt t="77000" x="8010525" y="3589338"/>
          <p14:tracePt t="77171" x="7991475" y="3608388"/>
          <p14:tracePt t="77179" x="7991475" y="3616325"/>
          <p14:tracePt t="77187" x="7991475" y="3633788"/>
          <p14:tracePt t="77200" x="7991475" y="3643313"/>
          <p14:tracePt t="77217" x="7991475" y="3652838"/>
          <p14:tracePt t="77234" x="7991475" y="3687763"/>
          <p14:tracePt t="77251" x="7991475" y="3697288"/>
          <p14:tracePt t="77267" x="7991475" y="3705225"/>
          <p14:tracePt t="77323" x="7991475" y="3714750"/>
          <p14:tracePt t="77395" x="8001000" y="3732213"/>
          <p14:tracePt t="77411" x="8010525" y="3732213"/>
          <p14:tracePt t="77419" x="8027988" y="3732213"/>
          <p14:tracePt t="77427" x="8054975" y="3732213"/>
          <p14:tracePt t="77435" x="8089900" y="3732213"/>
          <p14:tracePt t="77451" x="8126413" y="3732213"/>
          <p14:tracePt t="77467" x="8143875" y="3732213"/>
          <p14:tracePt t="77539" x="8170863" y="3732213"/>
          <p14:tracePt t="77547" x="8180388" y="3732213"/>
          <p14:tracePt t="77555" x="8197850" y="3732213"/>
          <p14:tracePt t="77567" x="8224838" y="3732213"/>
          <p14:tracePt t="77584" x="8232775" y="3724275"/>
          <p14:tracePt t="77600" x="8242300" y="3724275"/>
          <p14:tracePt t="78099" x="8277225" y="3705225"/>
          <p14:tracePt t="78107" x="8304213" y="3705225"/>
          <p14:tracePt t="78116" x="8348663" y="3705225"/>
          <p14:tracePt t="78134" x="8429625" y="3705225"/>
          <p14:tracePt t="78150" x="8510588" y="3705225"/>
          <p14:tracePt t="78167" x="8555038" y="3705225"/>
          <p14:tracePt t="79883" x="8609013" y="3705225"/>
          <p14:tracePt t="79891" x="8661400" y="3705225"/>
          <p14:tracePt t="79900" x="8732838" y="3705225"/>
          <p14:tracePt t="79917" x="8885238" y="3705225"/>
          <p14:tracePt t="79934" x="8991600" y="3724275"/>
          <p14:tracePt t="79950" x="9144000" y="3724275"/>
          <p14:tracePt t="79967" x="9269413" y="3724275"/>
          <p14:tracePt t="79984" x="9375775" y="3724275"/>
          <p14:tracePt t="80000" x="9466263" y="3724275"/>
          <p14:tracePt t="80017" x="9528175" y="3724275"/>
          <p14:tracePt t="80034" x="9634538" y="3724275"/>
          <p14:tracePt t="80051" x="9715500" y="3705225"/>
          <p14:tracePt t="80067" x="9831388" y="3705225"/>
          <p14:tracePt t="80084" x="9885363" y="3705225"/>
          <p14:tracePt t="80100" x="9920288" y="3705225"/>
          <p14:tracePt t="80117" x="9956800" y="3705225"/>
          <p14:tracePt t="80134" x="9966325" y="3705225"/>
          <p14:tracePt t="80150" x="10001250" y="3697288"/>
          <p14:tracePt t="80184" x="10018713" y="3679825"/>
          <p14:tracePt t="80200" x="10055225" y="3670300"/>
          <p14:tracePt t="80217" x="10072688" y="3643313"/>
          <p14:tracePt t="80250" x="10090150" y="3633788"/>
          <p14:tracePt t="80299" x="10109200" y="3625850"/>
          <p14:tracePt t="80315" x="10117138" y="3616325"/>
          <p14:tracePt t="80331" x="10117138" y="3608388"/>
          <p14:tracePt t="80347" x="10117138" y="3598863"/>
          <p14:tracePt t="80355" x="10117138" y="3581400"/>
          <p14:tracePt t="80367" x="10117138" y="3571875"/>
          <p14:tracePt t="80384" x="10117138" y="3554413"/>
          <p14:tracePt t="80400" x="10099675" y="3517900"/>
          <p14:tracePt t="80417" x="10072688" y="3490913"/>
          <p14:tracePt t="80434" x="10063163" y="3473450"/>
          <p14:tracePt t="80451" x="10028238" y="3465513"/>
          <p14:tracePt t="80467" x="10001250" y="3465513"/>
          <p14:tracePt t="80484" x="9902825" y="3446463"/>
          <p14:tracePt t="80500" x="9840913" y="3446463"/>
          <p14:tracePt t="80517" x="9804400" y="3429000"/>
          <p14:tracePt t="80534" x="9796463" y="3429000"/>
          <p14:tracePt t="80550" x="9777413" y="3429000"/>
          <p14:tracePt t="80567" x="9769475" y="3429000"/>
          <p14:tracePt t="80584" x="9732963" y="3429000"/>
          <p14:tracePt t="80600" x="9715500" y="3429000"/>
          <p14:tracePt t="80617" x="9680575" y="3429000"/>
          <p14:tracePt t="80633" x="9661525" y="3438525"/>
          <p14:tracePt t="80651" x="9653588" y="3446463"/>
          <p14:tracePt t="80667" x="9644063" y="3465513"/>
          <p14:tracePt t="80684" x="9644063" y="3482975"/>
          <p14:tracePt t="80700" x="9644063" y="3509963"/>
          <p14:tracePt t="80717" x="9644063" y="3527425"/>
          <p14:tracePt t="80734" x="9644063" y="3536950"/>
          <p14:tracePt t="80750" x="9644063" y="3544888"/>
          <p14:tracePt t="80767" x="9653588" y="3571875"/>
          <p14:tracePt t="80783" x="9671050" y="3589338"/>
          <p14:tracePt t="80800" x="9732963" y="3625850"/>
          <p14:tracePt t="80817" x="9759950" y="3643313"/>
          <p14:tracePt t="80833" x="9777413" y="3652838"/>
          <p14:tracePt t="80851" x="9823450" y="3652838"/>
          <p14:tracePt t="80868" x="9875838" y="3660775"/>
          <p14:tracePt t="80884" x="9939338" y="3687763"/>
          <p14:tracePt t="80900" x="9974263" y="3705225"/>
          <p14:tracePt t="80917" x="10028238" y="3705225"/>
          <p14:tracePt t="80933" x="10072688" y="3705225"/>
          <p14:tracePt t="80950" x="10117138" y="3705225"/>
          <p14:tracePt t="80967" x="10180638" y="3705225"/>
          <p14:tracePt t="80983" x="10242550" y="3705225"/>
          <p14:tracePt t="81000" x="10287000" y="3705225"/>
          <p14:tracePt t="81017" x="10348913" y="3705225"/>
          <p14:tracePt t="81033" x="10375900" y="3705225"/>
          <p14:tracePt t="81051" x="10412413" y="3705225"/>
          <p14:tracePt t="81067" x="10429875" y="3705225"/>
          <p14:tracePt t="81107" x="10466388" y="3697288"/>
          <p14:tracePt t="81131" x="10466388" y="3687763"/>
          <p14:tracePt t="81139" x="10466388" y="3679825"/>
          <p14:tracePt t="81150" x="10466388" y="3660775"/>
          <p14:tracePt t="81167" x="10466388" y="3652838"/>
          <p14:tracePt t="81184" x="10466388" y="3608388"/>
          <p14:tracePt t="81200" x="10466388" y="3598863"/>
          <p14:tracePt t="81217" x="10466388" y="3571875"/>
          <p14:tracePt t="81234" x="10466388" y="3544888"/>
          <p14:tracePt t="81251" x="10447338" y="3517900"/>
          <p14:tracePt t="81268" x="10394950" y="3473450"/>
          <p14:tracePt t="81284" x="10348913" y="3446463"/>
          <p14:tracePt t="81300" x="10277475" y="3419475"/>
          <p14:tracePt t="81317" x="10161588" y="3394075"/>
          <p14:tracePt t="81333" x="10082213" y="3394075"/>
          <p14:tracePt t="81350" x="10072688" y="3394075"/>
          <p14:tracePt t="81367" x="10055225" y="3394075"/>
          <p14:tracePt t="81400" x="10045700" y="3394075"/>
          <p14:tracePt t="81417" x="10037763" y="3394075"/>
          <p14:tracePt t="81515" x="10018713" y="3394075"/>
          <p14:tracePt t="81523" x="9991725" y="3402013"/>
          <p14:tracePt t="81533" x="9966325" y="3419475"/>
          <p14:tracePt t="81550" x="9742488" y="3455988"/>
          <p14:tracePt t="81567" x="9205913" y="3517900"/>
          <p14:tracePt t="81583" x="8545513" y="3562350"/>
          <p14:tracePt t="81600" x="7885113" y="3608388"/>
          <p14:tracePt t="81617" x="7367588" y="3608388"/>
          <p14:tracePt t="81633" x="7010400" y="3608388"/>
          <p14:tracePt t="81651" x="6680200" y="3608388"/>
          <p14:tracePt t="81667" x="6134100" y="3608388"/>
          <p14:tracePt t="81684" x="5813425" y="3643313"/>
          <p14:tracePt t="81700" x="5527675" y="3643313"/>
          <p14:tracePt t="81717" x="5232400" y="3705225"/>
          <p14:tracePt t="81733" x="4857750" y="3705225"/>
          <p14:tracePt t="81750" x="4572000" y="3705225"/>
          <p14:tracePt t="81767" x="4419600" y="3705225"/>
          <p14:tracePt t="81783" x="4313238" y="3705225"/>
          <p14:tracePt t="81800" x="4241800" y="3714750"/>
          <p14:tracePt t="81817" x="4179888" y="3732213"/>
          <p14:tracePt t="81833" x="4108450" y="3776663"/>
          <p14:tracePt t="81850" x="4017963" y="3803650"/>
          <p14:tracePt t="81867" x="3867150" y="3867150"/>
          <p14:tracePt t="81884" x="3830638" y="3867150"/>
          <p14:tracePt t="82027" x="3822700" y="3867150"/>
          <p14:tracePt t="82035" x="3803650" y="3848100"/>
          <p14:tracePt t="82043" x="3786188" y="3840163"/>
          <p14:tracePt t="82052" x="3768725" y="3840163"/>
          <p14:tracePt t="82067" x="3732213" y="3822700"/>
          <p14:tracePt t="82085" x="3705225" y="3822700"/>
          <p14:tracePt t="82100" x="3643313" y="3813175"/>
          <p14:tracePt t="82117" x="3562350" y="3786188"/>
          <p14:tracePt t="82134" x="3517900" y="3786188"/>
          <p14:tracePt t="82167" x="3490913" y="3786188"/>
          <p14:tracePt t="82184" x="3465513" y="3786188"/>
          <p14:tracePt t="82200" x="3438525" y="3803650"/>
          <p14:tracePt t="82217" x="3411538" y="3813175"/>
          <p14:tracePt t="82251" x="3402013" y="3822700"/>
          <p14:tracePt t="82268" x="3402013" y="3830638"/>
          <p14:tracePt t="82284" x="3402013" y="3857625"/>
          <p14:tracePt t="82300" x="3402013" y="3875088"/>
          <p14:tracePt t="82317" x="3411538" y="3884613"/>
          <p14:tracePt t="82334" x="3455988" y="3884613"/>
          <p14:tracePt t="82350" x="3473450" y="3884613"/>
          <p14:tracePt t="82367" x="3482975" y="3884613"/>
          <p14:tracePt t="82383" x="3490913" y="3884613"/>
          <p14:tracePt t="82400" x="3509963" y="3884613"/>
          <p14:tracePt t="82417" x="3517900" y="3884613"/>
          <p14:tracePt t="82539" x="3536950" y="3884613"/>
          <p14:tracePt t="82555" x="3544888" y="3884613"/>
          <p14:tracePt t="82563" x="3571875" y="3884613"/>
          <p14:tracePt t="82571" x="3625850" y="3884613"/>
          <p14:tracePt t="82583" x="3679825" y="3884613"/>
          <p14:tracePt t="82600" x="3848100" y="3884613"/>
          <p14:tracePt t="82617" x="4108450" y="3884613"/>
          <p14:tracePt t="82633" x="4510088" y="3884613"/>
          <p14:tracePt t="82651" x="5045075" y="3830638"/>
          <p14:tracePt t="82667" x="5938838" y="3679825"/>
          <p14:tracePt t="82684" x="6465888" y="3571875"/>
          <p14:tracePt t="82700" x="6759575" y="3536950"/>
          <p14:tracePt t="82717" x="6911975" y="3490913"/>
          <p14:tracePt t="82733" x="6946900" y="3473450"/>
          <p14:tracePt t="82750" x="6956425" y="3473450"/>
          <p14:tracePt t="82767" x="6965950" y="3465513"/>
          <p14:tracePt t="82784" x="6983413" y="3455988"/>
          <p14:tracePt t="82800" x="6991350" y="3438525"/>
          <p14:tracePt t="82817" x="7000875" y="3429000"/>
          <p14:tracePt t="82834" x="7037388" y="3411538"/>
          <p14:tracePt t="82850" x="7089775" y="3402013"/>
          <p14:tracePt t="82867" x="7286625" y="3402013"/>
          <p14:tracePt t="82884" x="7510463" y="3402013"/>
          <p14:tracePt t="82900" x="7777163" y="3367088"/>
          <p14:tracePt t="82917" x="7974013" y="3348038"/>
          <p14:tracePt t="82933" x="8089900" y="3330575"/>
          <p14:tracePt t="82950" x="8099425" y="3330575"/>
          <p14:tracePt t="83091" x="8054975" y="3322638"/>
          <p14:tracePt t="83100" x="8018463" y="3295650"/>
          <p14:tracePt t="83107" x="7966075" y="3276600"/>
          <p14:tracePt t="83117" x="7885113" y="3259138"/>
          <p14:tracePt t="83134" x="7751763" y="3214688"/>
          <p14:tracePt t="83150" x="7653338" y="3187700"/>
          <p14:tracePt t="83167" x="7562850" y="3179763"/>
          <p14:tracePt t="83183" x="7483475" y="3133725"/>
          <p14:tracePt t="83200" x="7367588" y="3081338"/>
          <p14:tracePt t="83217" x="7161213" y="3044825"/>
          <p14:tracePt t="83234" x="6894513" y="3027363"/>
          <p14:tracePt t="83251" x="6589713" y="3027363"/>
          <p14:tracePt t="83267" x="6161088" y="3027363"/>
          <p14:tracePt t="83284" x="5867400" y="3071813"/>
          <p14:tracePt t="83300" x="5545138" y="3170238"/>
          <p14:tracePt t="83316" x="5303838" y="3313113"/>
          <p14:tracePt t="83333" x="5018088" y="3500438"/>
          <p14:tracePt t="83350" x="4687888" y="3679825"/>
          <p14:tracePt t="83367" x="4340225" y="3848100"/>
          <p14:tracePt t="83383" x="3956050" y="3965575"/>
          <p14:tracePt t="83400" x="3705225" y="4027488"/>
          <p14:tracePt t="83417" x="3643313" y="4037013"/>
          <p14:tracePt t="83433" x="3598863" y="4044950"/>
          <p14:tracePt t="83450" x="3527425" y="4044950"/>
          <p14:tracePt t="83467" x="3473450" y="4044950"/>
          <p14:tracePt t="83483" x="3465513" y="4044950"/>
          <p14:tracePt t="83507" x="3455988" y="4044950"/>
          <p14:tracePt t="83517" x="3429000" y="4044950"/>
          <p14:tracePt t="83533" x="3411538" y="4044950"/>
          <p14:tracePt t="83550" x="3384550" y="4044950"/>
          <p14:tracePt t="83567" x="3357563" y="4044950"/>
          <p14:tracePt t="83583" x="3313113" y="4044950"/>
          <p14:tracePt t="83600" x="3232150" y="4027488"/>
          <p14:tracePt t="83633" x="3224213" y="4017963"/>
          <p14:tracePt t="83659" x="3241675" y="4017963"/>
          <p14:tracePt t="83668" x="3295650" y="4010025"/>
          <p14:tracePt t="83684" x="3357563" y="4010025"/>
          <p14:tracePt t="83700" x="3375025" y="3990975"/>
          <p14:tracePt t="83716" x="3402013" y="3990975"/>
          <p14:tracePt t="83733" x="3429000" y="3990975"/>
          <p14:tracePt t="83750" x="3473450" y="3983038"/>
          <p14:tracePt t="83767" x="3482975" y="3973513"/>
          <p14:tracePt t="83803" x="3490913" y="3973513"/>
          <p14:tracePt t="83811" x="3517900" y="3973513"/>
          <p14:tracePt t="83819" x="3536950" y="3973513"/>
          <p14:tracePt t="83833" x="3598863" y="3956050"/>
          <p14:tracePt t="83850" x="3830638" y="3956050"/>
          <p14:tracePt t="83867" x="4357688" y="3956050"/>
          <p14:tracePt t="83884" x="4875213" y="3956050"/>
          <p14:tracePt t="83900" x="5456238" y="3956050"/>
          <p14:tracePt t="83916" x="6062663" y="3938588"/>
          <p14:tracePt t="83933" x="6491288" y="3875088"/>
          <p14:tracePt t="83950" x="6759575" y="3840163"/>
          <p14:tracePt t="83967" x="6946900" y="3795713"/>
          <p14:tracePt t="83983" x="7054850" y="3768725"/>
          <p14:tracePt t="84000" x="7062788" y="3759200"/>
          <p14:tracePt t="84059" x="7072313" y="3759200"/>
          <p14:tracePt t="84067" x="7116763" y="3759200"/>
          <p14:tracePt t="84075" x="7161213" y="3759200"/>
          <p14:tracePt t="84084" x="7197725" y="3759200"/>
          <p14:tracePt t="84100" x="7304088" y="3759200"/>
          <p14:tracePt t="84117" x="7446963" y="3759200"/>
          <p14:tracePt t="84133" x="7572375" y="3759200"/>
          <p14:tracePt t="84150" x="7653338" y="3759200"/>
          <p14:tracePt t="84167" x="7697788" y="3732213"/>
          <p14:tracePt t="84183" x="7732713" y="3724275"/>
          <p14:tracePt t="84200" x="7777163" y="3705225"/>
          <p14:tracePt t="84235" x="7786688" y="3705225"/>
          <p14:tracePt t="84379" x="7777163" y="3705225"/>
          <p14:tracePt t="84387" x="7751763" y="3705225"/>
          <p14:tracePt t="84395" x="7680325" y="3705225"/>
          <p14:tracePt t="84403" x="7626350" y="3705225"/>
          <p14:tracePt t="84416" x="7572375" y="3705225"/>
          <p14:tracePt t="84433" x="7554913" y="3705225"/>
          <p14:tracePt t="84450" x="7510463" y="3697288"/>
          <p14:tracePt t="84515" x="7518400" y="3670300"/>
          <p14:tracePt t="84531" x="7527925" y="3670300"/>
          <p14:tracePt t="84539" x="7545388" y="3670300"/>
          <p14:tracePt t="84550" x="7554913" y="3670300"/>
          <p14:tracePt t="84567" x="7599363" y="3670300"/>
          <p14:tracePt t="84583" x="7634288" y="3660775"/>
          <p14:tracePt t="84600" x="7697788" y="3660775"/>
          <p14:tracePt t="84617" x="7759700" y="3643313"/>
          <p14:tracePt t="84633" x="7848600" y="3633788"/>
          <p14:tracePt t="84650" x="7929563" y="3608388"/>
          <p14:tracePt t="84668" x="8001000" y="3571875"/>
          <p14:tracePt t="84684" x="8045450" y="3536950"/>
          <p14:tracePt t="84700" x="8062913" y="3517900"/>
          <p14:tracePt t="84717" x="8116888" y="3490913"/>
          <p14:tracePt t="84733" x="8143875" y="3465513"/>
          <p14:tracePt t="84750" x="8170863" y="3455988"/>
          <p14:tracePt t="84784" x="8188325" y="3429000"/>
          <p14:tracePt t="84817" x="8197850" y="3419475"/>
          <p14:tracePt t="84833" x="8224838" y="3411538"/>
          <p14:tracePt t="84850" x="8259763" y="3357563"/>
          <p14:tracePt t="84867" x="8304213" y="3286125"/>
          <p14:tracePt t="84884" x="8348663" y="3224213"/>
          <p14:tracePt t="84900" x="8358188" y="3197225"/>
          <p14:tracePt t="85003" x="8358188" y="3187700"/>
          <p14:tracePt t="85011" x="8348663" y="3187700"/>
          <p14:tracePt t="85019" x="8331200" y="3214688"/>
          <p14:tracePt t="85033" x="8323263" y="3241675"/>
          <p14:tracePt t="85050" x="8259763" y="3303588"/>
          <p14:tracePt t="85067" x="8161338" y="3384550"/>
          <p14:tracePt t="85084" x="8099425" y="3438525"/>
          <p14:tracePt t="85100" x="7983538" y="3482975"/>
          <p14:tracePt t="85117" x="7885113" y="3517900"/>
          <p14:tracePt t="85133" x="7823200" y="3544888"/>
          <p14:tracePt t="85150" x="7759700" y="3581400"/>
          <p14:tracePt t="85167" x="7732713" y="3598863"/>
          <p14:tracePt t="85183" x="7670800" y="3633788"/>
          <p14:tracePt t="85200" x="7653338" y="3652838"/>
          <p14:tracePt t="85217" x="7616825" y="3687763"/>
          <p14:tracePt t="85233" x="7608888" y="3697288"/>
          <p14:tracePt t="85347" x="7634288" y="3679825"/>
          <p14:tracePt t="85355" x="7643813" y="3660775"/>
          <p14:tracePt t="85366" x="7705725" y="3625850"/>
          <p14:tracePt t="85383" x="7804150" y="3562350"/>
          <p14:tracePt t="85400" x="7991475" y="3482975"/>
          <p14:tracePt t="85417" x="8197850" y="3394075"/>
          <p14:tracePt t="85433" x="8385175" y="3313113"/>
          <p14:tracePt t="85450" x="8572500" y="3205163"/>
          <p14:tracePt t="85467" x="8697913" y="3125788"/>
          <p14:tracePt t="85484" x="8724900" y="3116263"/>
          <p14:tracePt t="85500" x="8742363" y="3089275"/>
          <p14:tracePt t="85651" x="8732838" y="3089275"/>
          <p14:tracePt t="85659" x="8697913" y="3108325"/>
          <p14:tracePt t="85668" x="8653463" y="3143250"/>
          <p14:tracePt t="85684" x="8555038" y="3187700"/>
          <p14:tracePt t="85700" x="8375650" y="3268663"/>
          <p14:tracePt t="85716" x="8197850" y="3330575"/>
          <p14:tracePt t="85733" x="8010525" y="3419475"/>
          <p14:tracePt t="85750" x="7732713" y="3527425"/>
          <p14:tracePt t="85767" x="7402513" y="3660775"/>
          <p14:tracePt t="85783" x="7081838" y="3759200"/>
          <p14:tracePt t="85800" x="6813550" y="3813175"/>
          <p14:tracePt t="85817" x="6688138" y="3875088"/>
          <p14:tracePt t="85833" x="6670675" y="3875088"/>
          <p14:tracePt t="85899" x="6661150" y="3875088"/>
          <p14:tracePt t="85916" x="6643688" y="3875088"/>
          <p14:tracePt t="85923" x="6626225" y="3875088"/>
          <p14:tracePt t="85933" x="6616700" y="3875088"/>
          <p14:tracePt t="85950" x="6562725" y="3875088"/>
          <p14:tracePt t="85967" x="6500813" y="3875088"/>
          <p14:tracePt t="85983" x="6456363" y="3875088"/>
          <p14:tracePt t="86000" x="6429375" y="3875088"/>
          <p14:tracePt t="86017" x="6411913" y="3867150"/>
          <p14:tracePt t="86033" x="6402388" y="3848100"/>
          <p14:tracePt t="86051" x="6402388" y="3803650"/>
          <p14:tracePt t="86067" x="6402388" y="3741738"/>
          <p14:tracePt t="86084" x="6402388" y="3670300"/>
          <p14:tracePt t="86100" x="6402388" y="3562350"/>
          <p14:tracePt t="86116" x="6402388" y="3490913"/>
          <p14:tracePt t="86133" x="6402388" y="3438525"/>
          <p14:tracePt t="86150" x="6367463" y="3375025"/>
          <p14:tracePt t="86167" x="6313488" y="3340100"/>
          <p14:tracePt t="86183" x="6242050" y="3303588"/>
          <p14:tracePt t="86200" x="6143625" y="3295650"/>
          <p14:tracePt t="86217" x="6018213" y="3276600"/>
          <p14:tracePt t="86233" x="5848350" y="3276600"/>
          <p14:tracePt t="86250" x="5562600" y="3276600"/>
          <p14:tracePt t="86267" x="5037138" y="3224213"/>
          <p14:tracePt t="86284" x="4652963" y="3179763"/>
          <p14:tracePt t="86300" x="4357688" y="3108325"/>
          <p14:tracePt t="86317" x="4054475" y="3017838"/>
          <p14:tracePt t="86333" x="3813175" y="3000375"/>
          <p14:tracePt t="86350" x="3643313" y="3000375"/>
          <p14:tracePt t="86367" x="3473450" y="3000375"/>
          <p14:tracePt t="86383" x="3259138" y="3000375"/>
          <p14:tracePt t="86400" x="3071813" y="3054350"/>
          <p14:tracePt t="86417" x="2938463" y="3089275"/>
          <p14:tracePt t="86433" x="2857500" y="3125788"/>
          <p14:tracePt t="86450" x="2776538" y="3152775"/>
          <p14:tracePt t="86467" x="2625725" y="3197225"/>
          <p14:tracePt t="86484" x="2554288" y="3205163"/>
          <p14:tracePt t="86500" x="2500313" y="3241675"/>
          <p14:tracePt t="86516" x="2455863" y="3276600"/>
          <p14:tracePt t="86533" x="2428875" y="3330575"/>
          <p14:tracePt t="86550" x="2401888" y="3394075"/>
          <p14:tracePt t="86567" x="2401888" y="3455988"/>
          <p14:tracePt t="86583" x="2401888" y="3509963"/>
          <p14:tracePt t="86600" x="2411413" y="3608388"/>
          <p14:tracePt t="86617" x="2465388" y="3687763"/>
          <p14:tracePt t="86633" x="2571750" y="3795713"/>
          <p14:tracePt t="86650" x="2786063" y="3956050"/>
          <p14:tracePt t="86667" x="3170238" y="4133850"/>
          <p14:tracePt t="86684" x="3384550" y="4241800"/>
          <p14:tracePt t="86700" x="3608388" y="4313238"/>
          <p14:tracePt t="86716" x="3902075" y="4330700"/>
          <p14:tracePt t="86733" x="4322763" y="4330700"/>
          <p14:tracePt t="86750" x="4795838" y="4330700"/>
          <p14:tracePt t="86767" x="5153025" y="4330700"/>
          <p14:tracePt t="86783" x="5322888" y="4330700"/>
          <p14:tracePt t="86800" x="5491163" y="4330700"/>
          <p14:tracePt t="86817" x="5715000" y="4330700"/>
          <p14:tracePt t="86833" x="5884863" y="4330700"/>
          <p14:tracePt t="86850" x="6108700" y="4286250"/>
          <p14:tracePt t="86867" x="6438900" y="4197350"/>
          <p14:tracePt t="86884" x="6634163" y="4179888"/>
          <p14:tracePt t="86900" x="6796088" y="4133850"/>
          <p14:tracePt t="86916" x="6840538" y="4116388"/>
          <p14:tracePt t="86933" x="6848475" y="4108450"/>
          <p14:tracePt t="86979" x="6848475" y="4089400"/>
          <p14:tracePt t="86987" x="6848475" y="4062413"/>
          <p14:tracePt t="87000" x="6848475" y="4027488"/>
          <p14:tracePt t="87016" x="6840538" y="3946525"/>
          <p14:tracePt t="87033" x="6813550" y="3857625"/>
          <p14:tracePt t="87051" x="6786563" y="3741738"/>
          <p14:tracePt t="87067" x="6751638" y="3633788"/>
          <p14:tracePt t="87084" x="6724650" y="3581400"/>
          <p14:tracePt t="87100" x="6697663" y="3536950"/>
          <p14:tracePt t="87116" x="6616700" y="3465513"/>
          <p14:tracePt t="87133" x="6500813" y="3429000"/>
          <p14:tracePt t="87150" x="6384925" y="3384550"/>
          <p14:tracePt t="87167" x="6205538" y="3313113"/>
          <p14:tracePt t="87183" x="5983288" y="3295650"/>
          <p14:tracePt t="87200" x="5653088" y="3276600"/>
          <p14:tracePt t="87217" x="5313363" y="3276600"/>
          <p14:tracePt t="87233" x="5010150" y="3276600"/>
          <p14:tracePt t="87250" x="4697413" y="3276600"/>
          <p14:tracePt t="87267" x="4125913" y="3276600"/>
          <p14:tracePt t="87284" x="3813175" y="3276600"/>
          <p14:tracePt t="87300" x="3625850" y="3276600"/>
          <p14:tracePt t="87317" x="3402013" y="3276600"/>
          <p14:tracePt t="87333" x="3259138" y="3276600"/>
          <p14:tracePt t="87350" x="3133725" y="3276600"/>
          <p14:tracePt t="87366" x="3027363" y="3286125"/>
          <p14:tracePt t="87383" x="2911475" y="3322638"/>
          <p14:tracePt t="87400" x="2751138" y="3357563"/>
          <p14:tracePt t="87417" x="2598738" y="3402013"/>
          <p14:tracePt t="87433" x="2500313" y="3465513"/>
          <p14:tracePt t="87450" x="2465388" y="3482975"/>
          <p14:tracePt t="87467" x="2374900" y="3554413"/>
          <p14:tracePt t="87483" x="2339975" y="3625850"/>
          <p14:tracePt t="87500" x="2339975" y="3652838"/>
          <p14:tracePt t="87516" x="2339975" y="3732213"/>
          <p14:tracePt t="87533" x="2384425" y="3867150"/>
          <p14:tracePt t="87550" x="2517775" y="4017963"/>
          <p14:tracePt t="87567" x="2652713" y="4160838"/>
          <p14:tracePt t="87583" x="2803525" y="4276725"/>
          <p14:tracePt t="87600" x="2990850" y="4367213"/>
          <p14:tracePt t="87617" x="3152775" y="4429125"/>
          <p14:tracePt t="87633" x="3465513" y="4500563"/>
          <p14:tracePt t="87650" x="3803650" y="4545013"/>
          <p14:tracePt t="87667" x="4429125" y="4581525"/>
          <p14:tracePt t="87684" x="4848225" y="4581525"/>
          <p14:tracePt t="87700" x="5116513" y="4581525"/>
          <p14:tracePt t="87716" x="5251450" y="4581525"/>
          <p14:tracePt t="87733" x="5330825" y="4581525"/>
          <p14:tracePt t="87750" x="5375275" y="4581525"/>
          <p14:tracePt t="87767" x="5465763" y="4537075"/>
          <p14:tracePt t="87783" x="5599113" y="4473575"/>
          <p14:tracePt t="87800" x="5848350" y="4419600"/>
          <p14:tracePt t="87816" x="6099175" y="4367213"/>
          <p14:tracePt t="87833" x="6188075" y="4357688"/>
          <p14:tracePt t="87850" x="6232525" y="4340225"/>
          <p14:tracePt t="87867" x="6296025" y="4295775"/>
          <p14:tracePt t="87884" x="6313488" y="4276725"/>
          <p14:tracePt t="87900" x="6348413" y="4214813"/>
          <p14:tracePt t="87916" x="6411913" y="4116388"/>
          <p14:tracePt t="87933" x="6483350" y="3990975"/>
          <p14:tracePt t="87950" x="6527800" y="3884613"/>
          <p14:tracePt t="87967" x="6554788" y="3786188"/>
          <p14:tracePt t="87983" x="6572250" y="3724275"/>
          <p14:tracePt t="88000" x="6572250" y="3687763"/>
          <p14:tracePt t="88017" x="6572250" y="3643313"/>
          <p14:tracePt t="88033" x="6562725" y="3598863"/>
          <p14:tracePt t="88050" x="6518275" y="3536950"/>
          <p14:tracePt t="88067" x="6402388" y="3429000"/>
          <p14:tracePt t="88083" x="6286500" y="3348038"/>
          <p14:tracePt t="88100" x="6143625" y="3286125"/>
          <p14:tracePt t="88116" x="6010275" y="3224213"/>
          <p14:tracePt t="88133" x="5875338" y="3197225"/>
          <p14:tracePt t="88150" x="5795963" y="3170238"/>
          <p14:tracePt t="88167" x="5751513" y="3152775"/>
          <p14:tracePt t="88183" x="5724525" y="3143250"/>
          <p14:tracePt t="88411" x="5705475" y="3143250"/>
          <p14:tracePt t="88419" x="5661025" y="3160713"/>
          <p14:tracePt t="88427" x="5643563" y="3179763"/>
          <p14:tracePt t="88435" x="5634038" y="3179763"/>
          <p14:tracePt t="88450" x="5608638" y="3179763"/>
          <p14:tracePt t="88491" x="5626100" y="3197225"/>
          <p14:tracePt t="88779" x="5634038" y="3197225"/>
          <p14:tracePt t="88811" x="5643563" y="3197225"/>
          <p14:tracePt t="88835" x="5670550" y="3197225"/>
          <p14:tracePt t="88843" x="5688013" y="3197225"/>
          <p14:tracePt t="88851" x="5724525" y="3197225"/>
          <p14:tracePt t="88867" x="5795963" y="3224213"/>
          <p14:tracePt t="88884" x="5813425" y="3224213"/>
          <p14:tracePt t="88900" x="5822950" y="3241675"/>
          <p14:tracePt t="88916" x="5848350" y="3251200"/>
          <p14:tracePt t="88933" x="5867400" y="3251200"/>
          <p14:tracePt t="89051" x="5875338" y="3259138"/>
          <p14:tracePt t="89083" x="5857875" y="3268663"/>
          <p14:tracePt t="89091" x="5848350" y="3276600"/>
          <p14:tracePt t="89116" x="5840413" y="3276600"/>
          <p14:tracePt t="89131" x="5822950" y="3276600"/>
          <p14:tracePt t="89139" x="5795963" y="3276600"/>
          <p14:tracePt t="89150" x="5768975" y="3276600"/>
          <p14:tracePt t="89166" x="5680075" y="3276600"/>
          <p14:tracePt t="89183" x="5554663" y="3276600"/>
          <p14:tracePt t="89200" x="5465763" y="3276600"/>
          <p14:tracePt t="89216" x="5384800" y="3276600"/>
          <p14:tracePt t="89233" x="5295900" y="3276600"/>
          <p14:tracePt t="89250" x="5224463" y="3276600"/>
          <p14:tracePt t="89267" x="5089525" y="3276600"/>
          <p14:tracePt t="89284" x="5010150" y="3295650"/>
          <p14:tracePt t="89300" x="4938713" y="3303588"/>
          <p14:tracePt t="89316" x="4786313" y="3322638"/>
          <p14:tracePt t="89334" x="4589463" y="3357563"/>
          <p14:tracePt t="89350" x="4411663" y="3394075"/>
          <p14:tracePt t="89366" x="4348163" y="3402013"/>
          <p14:tracePt t="89383" x="4268788" y="3438525"/>
          <p14:tracePt t="89400" x="4205288" y="3455988"/>
          <p14:tracePt t="89417" x="4143375" y="3490913"/>
          <p14:tracePt t="89433" x="4089400" y="3509963"/>
          <p14:tracePt t="89450" x="4062413" y="3544888"/>
          <p14:tracePt t="89467" x="4010025" y="3616325"/>
          <p14:tracePt t="89484" x="4000500" y="3660775"/>
          <p14:tracePt t="89500" x="4000500" y="3732213"/>
          <p14:tracePt t="89516" x="4000500" y="3768725"/>
          <p14:tracePt t="89533" x="4000500" y="3803650"/>
          <p14:tracePt t="89550" x="4000500" y="3840163"/>
          <p14:tracePt t="89566" x="4000500" y="3848100"/>
          <p14:tracePt t="89600" x="4000500" y="3857625"/>
          <p14:tracePt t="89617" x="4037013" y="3894138"/>
          <p14:tracePt t="89633" x="4054475" y="3911600"/>
          <p14:tracePt t="89650" x="4098925" y="3938588"/>
          <p14:tracePt t="89667" x="4152900" y="3983038"/>
          <p14:tracePt t="89684" x="4170363" y="4000500"/>
          <p14:tracePt t="89700" x="4205288" y="4017963"/>
          <p14:tracePt t="89716" x="4276725" y="4027488"/>
          <p14:tracePt t="89733" x="4357688" y="4071938"/>
          <p14:tracePt t="89750" x="4456113" y="4081463"/>
          <p14:tracePt t="89766" x="4633913" y="4152900"/>
          <p14:tracePt t="89783" x="4884738" y="4205288"/>
          <p14:tracePt t="89800" x="5205413" y="4295775"/>
          <p14:tracePt t="89817" x="5572125" y="4394200"/>
          <p14:tracePt t="89834" x="5929313" y="4429125"/>
          <p14:tracePt t="89850" x="6126163" y="4429125"/>
          <p14:tracePt t="89867" x="6340475" y="4276725"/>
          <p14:tracePt t="89883" x="6340475" y="4268788"/>
          <p14:tracePt t="90091" x="6340475" y="4251325"/>
          <p14:tracePt t="90100" x="6348413" y="4251325"/>
          <p14:tracePt t="90107" x="6375400" y="4251325"/>
          <p14:tracePt t="90117" x="6394450" y="4251325"/>
          <p14:tracePt t="90133" x="6446838" y="4224338"/>
          <p14:tracePt t="90150" x="6483350" y="4214813"/>
          <p14:tracePt t="90166" x="6510338" y="4187825"/>
          <p14:tracePt t="90183" x="6537325" y="4143375"/>
          <p14:tracePt t="90200" x="6537325" y="4044950"/>
          <p14:tracePt t="90216" x="6537325" y="3965575"/>
          <p14:tracePt t="90233" x="6537325" y="3919538"/>
          <p14:tracePt t="90250" x="6537325" y="3875088"/>
          <p14:tracePt t="90266" x="6537325" y="3840163"/>
          <p14:tracePt t="90284" x="6537325" y="3813175"/>
          <p14:tracePt t="90300" x="6518275" y="3776663"/>
          <p14:tracePt t="90317" x="6500813" y="3732213"/>
          <p14:tracePt t="90333" x="6438900" y="3660775"/>
          <p14:tracePt t="90350" x="6419850" y="3616325"/>
          <p14:tracePt t="90366" x="6394450" y="3554413"/>
          <p14:tracePt t="90403" x="6384925" y="3544888"/>
          <p14:tracePt t="90955" x="6367463" y="3562350"/>
          <p14:tracePt t="90963" x="6340475" y="3598863"/>
          <p14:tracePt t="90971" x="6340475" y="3608388"/>
          <p14:tracePt t="90983" x="6323013" y="3643313"/>
          <p14:tracePt t="91000" x="6313488" y="3705225"/>
          <p14:tracePt t="91016" x="6303963" y="3768725"/>
          <p14:tracePt t="91033" x="6276975" y="3830638"/>
          <p14:tracePt t="91050" x="6259513" y="3894138"/>
          <p14:tracePt t="91066" x="6251575" y="3938588"/>
          <p14:tracePt t="91083" x="6251575" y="3973513"/>
          <p14:tracePt t="91259" x="6224588" y="3973513"/>
          <p14:tracePt t="91267" x="6197600" y="3956050"/>
          <p14:tracePt t="91275" x="6188075" y="3946525"/>
          <p14:tracePt t="91284" x="6180138" y="3938588"/>
          <p14:tracePt t="91300" x="6134100" y="3902075"/>
          <p14:tracePt t="91316" x="6072188" y="3875088"/>
          <p14:tracePt t="91333" x="6054725" y="3867150"/>
          <p14:tracePt t="91350" x="6018213" y="3848100"/>
          <p14:tracePt t="91366" x="5991225" y="3822700"/>
          <p14:tracePt t="91383" x="5983288" y="3803650"/>
          <p14:tracePt t="91400" x="5973763" y="3795713"/>
          <p14:tracePt t="91433" x="5973763" y="3776663"/>
          <p14:tracePt t="91499" x="5973763" y="3768725"/>
          <p14:tracePt t="91531" x="5973763" y="3741738"/>
          <p14:tracePt t="91587" x="5991225" y="3741738"/>
          <p14:tracePt t="91603" x="6010275" y="3741738"/>
          <p14:tracePt t="91627" x="6018213" y="3741738"/>
          <p14:tracePt t="91659" x="6027738" y="3741738"/>
          <p14:tracePt t="91667" x="6037263" y="3741738"/>
          <p14:tracePt t="91683" x="6062663" y="3741738"/>
          <p14:tracePt t="91715" x="6072188" y="3741738"/>
          <p14:tracePt t="91723" x="6081713" y="3741738"/>
          <p14:tracePt t="92099" x="6081713" y="3751263"/>
          <p14:tracePt t="92107" x="6054725" y="3776663"/>
          <p14:tracePt t="92116" x="6045200" y="3813175"/>
          <p14:tracePt t="92133" x="5991225" y="3884613"/>
          <p14:tracePt t="92150" x="5938838" y="3965575"/>
          <p14:tracePt t="92166" x="5929313" y="3990975"/>
          <p14:tracePt t="92183" x="5929313" y="4010025"/>
          <p14:tracePt t="92451" x="5929313" y="4017963"/>
          <p14:tracePt t="92459" x="5929313" y="4054475"/>
          <p14:tracePt t="92467" x="5929313" y="4062413"/>
          <p14:tracePt t="92484" x="5929313" y="4108450"/>
          <p14:tracePt t="92500" x="5929313" y="4125913"/>
          <p14:tracePt t="92516" x="5929313" y="4170363"/>
          <p14:tracePt t="92533" x="5929313" y="4179888"/>
          <p14:tracePt t="92550" x="5929313" y="4187825"/>
          <p14:tracePt t="94267" x="5929313" y="4197350"/>
          <p14:tracePt t="94275" x="5938838" y="4197350"/>
          <p14:tracePt t="94300" x="5946775" y="4205288"/>
          <p14:tracePt t="94307" x="5946775" y="4232275"/>
          <p14:tracePt t="94317" x="5946775" y="4268788"/>
          <p14:tracePt t="94333" x="5946775" y="4286250"/>
          <p14:tracePt t="94350" x="5946775" y="4313238"/>
          <p14:tracePt t="94366" x="5938838" y="4313238"/>
          <p14:tracePt t="94383" x="5929313" y="4313238"/>
          <p14:tracePt t="94427" x="5902325" y="4313238"/>
          <p14:tracePt t="94659" x="5929313" y="4313238"/>
          <p14:tracePt t="94667" x="5938838" y="4313238"/>
          <p14:tracePt t="94675" x="5946775" y="4313238"/>
          <p14:tracePt t="94684" x="5983288" y="4313238"/>
          <p14:tracePt t="94700" x="6027738" y="4286250"/>
          <p14:tracePt t="94716" x="6126163" y="4268788"/>
          <p14:tracePt t="94733" x="6323013" y="4251325"/>
          <p14:tracePt t="94750" x="6634163" y="4197350"/>
          <p14:tracePt t="94766" x="7000875" y="4143375"/>
          <p14:tracePt t="94783" x="7367588" y="4044950"/>
          <p14:tracePt t="94800" x="7688263" y="3946525"/>
          <p14:tracePt t="94816" x="7920038" y="3840163"/>
          <p14:tracePt t="94833" x="8054975" y="3776663"/>
          <p14:tracePt t="94849" x="8134350" y="3741738"/>
          <p14:tracePt t="94867" x="8180388" y="3724275"/>
          <p14:tracePt t="94884" x="8188325" y="3724275"/>
          <p14:tracePt t="94900" x="8197850" y="3714750"/>
          <p14:tracePt t="94916" x="8232775" y="3714750"/>
          <p14:tracePt t="94933" x="8251825" y="3697288"/>
          <p14:tracePt t="94950" x="8269288" y="3679825"/>
          <p14:tracePt t="94966" x="8286750" y="3670300"/>
          <p14:tracePt t="94983" x="8304213" y="3633788"/>
          <p14:tracePt t="95000" x="8331200" y="3608388"/>
          <p14:tracePt t="95016" x="8367713" y="3562350"/>
          <p14:tracePt t="95033" x="8402638" y="3509963"/>
          <p14:tracePt t="95050" x="8429625" y="3446463"/>
          <p14:tracePt t="95067" x="8474075" y="3375025"/>
          <p14:tracePt t="95083" x="8501063" y="3303588"/>
          <p14:tracePt t="95100" x="8518525" y="3259138"/>
          <p14:tracePt t="95116" x="8518525" y="3224213"/>
          <p14:tracePt t="95133" x="8518525" y="3214688"/>
          <p14:tracePt t="95150" x="8518525" y="3197225"/>
          <p14:tracePt t="95166" x="8518525" y="3170238"/>
          <p14:tracePt t="95183" x="8518525" y="3160713"/>
          <p14:tracePt t="95200" x="8518525" y="3143250"/>
          <p14:tracePt t="95216" x="8510588" y="3133725"/>
          <p14:tracePt t="95233" x="8466138" y="3133725"/>
          <p14:tracePt t="95250" x="8439150" y="3133725"/>
          <p14:tracePt t="95267" x="8402638" y="3133725"/>
          <p14:tracePt t="95283" x="8375650" y="3133725"/>
          <p14:tracePt t="95300" x="8367713" y="3170238"/>
          <p14:tracePt t="95316" x="8367713" y="3241675"/>
          <p14:tracePt t="95333" x="8367713" y="3330575"/>
          <p14:tracePt t="95349" x="8367713" y="3411538"/>
          <p14:tracePt t="95366" x="8439150" y="3509963"/>
          <p14:tracePt t="95383" x="8518525" y="3589338"/>
          <p14:tracePt t="95400" x="8582025" y="3633788"/>
          <p14:tracePt t="95416" x="8661400" y="3660775"/>
          <p14:tracePt t="95433" x="8715375" y="3660775"/>
          <p14:tracePt t="95450" x="8769350" y="3660775"/>
          <p14:tracePt t="95467" x="8848725" y="3660775"/>
          <p14:tracePt t="95483" x="8947150" y="3589338"/>
          <p14:tracePt t="95500" x="9037638" y="3482975"/>
          <p14:tracePt t="95516" x="9063038" y="3394075"/>
          <p14:tracePt t="95533" x="9109075" y="3276600"/>
          <p14:tracePt t="95550" x="9109075" y="3197225"/>
          <p14:tracePt t="95566" x="9109075" y="3133725"/>
          <p14:tracePt t="95583" x="9082088" y="3081338"/>
          <p14:tracePt t="95600" x="9018588" y="3054350"/>
          <p14:tracePt t="95616" x="8929688" y="3054350"/>
          <p14:tracePt t="95633" x="8823325" y="3054350"/>
          <p14:tracePt t="95650" x="8670925" y="3054350"/>
          <p14:tracePt t="95667" x="8491538" y="3089275"/>
          <p14:tracePt t="95683" x="8304213" y="3108325"/>
          <p14:tracePt t="95700" x="8259763" y="3116263"/>
          <p14:tracePt t="95716" x="8224838" y="3125788"/>
          <p14:tracePt t="95733" x="8197850" y="3133725"/>
          <p14:tracePt t="95750" x="8180388" y="3170238"/>
          <p14:tracePt t="95766" x="8170863" y="3259138"/>
          <p14:tracePt t="95783" x="8170863" y="3348038"/>
          <p14:tracePt t="95800" x="8170863" y="3455988"/>
          <p14:tracePt t="95816" x="8170863" y="3536950"/>
          <p14:tracePt t="95833" x="8188325" y="3633788"/>
          <p14:tracePt t="95850" x="8242300" y="3705225"/>
          <p14:tracePt t="95867" x="8286750" y="3741738"/>
          <p14:tracePt t="95883" x="8385175" y="3741738"/>
          <p14:tracePt t="95900" x="8483600" y="3741738"/>
          <p14:tracePt t="95916" x="8545513" y="3724275"/>
          <p14:tracePt t="95933" x="8626475" y="3679825"/>
          <p14:tracePt t="95950" x="8661400" y="3660775"/>
          <p14:tracePt t="95966" x="8705850" y="3616325"/>
          <p14:tracePt t="95983" x="8742363" y="3544888"/>
          <p14:tracePt t="96000" x="8769350" y="3473450"/>
          <p14:tracePt t="96016" x="8786813" y="3322638"/>
          <p14:tracePt t="96033" x="8786813" y="3197225"/>
          <p14:tracePt t="96049" x="8777288" y="3116263"/>
          <p14:tracePt t="96067" x="8724900" y="3000375"/>
          <p14:tracePt t="96083" x="8653463" y="2965450"/>
          <p14:tracePt t="96100" x="8589963" y="2965450"/>
          <p14:tracePt t="96116" x="8466138" y="2965450"/>
          <p14:tracePt t="96133" x="8348663" y="3017838"/>
          <p14:tracePt t="96149" x="8205788" y="3125788"/>
          <p14:tracePt t="96166" x="7983538" y="3330575"/>
          <p14:tracePt t="96183" x="7867650" y="3455988"/>
          <p14:tracePt t="96200" x="7777163" y="3581400"/>
          <p14:tracePt t="96217" x="7769225" y="3608388"/>
          <p14:tracePt t="96233" x="7769225" y="3625850"/>
          <p14:tracePt t="96250" x="7759700" y="3633788"/>
          <p14:tracePt t="96267" x="7670800" y="3660775"/>
          <p14:tracePt t="96283" x="7205663" y="3751263"/>
          <p14:tracePt t="96300" x="6823075" y="3830638"/>
          <p14:tracePt t="96316" x="6527800" y="3919538"/>
          <p14:tracePt t="96333" x="6411913" y="3983038"/>
          <p14:tracePt t="96349" x="6367463" y="3990975"/>
          <p14:tracePt t="96366" x="6357938" y="4000500"/>
          <p14:tracePt t="96383" x="6357938" y="4027488"/>
          <p14:tracePt t="96435" x="6357938" y="4037013"/>
          <p14:tracePt t="96675" x="6375400" y="4044950"/>
          <p14:tracePt t="96683" x="6394450" y="4044950"/>
          <p14:tracePt t="96691" x="6429375" y="4044950"/>
          <p14:tracePt t="96700" x="6473825" y="4044950"/>
          <p14:tracePt t="96716" x="6643688" y="4010025"/>
          <p14:tracePt t="96733" x="6902450" y="3919538"/>
          <p14:tracePt t="96749" x="7170738" y="3830638"/>
          <p14:tracePt t="96766" x="7518400" y="3670300"/>
          <p14:tracePt t="96783" x="7912100" y="3517900"/>
          <p14:tracePt t="96799" x="8286750" y="3340100"/>
          <p14:tracePt t="96816" x="8501063" y="3232150"/>
          <p14:tracePt t="96833" x="8626475" y="3152775"/>
          <p14:tracePt t="96849" x="8670925" y="3108325"/>
          <p14:tracePt t="96866" x="8680450" y="3108325"/>
          <p14:tracePt t="96900" x="8697913" y="3089275"/>
          <p14:tracePt t="96907" x="8697913" y="3081338"/>
          <p14:tracePt t="96916" x="8688388" y="3071813"/>
          <p14:tracePt t="96932" x="8680450" y="3054350"/>
          <p14:tracePt t="96949" x="8680450" y="3009900"/>
          <p14:tracePt t="96966" x="8680450" y="2965450"/>
          <p14:tracePt t="96983" x="8661400" y="2928938"/>
          <p14:tracePt t="96999" x="8634413" y="2901950"/>
          <p14:tracePt t="97033" x="8626475" y="2894013"/>
          <p14:tracePt t="97049" x="8599488" y="2894013"/>
          <p14:tracePt t="97067" x="8582025" y="2894013"/>
          <p14:tracePt t="97083" x="8510588" y="2919413"/>
          <p14:tracePt t="97100" x="8483600" y="2973388"/>
          <p14:tracePt t="97116" x="8456613" y="3000375"/>
          <p14:tracePt t="97133" x="8429625" y="3054350"/>
          <p14:tracePt t="97149" x="8420100" y="3089275"/>
          <p14:tracePt t="97166" x="8412163" y="3133725"/>
          <p14:tracePt t="97183" x="8412163" y="3152775"/>
          <p14:tracePt t="97200" x="8412163" y="3197225"/>
          <p14:tracePt t="97216" x="8412163" y="3224213"/>
          <p14:tracePt t="97233" x="8412163" y="3259138"/>
          <p14:tracePt t="97249" x="8447088" y="3322638"/>
          <p14:tracePt t="97266" x="8501063" y="3375025"/>
          <p14:tracePt t="97283" x="8562975" y="3438525"/>
          <p14:tracePt t="97300" x="8609013" y="3455988"/>
          <p14:tracePt t="97316" x="8653463" y="3482975"/>
          <p14:tracePt t="97333" x="8715375" y="3482975"/>
          <p14:tracePt t="97349" x="8777288" y="3482975"/>
          <p14:tracePt t="97366" x="8885238" y="3473450"/>
          <p14:tracePt t="97383" x="8991600" y="3384550"/>
          <p14:tracePt t="97400" x="9082088" y="3268663"/>
          <p14:tracePt t="97416" x="9161463" y="3098800"/>
          <p14:tracePt t="97433" x="9205913" y="3009900"/>
          <p14:tracePt t="97449" x="9215438" y="2973388"/>
          <p14:tracePt t="97491" x="9188450" y="2955925"/>
          <p14:tracePt t="97501" x="9099550" y="2955925"/>
          <p14:tracePt t="97516" x="8991600" y="2955925"/>
          <p14:tracePt t="97533" x="8912225" y="2955925"/>
          <p14:tracePt t="97549" x="8867775" y="2955925"/>
          <p14:tracePt t="97566" x="8831263" y="2955925"/>
          <p14:tracePt t="97683" x="8823325" y="2955925"/>
          <p14:tracePt t="97715" x="8813800" y="2955925"/>
          <p14:tracePt t="97803" x="8777288" y="2965450"/>
          <p14:tracePt t="97811" x="8769350" y="2973388"/>
          <p14:tracePt t="97819" x="8759825" y="2990850"/>
          <p14:tracePt t="97833" x="8732838" y="3017838"/>
          <p14:tracePt t="97849" x="8634413" y="3071813"/>
          <p14:tracePt t="97867" x="8518525" y="3170238"/>
          <p14:tracePt t="97883" x="8153400" y="3348038"/>
          <p14:tracePt t="97900" x="7804150" y="3500438"/>
          <p14:tracePt t="97916" x="7367588" y="3643313"/>
          <p14:tracePt t="97932" x="7018338" y="3732213"/>
          <p14:tracePt t="97949" x="6777038" y="3786188"/>
          <p14:tracePt t="97966" x="6616700" y="3840163"/>
          <p14:tracePt t="97983" x="6537325" y="3848100"/>
          <p14:tracePt t="97999" x="6465888" y="3894138"/>
          <p14:tracePt t="98016" x="6411913" y="3911600"/>
          <p14:tracePt t="98033" x="6367463" y="3911600"/>
          <p14:tracePt t="98049" x="6348413" y="3919538"/>
          <p14:tracePt t="98066" x="6313488" y="3919538"/>
          <p14:tracePt t="98083" x="6259513" y="3919538"/>
          <p14:tracePt t="98100" x="6242050" y="3919538"/>
          <p14:tracePt t="98116" x="6205538" y="3919538"/>
          <p14:tracePt t="98132" x="6161088" y="3919538"/>
          <p14:tracePt t="98149" x="6134100" y="3919538"/>
          <p14:tracePt t="98166" x="6081713" y="3919538"/>
          <p14:tracePt t="98183" x="6072188" y="3919538"/>
          <p14:tracePt t="98235" x="6062663" y="3919538"/>
          <p14:tracePt t="98259" x="6054725" y="3894138"/>
          <p14:tracePt t="98291" x="6045200" y="3884613"/>
          <p14:tracePt t="98315" x="6045200" y="3867150"/>
          <p14:tracePt t="98332" x="6045200" y="3857625"/>
          <p14:tracePt t="98355" x="6045200" y="3840163"/>
          <p14:tracePt t="98403" x="6045200" y="3830638"/>
          <p14:tracePt t="98419" x="6045200" y="3813175"/>
          <p14:tracePt t="98531" x="6045200" y="3803650"/>
          <p14:tracePt t="98563" x="6045200" y="3795713"/>
          <p14:tracePt t="98571" x="6045200" y="3776663"/>
          <p14:tracePt t="98587" x="6045200" y="3768725"/>
          <p14:tracePt t="98599" x="6045200" y="3759200"/>
          <p14:tracePt t="98616" x="6037263" y="3751263"/>
          <p14:tracePt t="98632" x="6018213" y="3741738"/>
          <p14:tracePt t="98649" x="6000750" y="3741738"/>
          <p14:tracePt t="98666" x="5991225" y="3741738"/>
          <p14:tracePt t="98715" x="5983288" y="3741738"/>
          <p14:tracePt t="98723" x="5973763" y="3741738"/>
          <p14:tracePt t="98733" x="5946775" y="3741738"/>
          <p14:tracePt t="98749" x="5938838" y="3741738"/>
          <p14:tracePt t="98766" x="5929313" y="3741738"/>
          <p14:tracePt t="98783" x="5894388" y="3741738"/>
          <p14:tracePt t="98799" x="5875338" y="3751263"/>
          <p14:tracePt t="98833" x="5867400" y="3759200"/>
          <p14:tracePt t="98849" x="5840413" y="3776663"/>
          <p14:tracePt t="98866" x="5813425" y="3803650"/>
          <p14:tracePt t="98883" x="5803900" y="3813175"/>
          <p14:tracePt t="98899" x="5795963" y="3822700"/>
          <p14:tracePt t="98931" x="5795963" y="3840163"/>
          <p14:tracePt t="98939" x="5795963" y="3848100"/>
          <p14:tracePt t="98949" x="5795963" y="3867150"/>
          <p14:tracePt t="98966" x="5795963" y="3884613"/>
          <p14:tracePt t="98982" x="5795963" y="3902075"/>
          <p14:tracePt t="98999" x="5795963" y="3911600"/>
          <p14:tracePt t="99016" x="5795963" y="3919538"/>
          <p14:tracePt t="99033" x="5795963" y="3965575"/>
          <p14:tracePt t="99049" x="5795963" y="4000500"/>
          <p14:tracePt t="99066" x="5795963" y="4017963"/>
          <p14:tracePt t="99083" x="5813425" y="4081463"/>
          <p14:tracePt t="99099" x="5822950" y="4089400"/>
          <p14:tracePt t="99116" x="5840413" y="4116388"/>
          <p14:tracePt t="99149" x="5848350" y="4133850"/>
          <p14:tracePt t="99166" x="5884863" y="4152900"/>
          <p14:tracePt t="99183" x="5929313" y="4187825"/>
          <p14:tracePt t="99199" x="5956300" y="4205288"/>
          <p14:tracePt t="99216" x="6010275" y="4251325"/>
          <p14:tracePt t="99233" x="6037263" y="4259263"/>
          <p14:tracePt t="99249" x="6072188" y="4268788"/>
          <p14:tracePt t="99283" x="6126163" y="4268788"/>
          <p14:tracePt t="99300" x="6161088" y="4268788"/>
          <p14:tracePt t="99316" x="6180138" y="4268788"/>
          <p14:tracePt t="99333" x="6205538" y="4268788"/>
          <p14:tracePt t="99349" x="6251575" y="4268788"/>
          <p14:tracePt t="99366" x="6269038" y="4268788"/>
          <p14:tracePt t="99383" x="6286500" y="4268788"/>
          <p14:tracePt t="99416" x="6340475" y="4241800"/>
          <p14:tracePt t="99433" x="6357938" y="4224338"/>
          <p14:tracePt t="99449" x="6394450" y="4205288"/>
          <p14:tracePt t="99466" x="6402388" y="4179888"/>
          <p14:tracePt t="99483" x="6438900" y="4116388"/>
          <p14:tracePt t="99500" x="6446838" y="4071938"/>
          <p14:tracePt t="99516" x="6465888" y="4027488"/>
          <p14:tracePt t="99533" x="6465888" y="3990975"/>
          <p14:tracePt t="99549" x="6465888" y="3946525"/>
          <p14:tracePt t="99566" x="6438900" y="3884613"/>
          <p14:tracePt t="99583" x="6411913" y="3822700"/>
          <p14:tracePt t="99599" x="6348413" y="3741738"/>
          <p14:tracePt t="99616" x="6303963" y="3679825"/>
          <p14:tracePt t="99633" x="6224588" y="3633788"/>
          <p14:tracePt t="99649" x="6170613" y="3608388"/>
          <p14:tracePt t="99666" x="6126163" y="3598863"/>
          <p14:tracePt t="99683" x="6054725" y="3598863"/>
          <p14:tracePt t="99700" x="6000750" y="3598863"/>
          <p14:tracePt t="99716" x="5919788" y="3598863"/>
          <p14:tracePt t="99733" x="5875338" y="3598863"/>
          <p14:tracePt t="99749" x="5813425" y="3616325"/>
          <p14:tracePt t="99766" x="5768975" y="3652838"/>
          <p14:tracePt t="99783" x="5741988" y="3687763"/>
          <p14:tracePt t="99799" x="5724525" y="3714750"/>
          <p14:tracePt t="99816" x="5697538" y="3768725"/>
          <p14:tracePt t="99833" x="5688013" y="3830638"/>
          <p14:tracePt t="99849" x="5688013" y="3884613"/>
          <p14:tracePt t="99866" x="5688013" y="3946525"/>
          <p14:tracePt t="99883" x="5688013" y="4010025"/>
          <p14:tracePt t="99900" x="5688013" y="4027488"/>
          <p14:tracePt t="99947" x="5688013" y="4037013"/>
          <p14:tracePt t="99963" x="5705475" y="4037013"/>
          <p14:tracePt t="99971" x="5715000" y="4037013"/>
          <p14:tracePt t="99982" x="5741988" y="4037013"/>
          <p14:tracePt t="99999" x="5768975" y="4017963"/>
          <p14:tracePt t="100016" x="5830888" y="3983038"/>
          <p14:tracePt t="100032" x="5848350" y="3965575"/>
          <p14:tracePt t="100049" x="5875338" y="3911600"/>
          <p14:tracePt t="100066" x="5894388" y="3894138"/>
          <p14:tracePt t="100083" x="5938838" y="3848100"/>
          <p14:tracePt t="100099" x="5946775" y="3840163"/>
          <p14:tracePt t="100116" x="5946775" y="3830638"/>
          <p14:tracePt t="100133" x="5946775" y="3822700"/>
          <p14:tracePt t="100150" x="5956300" y="3813175"/>
          <p14:tracePt t="100166" x="5956300" y="3795713"/>
          <p14:tracePt t="100183" x="5983288" y="3776663"/>
          <p14:tracePt t="100199" x="5991225" y="3768725"/>
          <p14:tracePt t="100216" x="6000750" y="3759200"/>
          <p14:tracePt t="100233" x="6010275" y="3751263"/>
          <p14:tracePt t="100387" x="6010275" y="3759200"/>
          <p14:tracePt t="100395" x="6010275" y="3768725"/>
          <p14:tracePt t="100403" x="6010275" y="3795713"/>
          <p14:tracePt t="100416" x="6010275" y="3830638"/>
          <p14:tracePt t="100433" x="6010275" y="3867150"/>
          <p14:tracePt t="100449" x="6000750" y="3902075"/>
          <p14:tracePt t="100466" x="5973763" y="3919538"/>
          <p14:tracePt t="100483" x="5929313" y="3965575"/>
          <p14:tracePt t="100517" x="5919788" y="3973513"/>
          <p14:tracePt t="100683" x="5919788" y="3983038"/>
          <p14:tracePt t="100691" x="5973763" y="3983038"/>
          <p14:tracePt t="100700" x="6010275" y="3983038"/>
          <p14:tracePt t="100716" x="6054725" y="3983038"/>
          <p14:tracePt t="100749" x="6072188" y="3983038"/>
          <p14:tracePt t="100883" x="6081713" y="3983038"/>
          <p14:tracePt t="100899" x="6081713" y="3990975"/>
          <p14:tracePt t="100907" x="6081713" y="4000500"/>
          <p14:tracePt t="100917" x="6072188" y="4027488"/>
          <p14:tracePt t="100933" x="6037263" y="4062413"/>
          <p14:tracePt t="100949" x="6027738" y="4062413"/>
          <p14:tracePt t="100966" x="6010275" y="4062413"/>
          <p14:tracePt t="101003" x="6000750" y="4071938"/>
          <p14:tracePt t="101035" x="5991225" y="4071938"/>
          <p14:tracePt t="101051" x="5965825" y="4081463"/>
          <p14:tracePt t="101067" x="5956300" y="4098925"/>
          <p14:tracePt t="101075" x="5946775" y="4108450"/>
          <p14:tracePt t="101084" x="5938838" y="4116388"/>
          <p14:tracePt t="101100" x="5911850" y="4160838"/>
          <p14:tracePt t="101116" x="5884863" y="4224338"/>
          <p14:tracePt t="101133" x="5875338" y="4286250"/>
          <p14:tracePt t="101149" x="5875338" y="4313238"/>
          <p14:tracePt t="101166" x="5875338" y="4322763"/>
          <p14:tracePt t="101235" x="5875338" y="4313238"/>
          <p14:tracePt t="101243" x="5894388" y="4286250"/>
          <p14:tracePt t="101251" x="5902325" y="4259263"/>
          <p14:tracePt t="101266" x="5929313" y="4241800"/>
          <p14:tracePt t="101283" x="5991225" y="4152900"/>
          <p14:tracePt t="101300" x="6010275" y="4133850"/>
          <p14:tracePt t="101332" x="6018213" y="4125913"/>
          <p14:tracePt t="101363" x="6037263" y="4125913"/>
          <p14:tracePt t="101371" x="6045200" y="4125913"/>
          <p14:tracePt t="101383" x="6062663" y="4125913"/>
          <p14:tracePt t="101399" x="6089650" y="4125913"/>
          <p14:tracePt t="101416" x="6108700" y="4133850"/>
          <p14:tracePt t="101432" x="6108700" y="4143375"/>
          <p14:tracePt t="101449" x="6108700" y="4152900"/>
          <p14:tracePt t="101515" x="6126163" y="4160838"/>
          <p14:tracePt t="101571" x="6134100" y="4152900"/>
          <p14:tracePt t="101627" x="6153150" y="4152900"/>
          <p14:tracePt t="102155" x="6116638" y="4170363"/>
          <p14:tracePt t="102163" x="6089650" y="4179888"/>
          <p14:tracePt t="102171" x="6054725" y="4179888"/>
          <p14:tracePt t="102183" x="6045200" y="4179888"/>
          <p14:tracePt t="102199" x="6037263" y="4187825"/>
          <p14:tracePt t="103659" x="6037263" y="4197350"/>
          <p14:tracePt t="103947" x="6045200" y="4197350"/>
          <p14:tracePt t="103955" x="6054725" y="4197350"/>
          <p14:tracePt t="103971" x="6081713" y="4197350"/>
          <p14:tracePt t="104051" x="6089650" y="4197350"/>
          <p14:tracePt t="104059" x="6108700" y="4197350"/>
          <p14:tracePt t="104067" x="6134100" y="4197350"/>
          <p14:tracePt t="104082" x="6143625" y="4197350"/>
          <p14:tracePt t="104100" x="6197600" y="4197350"/>
          <p14:tracePt t="104116" x="6269038" y="4170363"/>
          <p14:tracePt t="104132" x="6313488" y="4133850"/>
          <p14:tracePt t="104149" x="6330950" y="4116388"/>
          <p14:tracePt t="104187" x="6330950" y="4098925"/>
          <p14:tracePt t="104199" x="6330950" y="4089400"/>
          <p14:tracePt t="104216" x="6330950" y="4071938"/>
          <p14:tracePt t="104233" x="6330950" y="4027488"/>
          <p14:tracePt t="104249" x="6330950" y="3983038"/>
          <p14:tracePt t="104266" x="6330950" y="3965575"/>
          <p14:tracePt t="104283" x="6330950" y="3929063"/>
          <p14:tracePt t="104299" x="6323013" y="3875088"/>
          <p14:tracePt t="104316" x="6303963" y="3840163"/>
          <p14:tracePt t="104332" x="6276975" y="3813175"/>
          <p14:tracePt t="104349" x="6269038" y="3803650"/>
          <p14:tracePt t="104366" x="6197600" y="3803650"/>
          <p14:tracePt t="104383" x="6045200" y="3786188"/>
          <p14:tracePt t="104399" x="5902325" y="3786188"/>
          <p14:tracePt t="104416" x="5768975" y="3786188"/>
          <p14:tracePt t="104432" x="5724525" y="3786188"/>
          <p14:tracePt t="104715" x="5759450" y="3759200"/>
          <p14:tracePt t="104723" x="5768975" y="3759200"/>
          <p14:tracePt t="104732" x="5795963" y="3759200"/>
          <p14:tracePt t="104749" x="5813425" y="3759200"/>
          <p14:tracePt t="104766" x="5822950" y="3759200"/>
          <p14:tracePt t="104782" x="5830888" y="3759200"/>
          <p14:tracePt t="104799" x="5848350" y="3759200"/>
          <p14:tracePt t="104827" x="5867400" y="3759200"/>
          <p14:tracePt t="104859" x="5875338" y="3759200"/>
          <p14:tracePt t="104915" x="5884863" y="3759200"/>
          <p14:tracePt t="104995" x="5911850" y="3768725"/>
          <p14:tracePt t="105003" x="5938838" y="3786188"/>
          <p14:tracePt t="105011" x="5946775" y="3813175"/>
          <p14:tracePt t="105027" x="5956300" y="3840163"/>
          <p14:tracePt t="105035" x="5973763" y="3875088"/>
          <p14:tracePt t="105049" x="5983288" y="3902075"/>
          <p14:tracePt t="105066" x="6010275" y="3946525"/>
          <p14:tracePt t="105083" x="6062663" y="4037013"/>
          <p14:tracePt t="105099" x="6089650" y="4089400"/>
          <p14:tracePt t="105116" x="6099175" y="4125913"/>
          <p14:tracePt t="105133" x="6126163" y="4152900"/>
          <p14:tracePt t="105149" x="6126163" y="4160838"/>
          <p14:tracePt t="105347" x="6143625" y="4125913"/>
          <p14:tracePt t="105355" x="6143625" y="4108450"/>
          <p14:tracePt t="105366" x="6143625" y="4081463"/>
          <p14:tracePt t="105382" x="6143625" y="4017963"/>
          <p14:tracePt t="105399" x="6143625" y="3965575"/>
          <p14:tracePt t="105416" x="6143625" y="3929063"/>
          <p14:tracePt t="105432" x="6143625" y="3867150"/>
          <p14:tracePt t="105449" x="6143625" y="3822700"/>
          <p14:tracePt t="105466" x="6143625" y="3813175"/>
          <p14:tracePt t="105482" x="6143625" y="3786188"/>
          <p14:tracePt t="105691" x="6143625" y="3795713"/>
          <p14:tracePt t="105699" x="6134100" y="3840163"/>
          <p14:tracePt t="105707" x="6126163" y="3848100"/>
          <p14:tracePt t="105717" x="6108700" y="3884613"/>
          <p14:tracePt t="105732" x="6045200" y="3983038"/>
          <p14:tracePt t="105749" x="5973763" y="4098925"/>
          <p14:tracePt t="105766" x="5929313" y="4187825"/>
          <p14:tracePt t="105782" x="5911850" y="4232275"/>
          <p14:tracePt t="105799" x="5902325" y="4241800"/>
          <p14:tracePt t="105816" x="5902325" y="4251325"/>
          <p14:tracePt t="105963" x="5894388" y="4259263"/>
          <p14:tracePt t="105971" x="5875338" y="4259263"/>
          <p14:tracePt t="105982" x="5867400" y="4259263"/>
          <p14:tracePt t="106003" x="5857875" y="4259263"/>
          <p14:tracePt t="106019" x="5848350" y="4259263"/>
          <p14:tracePt t="106032" x="5813425" y="4259263"/>
          <p14:tracePt t="106049" x="5732463" y="4241800"/>
          <p14:tracePt t="106066" x="5608638" y="4214813"/>
          <p14:tracePt t="106083" x="5276850" y="4143375"/>
          <p14:tracePt t="106100" x="5099050" y="4098925"/>
          <p14:tracePt t="106116" x="4867275" y="4027488"/>
          <p14:tracePt t="106132" x="4500563" y="3929063"/>
          <p14:tracePt t="106149" x="4251325" y="3857625"/>
          <p14:tracePt t="106166" x="4179888" y="3848100"/>
          <p14:tracePt t="106182" x="4071938" y="3830638"/>
          <p14:tracePt t="106199" x="4000500" y="3803650"/>
          <p14:tracePt t="106216" x="3956050" y="3795713"/>
          <p14:tracePt t="106232" x="3938588" y="3786188"/>
          <p14:tracePt t="106249" x="3929063" y="3776663"/>
          <p14:tracePt t="106266" x="3902075" y="3741738"/>
          <p14:tracePt t="106282" x="3894138" y="3732213"/>
          <p14:tracePt t="106299" x="3884613" y="3705225"/>
          <p14:tracePt t="106323" x="3884613" y="3697288"/>
          <p14:tracePt t="106333" x="3884613" y="3687763"/>
          <p14:tracePt t="106355" x="3875088" y="3670300"/>
          <p14:tracePt t="106365" x="3875088" y="3652838"/>
          <p14:tracePt t="106382" x="3875088" y="3643313"/>
          <p14:tracePt t="106399" x="3875088" y="3633788"/>
          <p14:tracePt t="106415" x="3875088" y="3625850"/>
          <p14:tracePt t="106432" x="3875088" y="3608388"/>
          <p14:tracePt t="106449" x="3857625" y="3571875"/>
          <p14:tracePt t="106466" x="3840163" y="3562350"/>
          <p14:tracePt t="106482" x="3830638" y="3544888"/>
          <p14:tracePt t="106500" x="3813175" y="3536950"/>
          <p14:tracePt t="106515" x="3803650" y="3527425"/>
          <p14:tracePt t="106532" x="3795713" y="3527425"/>
          <p14:tracePt t="106563" x="3786188" y="3527425"/>
          <p14:tracePt t="106667" x="3776663" y="3527425"/>
          <p14:tracePt t="106691" x="3768725" y="3536950"/>
          <p14:tracePt t="106699" x="3759200" y="3554413"/>
          <p14:tracePt t="106707" x="3732213" y="3571875"/>
          <p14:tracePt t="106717" x="3732213" y="3598863"/>
          <p14:tracePt t="106732" x="3705225" y="3660775"/>
          <p14:tracePt t="106749" x="3679825" y="3751263"/>
          <p14:tracePt t="106766" x="3660775" y="3786188"/>
          <p14:tracePt t="106782" x="3643313" y="3857625"/>
          <p14:tracePt t="106799" x="3633788" y="3919538"/>
          <p14:tracePt t="106816" x="3608388" y="3973513"/>
          <p14:tracePt t="106832" x="3598863" y="3983038"/>
          <p14:tracePt t="106849" x="3589338" y="4017963"/>
          <p14:tracePt t="107219" x="3598863" y="4017963"/>
          <p14:tracePt t="107891" x="3608388" y="4017963"/>
          <p14:tracePt t="107907" x="3616325" y="4000500"/>
          <p14:tracePt t="108027" x="3616325" y="3973513"/>
          <p14:tracePt t="108035" x="3616325" y="3956050"/>
          <p14:tracePt t="108043" x="3616325" y="3946525"/>
          <p14:tracePt t="108067" x="3616325" y="3911600"/>
          <p14:tracePt t="108075" x="3616325" y="3902075"/>
          <p14:tracePt t="108083" x="3608388" y="3884613"/>
          <p14:tracePt t="108100" x="3598863" y="3857625"/>
          <p14:tracePt t="108116" x="3581400" y="3848100"/>
          <p14:tracePt t="108132" x="3554413" y="3830638"/>
          <p14:tracePt t="108149" x="3500438" y="3803650"/>
          <p14:tracePt t="108166" x="3429000" y="3795713"/>
          <p14:tracePt t="108182" x="3348038" y="3776663"/>
          <p14:tracePt t="108199" x="3295650" y="3768725"/>
          <p14:tracePt t="108216" x="3241675" y="3741738"/>
          <p14:tracePt t="108232" x="3232150" y="3741738"/>
          <p14:tracePt t="108299" x="3224213" y="3741738"/>
          <p14:tracePt t="108323" x="3214688" y="3751263"/>
          <p14:tracePt t="108332" x="3187700" y="3803650"/>
          <p14:tracePt t="108347" x="3187700" y="3840163"/>
          <p14:tracePt t="108355" x="3187700" y="3867150"/>
          <p14:tracePt t="108366" x="3187700" y="3902075"/>
          <p14:tracePt t="108382" x="3187700" y="3919538"/>
          <p14:tracePt t="108399" x="3187700" y="3956050"/>
          <p14:tracePt t="108416" x="3179763" y="3965575"/>
          <p14:tracePt t="108467" x="3179763" y="3973513"/>
          <p14:tracePt t="108475" x="3187700" y="3973513"/>
          <p14:tracePt t="108491" x="3197225" y="3973513"/>
          <p14:tracePt t="108500" x="3214688" y="3973513"/>
          <p14:tracePt t="108516" x="3241675" y="3973513"/>
          <p14:tracePt t="108532" x="3295650" y="3983038"/>
          <p14:tracePt t="108549" x="3340100" y="3983038"/>
          <p14:tracePt t="108566" x="3384550" y="3983038"/>
          <p14:tracePt t="108582" x="3411538" y="3983038"/>
          <p14:tracePt t="108599" x="3455988" y="3983038"/>
          <p14:tracePt t="108616" x="3473450" y="3965575"/>
          <p14:tracePt t="108632" x="3482975" y="3956050"/>
          <p14:tracePt t="108923" x="3482975" y="3973513"/>
          <p14:tracePt t="108931" x="3482975" y="3983038"/>
          <p14:tracePt t="108939" x="3482975" y="4010025"/>
          <p14:tracePt t="108949" x="3482975" y="4017963"/>
          <p14:tracePt t="108965" x="3500438" y="4081463"/>
          <p14:tracePt t="108982" x="3562350" y="4116388"/>
          <p14:tracePt t="108999" x="3608388" y="4125913"/>
          <p14:tracePt t="109016" x="3616325" y="4143375"/>
          <p14:tracePt t="109603" x="3633788" y="4143375"/>
          <p14:tracePt t="109787" x="3643313" y="4152900"/>
          <p14:tracePt t="109827" x="3652838" y="4152900"/>
          <p14:tracePt t="109859" x="3670300" y="4152900"/>
          <p14:tracePt t="109907" x="3679825" y="4152900"/>
          <p14:tracePt t="109923" x="3697288" y="4152900"/>
          <p14:tracePt t="109932" x="3705225" y="4152900"/>
          <p14:tracePt t="109939" x="3724275" y="4160838"/>
          <p14:tracePt t="110035" x="3751263" y="4170363"/>
          <p14:tracePt t="110043" x="3759200" y="4179888"/>
          <p14:tracePt t="110051" x="3768725" y="4197350"/>
          <p14:tracePt t="110065" x="3776663" y="4205288"/>
          <p14:tracePt t="110082" x="3786188" y="4214813"/>
          <p14:tracePt t="110099" x="3813175" y="4224338"/>
          <p14:tracePt t="110117" x="3822700" y="4232275"/>
          <p14:tracePt t="110139" x="3830638" y="4241800"/>
          <p14:tracePt t="110149" x="3840163" y="4251325"/>
          <p14:tracePt t="110179" x="3857625" y="4268788"/>
          <p14:tracePt t="110187" x="3867150" y="4286250"/>
          <p14:tracePt t="110199" x="3867150" y="4295775"/>
          <p14:tracePt t="110215" x="3911600" y="4348163"/>
          <p14:tracePt t="110232" x="3983038" y="4429125"/>
          <p14:tracePt t="110249" x="4125913" y="4527550"/>
          <p14:tracePt t="110265" x="4322763" y="4625975"/>
          <p14:tracePt t="110283" x="4483100" y="4705350"/>
          <p14:tracePt t="110299" x="4598988" y="4751388"/>
          <p14:tracePt t="110316" x="4660900" y="4759325"/>
          <p14:tracePt t="110332" x="4705350" y="4759325"/>
          <p14:tracePt t="110349" x="4768850" y="4776788"/>
          <p14:tracePt t="110366" x="4857750" y="4776788"/>
          <p14:tracePt t="110382" x="5018088" y="4840288"/>
          <p14:tracePt t="110399" x="5153025" y="4867275"/>
          <p14:tracePt t="110416" x="5170488" y="4867275"/>
          <p14:tracePt t="110747" x="5133975" y="4894263"/>
          <p14:tracePt t="110755" x="5081588" y="4894263"/>
          <p14:tracePt t="110765" x="5027613" y="4894263"/>
          <p14:tracePt t="110782" x="4884738" y="4894263"/>
          <p14:tracePt t="110799" x="4759325" y="4894263"/>
          <p14:tracePt t="110815" x="4660900" y="4894263"/>
          <p14:tracePt t="110832" x="4589463" y="4894263"/>
          <p14:tracePt t="110849" x="4554538" y="4894263"/>
          <p14:tracePt t="110866" x="4510088" y="4894263"/>
          <p14:tracePt t="110882" x="4491038" y="4902200"/>
          <p14:tracePt t="110987" x="4510088" y="4902200"/>
          <p14:tracePt t="110995" x="4562475" y="4902200"/>
          <p14:tracePt t="111003" x="4598988" y="4902200"/>
          <p14:tracePt t="111015" x="4643438" y="4902200"/>
          <p14:tracePt t="111032" x="4768850" y="4902200"/>
          <p14:tracePt t="111049" x="4894263" y="4894263"/>
          <p14:tracePt t="111065" x="5045075" y="4884738"/>
          <p14:tracePt t="111083" x="5197475" y="4867275"/>
          <p14:tracePt t="111100" x="5429250" y="4822825"/>
          <p14:tracePt t="111116" x="5599113" y="4803775"/>
          <p14:tracePt t="111132" x="5705475" y="4786313"/>
          <p14:tracePt t="111149" x="5741988" y="4786313"/>
          <p14:tracePt t="111165" x="5759450" y="4786313"/>
          <p14:tracePt t="111731" x="5776913" y="4786313"/>
          <p14:tracePt t="111739" x="5795963" y="4786313"/>
          <p14:tracePt t="111748" x="5830888" y="4786313"/>
          <p14:tracePt t="111766" x="5911850" y="4795838"/>
          <p14:tracePt t="111782" x="6072188" y="4840288"/>
          <p14:tracePt t="111799" x="6180138" y="4857750"/>
          <p14:tracePt t="111815" x="6330950" y="4884738"/>
          <p14:tracePt t="111832" x="6483350" y="4902200"/>
          <p14:tracePt t="111849" x="6653213" y="4902200"/>
          <p14:tracePt t="111865" x="6848475" y="4902200"/>
          <p14:tracePt t="111883" x="7161213" y="4902200"/>
          <p14:tracePt t="111899" x="7259638" y="4902200"/>
          <p14:tracePt t="111916" x="7643813" y="4902200"/>
          <p14:tracePt t="111932" x="7947025" y="4902200"/>
          <p14:tracePt t="111949" x="8304213" y="4902200"/>
          <p14:tracePt t="111965" x="8616950" y="4902200"/>
          <p14:tracePt t="111982" x="8885238" y="4840288"/>
          <p14:tracePt t="111999" x="9117013" y="4751388"/>
          <p14:tracePt t="112015" x="9259888" y="4670425"/>
          <p14:tracePt t="112032" x="9358313" y="4598988"/>
          <p14:tracePt t="112049" x="9412288" y="4545013"/>
          <p14:tracePt t="112065" x="9483725" y="4483100"/>
          <p14:tracePt t="112083" x="9501188" y="4446588"/>
          <p14:tracePt t="112099" x="9582150" y="4375150"/>
          <p14:tracePt t="112116" x="9599613" y="4340225"/>
          <p14:tracePt t="112132" x="9617075" y="4322763"/>
          <p14:tracePt t="112165" x="9617075" y="4286250"/>
          <p14:tracePt t="112182" x="9626600" y="4276725"/>
          <p14:tracePt t="112251" x="9626600" y="4268788"/>
          <p14:tracePt t="112259" x="9653588" y="4232275"/>
          <p14:tracePt t="112267" x="9653588" y="4224338"/>
          <p14:tracePt t="112282" x="9653588" y="4214813"/>
          <p14:tracePt t="112299" x="9688513" y="4143375"/>
          <p14:tracePt t="112316" x="9688513" y="4098925"/>
          <p14:tracePt t="112332" x="9715500" y="4062413"/>
          <p14:tracePt t="112349" x="9725025" y="4027488"/>
          <p14:tracePt t="112382" x="9725025" y="3990975"/>
          <p14:tracePt t="112399" x="9725025" y="3973513"/>
          <p14:tracePt t="112415" x="9725025" y="3956050"/>
          <p14:tracePt t="112432" x="9725025" y="3946525"/>
          <p14:tracePt t="112531" x="9725025" y="3929063"/>
          <p14:tracePt t="112548" x="9715500" y="3938588"/>
          <p14:tracePt t="112555" x="9698038" y="3956050"/>
          <p14:tracePt t="112571" x="9688513" y="3983038"/>
          <p14:tracePt t="112582" x="9688513" y="3990975"/>
          <p14:tracePt t="112599" x="9688513" y="4037013"/>
          <p14:tracePt t="112615" x="9661525" y="4062413"/>
          <p14:tracePt t="112632" x="9661525" y="4108450"/>
          <p14:tracePt t="112649" x="9661525" y="4125913"/>
          <p14:tracePt t="112665" x="9653588" y="4170363"/>
          <p14:tracePt t="112683" x="9653588" y="4214813"/>
          <p14:tracePt t="112699" x="9644063" y="4268788"/>
          <p14:tracePt t="112716" x="9644063" y="4313238"/>
          <p14:tracePt t="112732" x="9644063" y="4330700"/>
          <p14:tracePt t="112748" x="9626600" y="4367213"/>
          <p14:tracePt t="112765" x="9626600" y="4384675"/>
          <p14:tracePt t="112782" x="9617075" y="4411663"/>
          <p14:tracePt t="112799" x="9609138" y="4419600"/>
          <p14:tracePt t="113179" x="9609138" y="4429125"/>
          <p14:tracePt t="113332" x="9599613" y="4429125"/>
          <p14:tracePt t="113339" x="9510713" y="4429125"/>
          <p14:tracePt t="113349" x="9340850" y="4429125"/>
          <p14:tracePt t="113365" x="8956675" y="4429125"/>
          <p14:tracePt t="113382" x="8483600" y="4419600"/>
          <p14:tracePt t="113399" x="7966075" y="4313238"/>
          <p14:tracePt t="113415" x="7277100" y="4116388"/>
          <p14:tracePt t="113432" x="6259513" y="3822700"/>
          <p14:tracePt t="113449" x="5518150" y="3598863"/>
          <p14:tracePt t="113465" x="4840288" y="3295650"/>
          <p14:tracePt t="113483" x="4411663" y="3071813"/>
          <p14:tracePt t="113499" x="4044950" y="2847975"/>
          <p14:tracePt t="113516" x="3973513" y="2768600"/>
          <p14:tracePt t="113532" x="3946525" y="2705100"/>
          <p14:tracePt t="113548" x="3911600" y="2679700"/>
          <p14:tracePt t="113565" x="3875088" y="2608263"/>
          <p14:tracePt t="113582" x="3822700" y="2536825"/>
          <p14:tracePt t="113599" x="3759200" y="2465388"/>
          <p14:tracePt t="113615" x="3589338" y="2347913"/>
          <p14:tracePt t="113632" x="3375025" y="2205038"/>
          <p14:tracePt t="113649" x="3170238" y="2081213"/>
          <p14:tracePt t="113665" x="2973388" y="1946275"/>
          <p14:tracePt t="113683" x="2643188" y="1687513"/>
          <p14:tracePt t="113699" x="2536825" y="1581150"/>
          <p14:tracePt t="113716" x="2251075" y="1347788"/>
          <p14:tracePt t="113732" x="2125663" y="1223963"/>
          <p14:tracePt t="113748" x="1973263" y="1062038"/>
          <p14:tracePt t="113765" x="1795463" y="911225"/>
          <p14:tracePt t="113782" x="1670050" y="803275"/>
          <p14:tracePt t="113799" x="1608138" y="714375"/>
          <p14:tracePt t="113815" x="1554163" y="633413"/>
          <p14:tracePt t="113832" x="1536700" y="581025"/>
          <p14:tracePt t="113849" x="1527175" y="536575"/>
          <p14:tracePt t="113865" x="1527175" y="517525"/>
          <p14:tracePt t="113882" x="1527175" y="490538"/>
          <p14:tracePt t="113939" x="1527175" y="482600"/>
          <p14:tracePt t="113948" x="1527175" y="473075"/>
          <p14:tracePt t="113963" x="1517650" y="465138"/>
          <p14:tracePt t="113971" x="1509713" y="455613"/>
          <p14:tracePt t="113982" x="1509713" y="446088"/>
          <p14:tracePt t="113999" x="1509713" y="419100"/>
          <p14:tracePt t="114015" x="1509713" y="411163"/>
          <p14:tracePt t="115098" x="1482725" y="142875"/>
          <p14:tracePt t="115259" x="1509713" y="142875"/>
          <p14:tracePt t="115267" x="1571625" y="196850"/>
          <p14:tracePt t="115275" x="1679575" y="250825"/>
          <p14:tracePt t="115283" x="1731963" y="276225"/>
          <p14:tracePt t="115299" x="1847850" y="357188"/>
          <p14:tracePt t="115316" x="1982788" y="438150"/>
        </p14:tracePtLst>
      </p14:laserTraceLst>
    </p:ext>
  </p:extLs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ChangeArrowheads="1"/>
          </p:cNvSpPr>
          <p:nvPr/>
        </p:nvSpPr>
        <p:spPr bwMode="auto">
          <a:xfrm>
            <a:off x="6096000" y="0"/>
            <a:ext cx="4572000" cy="68580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600">
                <a:solidFill>
                  <a:schemeClr val="tx1"/>
                </a:solidFill>
                <a:latin typeface="Calibri" panose="020F0502020204030204" pitchFamily="34" charset="0"/>
              </a:defRPr>
            </a:lvl1pPr>
            <a:lvl2pPr marL="742950" indent="-285750">
              <a:defRPr sz="1600">
                <a:solidFill>
                  <a:schemeClr val="tx1"/>
                </a:solidFill>
                <a:latin typeface="Calibri" panose="020F0502020204030204" pitchFamily="34" charset="0"/>
              </a:defRPr>
            </a:lvl2pPr>
            <a:lvl3pPr marL="1143000" indent="-228600">
              <a:defRPr sz="1600">
                <a:solidFill>
                  <a:schemeClr val="tx1"/>
                </a:solidFill>
                <a:latin typeface="Calibri" panose="020F0502020204030204" pitchFamily="34" charset="0"/>
              </a:defRPr>
            </a:lvl3pPr>
            <a:lvl4pPr marL="1600200" indent="-228600">
              <a:defRPr sz="1600">
                <a:solidFill>
                  <a:schemeClr val="tx1"/>
                </a:solidFill>
                <a:latin typeface="Calibri" panose="020F0502020204030204" pitchFamily="34" charset="0"/>
              </a:defRPr>
            </a:lvl4pPr>
            <a:lvl5pPr marL="2057400" indent="-228600">
              <a:defRPr sz="1600">
                <a:solidFill>
                  <a:schemeClr val="tx1"/>
                </a:solidFill>
                <a:latin typeface="Calibri" panose="020F0502020204030204" pitchFamily="34" charset="0"/>
              </a:defRPr>
            </a:lvl5pPr>
            <a:lvl6pPr marL="2514600" indent="-228600" eaLnBrk="0" fontAlgn="base" hangingPunct="0">
              <a:spcBef>
                <a:spcPct val="0"/>
              </a:spcBef>
              <a:spcAft>
                <a:spcPct val="0"/>
              </a:spcAft>
              <a:defRPr sz="1600">
                <a:solidFill>
                  <a:schemeClr val="tx1"/>
                </a:solidFill>
                <a:latin typeface="Calibri" panose="020F0502020204030204" pitchFamily="34" charset="0"/>
              </a:defRPr>
            </a:lvl6pPr>
            <a:lvl7pPr marL="2971800" indent="-228600" eaLnBrk="0" fontAlgn="base" hangingPunct="0">
              <a:spcBef>
                <a:spcPct val="0"/>
              </a:spcBef>
              <a:spcAft>
                <a:spcPct val="0"/>
              </a:spcAft>
              <a:defRPr sz="1600">
                <a:solidFill>
                  <a:schemeClr val="tx1"/>
                </a:solidFill>
                <a:latin typeface="Calibri" panose="020F0502020204030204" pitchFamily="34" charset="0"/>
              </a:defRPr>
            </a:lvl7pPr>
            <a:lvl8pPr marL="3429000" indent="-228600" eaLnBrk="0" fontAlgn="base" hangingPunct="0">
              <a:spcBef>
                <a:spcPct val="0"/>
              </a:spcBef>
              <a:spcAft>
                <a:spcPct val="0"/>
              </a:spcAft>
              <a:defRPr sz="1600">
                <a:solidFill>
                  <a:schemeClr val="tx1"/>
                </a:solidFill>
                <a:latin typeface="Calibri" panose="020F0502020204030204" pitchFamily="34" charset="0"/>
              </a:defRPr>
            </a:lvl8pPr>
            <a:lvl9pPr marL="3886200" indent="-228600" eaLnBrk="0" fontAlgn="base" hangingPunct="0">
              <a:spcBef>
                <a:spcPct val="0"/>
              </a:spcBef>
              <a:spcAft>
                <a:spcPct val="0"/>
              </a:spcAft>
              <a:defRPr sz="1600">
                <a:solidFill>
                  <a:schemeClr val="tx1"/>
                </a:solidFill>
                <a:latin typeface="Calibri" panose="020F0502020204030204" pitchFamily="34" charset="0"/>
              </a:defRPr>
            </a:lvl9pPr>
          </a:lstStyle>
          <a:p>
            <a:pPr algn="r" eaLnBrk="1" hangingPunct="1"/>
            <a:endParaRPr lang="en-US" altLang="en-US"/>
          </a:p>
        </p:txBody>
      </p:sp>
      <p:sp>
        <p:nvSpPr>
          <p:cNvPr id="74755" name="Rectangle 4"/>
          <p:cNvSpPr>
            <a:spLocks noChangeArrowheads="1"/>
          </p:cNvSpPr>
          <p:nvPr/>
        </p:nvSpPr>
        <p:spPr bwMode="auto">
          <a:xfrm>
            <a:off x="6934200" y="4648201"/>
            <a:ext cx="3505200" cy="3667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Calibri" panose="020F0502020204030204" pitchFamily="34" charset="0"/>
              </a:defRPr>
            </a:lvl1pPr>
            <a:lvl2pPr marL="742950" indent="-285750">
              <a:defRPr sz="1600">
                <a:solidFill>
                  <a:schemeClr val="tx1"/>
                </a:solidFill>
                <a:latin typeface="Calibri" panose="020F0502020204030204" pitchFamily="34" charset="0"/>
              </a:defRPr>
            </a:lvl2pPr>
            <a:lvl3pPr marL="1143000" indent="-228600">
              <a:defRPr sz="1600">
                <a:solidFill>
                  <a:schemeClr val="tx1"/>
                </a:solidFill>
                <a:latin typeface="Calibri" panose="020F0502020204030204" pitchFamily="34" charset="0"/>
              </a:defRPr>
            </a:lvl3pPr>
            <a:lvl4pPr marL="1600200" indent="-228600">
              <a:defRPr sz="1600">
                <a:solidFill>
                  <a:schemeClr val="tx1"/>
                </a:solidFill>
                <a:latin typeface="Calibri" panose="020F0502020204030204" pitchFamily="34" charset="0"/>
              </a:defRPr>
            </a:lvl4pPr>
            <a:lvl5pPr marL="2057400" indent="-228600">
              <a:defRPr sz="1600">
                <a:solidFill>
                  <a:schemeClr val="tx1"/>
                </a:solidFill>
                <a:latin typeface="Calibri" panose="020F0502020204030204" pitchFamily="34" charset="0"/>
              </a:defRPr>
            </a:lvl5pPr>
            <a:lvl6pPr marL="2514600" indent="-228600" eaLnBrk="0" fontAlgn="base" hangingPunct="0">
              <a:spcBef>
                <a:spcPct val="0"/>
              </a:spcBef>
              <a:spcAft>
                <a:spcPct val="0"/>
              </a:spcAft>
              <a:defRPr sz="1600">
                <a:solidFill>
                  <a:schemeClr val="tx1"/>
                </a:solidFill>
                <a:latin typeface="Calibri" panose="020F0502020204030204" pitchFamily="34" charset="0"/>
              </a:defRPr>
            </a:lvl6pPr>
            <a:lvl7pPr marL="2971800" indent="-228600" eaLnBrk="0" fontAlgn="base" hangingPunct="0">
              <a:spcBef>
                <a:spcPct val="0"/>
              </a:spcBef>
              <a:spcAft>
                <a:spcPct val="0"/>
              </a:spcAft>
              <a:defRPr sz="1600">
                <a:solidFill>
                  <a:schemeClr val="tx1"/>
                </a:solidFill>
                <a:latin typeface="Calibri" panose="020F0502020204030204" pitchFamily="34" charset="0"/>
              </a:defRPr>
            </a:lvl7pPr>
            <a:lvl8pPr marL="3429000" indent="-228600" eaLnBrk="0" fontAlgn="base" hangingPunct="0">
              <a:spcBef>
                <a:spcPct val="0"/>
              </a:spcBef>
              <a:spcAft>
                <a:spcPct val="0"/>
              </a:spcAft>
              <a:defRPr sz="1600">
                <a:solidFill>
                  <a:schemeClr val="tx1"/>
                </a:solidFill>
                <a:latin typeface="Calibri" panose="020F0502020204030204" pitchFamily="34" charset="0"/>
              </a:defRPr>
            </a:lvl8pPr>
            <a:lvl9pPr marL="3886200" indent="-228600" eaLnBrk="0" fontAlgn="base" hangingPunct="0">
              <a:spcBef>
                <a:spcPct val="0"/>
              </a:spcBef>
              <a:spcAft>
                <a:spcPct val="0"/>
              </a:spcAft>
              <a:defRPr sz="1600">
                <a:solidFill>
                  <a:schemeClr val="tx1"/>
                </a:solidFill>
                <a:latin typeface="Calibri" panose="020F0502020204030204" pitchFamily="34" charset="0"/>
              </a:defRPr>
            </a:lvl9pPr>
          </a:lstStyle>
          <a:p>
            <a:pPr algn="ctr" eaLnBrk="1" hangingPunct="1"/>
            <a:r>
              <a:rPr lang="en-US" altLang="en-US" sz="1800" b="1" i="1">
                <a:solidFill>
                  <a:srgbClr val="0000CC"/>
                </a:solidFill>
              </a:rPr>
              <a:t>Figure: </a:t>
            </a:r>
            <a:r>
              <a:rPr lang="en-US" altLang="en-US" sz="1800" i="1">
                <a:solidFill>
                  <a:srgbClr val="0000CC"/>
                </a:solidFill>
              </a:rPr>
              <a:t>The Widlar current source.</a:t>
            </a:r>
          </a:p>
        </p:txBody>
      </p:sp>
      <p:pic>
        <p:nvPicPr>
          <p:cNvPr id="74756" name="Picture 5" descr="se07F3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67600" y="228600"/>
            <a:ext cx="2806700" cy="419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4757" name="Rectangle 9"/>
          <p:cNvSpPr>
            <a:spLocks noChangeArrowheads="1"/>
          </p:cNvSpPr>
          <p:nvPr/>
        </p:nvSpPr>
        <p:spPr bwMode="auto">
          <a:xfrm>
            <a:off x="1828800" y="228600"/>
            <a:ext cx="4572000"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sz="1600">
                <a:solidFill>
                  <a:schemeClr val="tx1"/>
                </a:solidFill>
                <a:latin typeface="Calibri" panose="020F0502020204030204" pitchFamily="34" charset="0"/>
              </a:defRPr>
            </a:lvl1pPr>
            <a:lvl2pPr>
              <a:defRPr sz="1600">
                <a:solidFill>
                  <a:schemeClr val="tx1"/>
                </a:solidFill>
                <a:latin typeface="Calibri" panose="020F0502020204030204" pitchFamily="34" charset="0"/>
              </a:defRPr>
            </a:lvl2pPr>
            <a:lvl3pPr>
              <a:defRPr sz="1600">
                <a:solidFill>
                  <a:schemeClr val="tx1"/>
                </a:solidFill>
                <a:latin typeface="Calibri" panose="020F0502020204030204" pitchFamily="34" charset="0"/>
              </a:defRPr>
            </a:lvl3pPr>
            <a:lvl4pPr marL="1600200" indent="-228600">
              <a:defRPr sz="1600">
                <a:solidFill>
                  <a:schemeClr val="tx1"/>
                </a:solidFill>
                <a:latin typeface="Calibri" panose="020F0502020204030204" pitchFamily="34" charset="0"/>
              </a:defRPr>
            </a:lvl4pPr>
            <a:lvl5pPr marL="2057400" indent="-228600">
              <a:defRPr sz="1600">
                <a:solidFill>
                  <a:schemeClr val="tx1"/>
                </a:solidFill>
                <a:latin typeface="Calibri" panose="020F0502020204030204" pitchFamily="34" charset="0"/>
              </a:defRPr>
            </a:lvl5pPr>
            <a:lvl6pPr marL="2514600" indent="-228600" eaLnBrk="0" fontAlgn="base" hangingPunct="0">
              <a:spcBef>
                <a:spcPct val="0"/>
              </a:spcBef>
              <a:spcAft>
                <a:spcPct val="0"/>
              </a:spcAft>
              <a:defRPr sz="1600">
                <a:solidFill>
                  <a:schemeClr val="tx1"/>
                </a:solidFill>
                <a:latin typeface="Calibri" panose="020F0502020204030204" pitchFamily="34" charset="0"/>
              </a:defRPr>
            </a:lvl6pPr>
            <a:lvl7pPr marL="2971800" indent="-228600" eaLnBrk="0" fontAlgn="base" hangingPunct="0">
              <a:spcBef>
                <a:spcPct val="0"/>
              </a:spcBef>
              <a:spcAft>
                <a:spcPct val="0"/>
              </a:spcAft>
              <a:defRPr sz="1600">
                <a:solidFill>
                  <a:schemeClr val="tx1"/>
                </a:solidFill>
                <a:latin typeface="Calibri" panose="020F0502020204030204" pitchFamily="34" charset="0"/>
              </a:defRPr>
            </a:lvl7pPr>
            <a:lvl8pPr marL="3429000" indent="-228600" eaLnBrk="0" fontAlgn="base" hangingPunct="0">
              <a:spcBef>
                <a:spcPct val="0"/>
              </a:spcBef>
              <a:spcAft>
                <a:spcPct val="0"/>
              </a:spcAft>
              <a:defRPr sz="1600">
                <a:solidFill>
                  <a:schemeClr val="tx1"/>
                </a:solidFill>
                <a:latin typeface="Calibri" panose="020F0502020204030204" pitchFamily="34" charset="0"/>
              </a:defRPr>
            </a:lvl8pPr>
            <a:lvl9pPr marL="3886200" indent="-228600" eaLnBrk="0" fontAlgn="base" hangingPunct="0">
              <a:spcBef>
                <a:spcPct val="0"/>
              </a:spcBef>
              <a:spcAft>
                <a:spcPct val="0"/>
              </a:spcAft>
              <a:defRPr sz="1600">
                <a:solidFill>
                  <a:schemeClr val="tx1"/>
                </a:solidFill>
                <a:latin typeface="Calibri" panose="020F0502020204030204" pitchFamily="34" charset="0"/>
              </a:defRPr>
            </a:lvl9pPr>
          </a:lstStyle>
          <a:p>
            <a:pPr lvl="1" eaLnBrk="1" hangingPunct="1">
              <a:spcBef>
                <a:spcPct val="20000"/>
              </a:spcBef>
            </a:pPr>
            <a:r>
              <a:rPr lang="en-US" altLang="en-US" sz="2000" b="1" dirty="0" smtClean="0">
                <a:solidFill>
                  <a:srgbClr val="FF0000"/>
                </a:solidFill>
              </a:rPr>
              <a:t>The </a:t>
            </a:r>
            <a:r>
              <a:rPr lang="en-US" altLang="en-US" sz="2000" b="1" dirty="0" err="1">
                <a:solidFill>
                  <a:srgbClr val="FF0000"/>
                </a:solidFill>
              </a:rPr>
              <a:t>Wildar</a:t>
            </a:r>
            <a:r>
              <a:rPr lang="en-US" altLang="en-US" sz="2000" b="1" dirty="0">
                <a:solidFill>
                  <a:srgbClr val="FF0000"/>
                </a:solidFill>
              </a:rPr>
              <a:t> Current Source</a:t>
            </a:r>
          </a:p>
          <a:p>
            <a:pPr lvl="2" eaLnBrk="1" hangingPunct="1">
              <a:spcBef>
                <a:spcPct val="20000"/>
              </a:spcBef>
              <a:buFont typeface="Wingdings" panose="05000000000000000000" pitchFamily="2" charset="2"/>
              <a:buChar char="§"/>
            </a:pPr>
            <a:r>
              <a:rPr lang="en-US" altLang="en-US" sz="2000" dirty="0"/>
              <a:t>A resistor </a:t>
            </a:r>
            <a:r>
              <a:rPr lang="en-US" altLang="en-US" sz="2000" i="1" dirty="0"/>
              <a:t>R</a:t>
            </a:r>
            <a:r>
              <a:rPr lang="en-US" altLang="en-US" sz="2000" i="1" baseline="-25000" dirty="0"/>
              <a:t>E</a:t>
            </a:r>
            <a:r>
              <a:rPr lang="en-US" altLang="en-US" sz="2000" dirty="0"/>
              <a:t> is included in the emitter lead of </a:t>
            </a:r>
            <a:r>
              <a:rPr lang="en-US" altLang="en-US" sz="2000" i="1" dirty="0"/>
              <a:t>Q</a:t>
            </a:r>
            <a:r>
              <a:rPr lang="en-US" altLang="en-US" sz="2000" baseline="-25000" dirty="0"/>
              <a:t>2</a:t>
            </a:r>
            <a:r>
              <a:rPr lang="en-US" altLang="en-US" sz="2000" dirty="0"/>
              <a:t>.</a:t>
            </a:r>
          </a:p>
        </p:txBody>
      </p:sp>
      <p:sp>
        <p:nvSpPr>
          <p:cNvPr id="74758" name="Rectangle 10"/>
          <p:cNvSpPr>
            <a:spLocks noChangeArrowheads="1"/>
          </p:cNvSpPr>
          <p:nvPr/>
        </p:nvSpPr>
        <p:spPr bwMode="auto">
          <a:xfrm>
            <a:off x="2133600" y="1371601"/>
            <a:ext cx="5410200" cy="1465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04800" indent="-304800">
              <a:defRPr sz="1600">
                <a:solidFill>
                  <a:schemeClr val="tx1"/>
                </a:solidFill>
                <a:latin typeface="Calibri" panose="020F0502020204030204" pitchFamily="34" charset="0"/>
              </a:defRPr>
            </a:lvl1pPr>
            <a:lvl2pPr marL="742950" indent="-285750">
              <a:defRPr sz="1600">
                <a:solidFill>
                  <a:schemeClr val="tx1"/>
                </a:solidFill>
                <a:latin typeface="Calibri" panose="020F0502020204030204" pitchFamily="34" charset="0"/>
              </a:defRPr>
            </a:lvl2pPr>
            <a:lvl3pPr marL="1143000" indent="-228600">
              <a:defRPr sz="1600">
                <a:solidFill>
                  <a:schemeClr val="tx1"/>
                </a:solidFill>
                <a:latin typeface="Calibri" panose="020F0502020204030204" pitchFamily="34" charset="0"/>
              </a:defRPr>
            </a:lvl3pPr>
            <a:lvl4pPr marL="1600200" indent="-228600">
              <a:defRPr sz="1600">
                <a:solidFill>
                  <a:schemeClr val="tx1"/>
                </a:solidFill>
                <a:latin typeface="Calibri" panose="020F0502020204030204" pitchFamily="34" charset="0"/>
              </a:defRPr>
            </a:lvl4pPr>
            <a:lvl5pPr marL="2057400" indent="-228600">
              <a:defRPr sz="1600">
                <a:solidFill>
                  <a:schemeClr val="tx1"/>
                </a:solidFill>
                <a:latin typeface="Calibri" panose="020F0502020204030204" pitchFamily="34" charset="0"/>
              </a:defRPr>
            </a:lvl5pPr>
            <a:lvl6pPr marL="2514600" indent="-228600" eaLnBrk="0" fontAlgn="base" hangingPunct="0">
              <a:spcBef>
                <a:spcPct val="0"/>
              </a:spcBef>
              <a:spcAft>
                <a:spcPct val="0"/>
              </a:spcAft>
              <a:defRPr sz="1600">
                <a:solidFill>
                  <a:schemeClr val="tx1"/>
                </a:solidFill>
                <a:latin typeface="Calibri" panose="020F0502020204030204" pitchFamily="34" charset="0"/>
              </a:defRPr>
            </a:lvl6pPr>
            <a:lvl7pPr marL="2971800" indent="-228600" eaLnBrk="0" fontAlgn="base" hangingPunct="0">
              <a:spcBef>
                <a:spcPct val="0"/>
              </a:spcBef>
              <a:spcAft>
                <a:spcPct val="0"/>
              </a:spcAft>
              <a:defRPr sz="1600">
                <a:solidFill>
                  <a:schemeClr val="tx1"/>
                </a:solidFill>
                <a:latin typeface="Calibri" panose="020F0502020204030204" pitchFamily="34" charset="0"/>
              </a:defRPr>
            </a:lvl7pPr>
            <a:lvl8pPr marL="3429000" indent="-228600" eaLnBrk="0" fontAlgn="base" hangingPunct="0">
              <a:spcBef>
                <a:spcPct val="0"/>
              </a:spcBef>
              <a:spcAft>
                <a:spcPct val="0"/>
              </a:spcAft>
              <a:defRPr sz="1600">
                <a:solidFill>
                  <a:schemeClr val="tx1"/>
                </a:solidFill>
                <a:latin typeface="Calibri" panose="020F0502020204030204" pitchFamily="34" charset="0"/>
              </a:defRPr>
            </a:lvl8pPr>
            <a:lvl9pPr marL="3886200" indent="-228600" eaLnBrk="0" fontAlgn="base" hangingPunct="0">
              <a:spcBef>
                <a:spcPct val="0"/>
              </a:spcBef>
              <a:spcAft>
                <a:spcPct val="0"/>
              </a:spcAft>
              <a:defRPr sz="1600">
                <a:solidFill>
                  <a:schemeClr val="tx1"/>
                </a:solidFill>
                <a:latin typeface="Calibri" panose="020F0502020204030204" pitchFamily="34" charset="0"/>
              </a:defRPr>
            </a:lvl9pPr>
          </a:lstStyle>
          <a:p>
            <a:pPr eaLnBrk="1" hangingPunct="1">
              <a:buFontTx/>
              <a:buChar char="•"/>
            </a:pPr>
            <a:r>
              <a:rPr lang="en-US" altLang="en-US" sz="1800">
                <a:latin typeface="Arial" panose="020B0604020202020204" pitchFamily="34" charset="0"/>
                <a:cs typeface="Arial" panose="020B0604020202020204" pitchFamily="34" charset="0"/>
              </a:rPr>
              <a:t>Allows the generation of a small constant current using relatively small resistors</a:t>
            </a:r>
          </a:p>
          <a:p>
            <a:pPr eaLnBrk="1" hangingPunct="1">
              <a:buFontTx/>
              <a:buChar char="•"/>
            </a:pPr>
            <a:r>
              <a:rPr lang="en-US" altLang="en-US" sz="1800">
                <a:latin typeface="Arial" panose="020B0604020202020204" pitchFamily="34" charset="0"/>
                <a:cs typeface="Arial" panose="020B0604020202020204" pitchFamily="34" charset="0"/>
              </a:rPr>
              <a:t>Advantageous in considerable savings in chip area for integrated circuits</a:t>
            </a:r>
          </a:p>
          <a:p>
            <a:pPr eaLnBrk="1" hangingPunct="1"/>
            <a:r>
              <a:rPr lang="en-US" altLang="en-US" sz="1800">
                <a:latin typeface="Arial" panose="020B0604020202020204" pitchFamily="34" charset="0"/>
                <a:cs typeface="Arial" panose="020B0604020202020204" pitchFamily="34" charset="0"/>
              </a:rPr>
              <a:t>Neglecting base currents we can write as:</a:t>
            </a:r>
          </a:p>
        </p:txBody>
      </p:sp>
      <p:pic>
        <p:nvPicPr>
          <p:cNvPr id="74759" name="Picture 1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62201" y="2895601"/>
            <a:ext cx="3444875" cy="2678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4760" name="Rectangle 13"/>
          <p:cNvSpPr>
            <a:spLocks noChangeArrowheads="1"/>
          </p:cNvSpPr>
          <p:nvPr/>
        </p:nvSpPr>
        <p:spPr bwMode="auto">
          <a:xfrm>
            <a:off x="2247900" y="5743576"/>
            <a:ext cx="22479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1600">
                <a:solidFill>
                  <a:schemeClr val="tx1"/>
                </a:solidFill>
                <a:latin typeface="Calibri" panose="020F0502020204030204" pitchFamily="34" charset="0"/>
              </a:defRPr>
            </a:lvl1pPr>
            <a:lvl2pPr marL="742950" indent="-285750">
              <a:defRPr sz="1600">
                <a:solidFill>
                  <a:schemeClr val="tx1"/>
                </a:solidFill>
                <a:latin typeface="Calibri" panose="020F0502020204030204" pitchFamily="34" charset="0"/>
              </a:defRPr>
            </a:lvl2pPr>
            <a:lvl3pPr marL="1143000" indent="-228600">
              <a:defRPr sz="1600">
                <a:solidFill>
                  <a:schemeClr val="tx1"/>
                </a:solidFill>
                <a:latin typeface="Calibri" panose="020F0502020204030204" pitchFamily="34" charset="0"/>
              </a:defRPr>
            </a:lvl3pPr>
            <a:lvl4pPr marL="1600200" indent="-228600">
              <a:defRPr sz="1600">
                <a:solidFill>
                  <a:schemeClr val="tx1"/>
                </a:solidFill>
                <a:latin typeface="Calibri" panose="020F0502020204030204" pitchFamily="34" charset="0"/>
              </a:defRPr>
            </a:lvl4pPr>
            <a:lvl5pPr marL="2057400" indent="-228600">
              <a:defRPr sz="1600">
                <a:solidFill>
                  <a:schemeClr val="tx1"/>
                </a:solidFill>
                <a:latin typeface="Calibri" panose="020F0502020204030204" pitchFamily="34" charset="0"/>
              </a:defRPr>
            </a:lvl5pPr>
            <a:lvl6pPr marL="2514600" indent="-228600" eaLnBrk="0" fontAlgn="base" hangingPunct="0">
              <a:spcBef>
                <a:spcPct val="0"/>
              </a:spcBef>
              <a:spcAft>
                <a:spcPct val="0"/>
              </a:spcAft>
              <a:defRPr sz="1600">
                <a:solidFill>
                  <a:schemeClr val="tx1"/>
                </a:solidFill>
                <a:latin typeface="Calibri" panose="020F0502020204030204" pitchFamily="34" charset="0"/>
              </a:defRPr>
            </a:lvl6pPr>
            <a:lvl7pPr marL="2971800" indent="-228600" eaLnBrk="0" fontAlgn="base" hangingPunct="0">
              <a:spcBef>
                <a:spcPct val="0"/>
              </a:spcBef>
              <a:spcAft>
                <a:spcPct val="0"/>
              </a:spcAft>
              <a:defRPr sz="1600">
                <a:solidFill>
                  <a:schemeClr val="tx1"/>
                </a:solidFill>
                <a:latin typeface="Calibri" panose="020F0502020204030204" pitchFamily="34" charset="0"/>
              </a:defRPr>
            </a:lvl7pPr>
            <a:lvl8pPr marL="3429000" indent="-228600" eaLnBrk="0" fontAlgn="base" hangingPunct="0">
              <a:spcBef>
                <a:spcPct val="0"/>
              </a:spcBef>
              <a:spcAft>
                <a:spcPct val="0"/>
              </a:spcAft>
              <a:defRPr sz="1600">
                <a:solidFill>
                  <a:schemeClr val="tx1"/>
                </a:solidFill>
                <a:latin typeface="Calibri" panose="020F0502020204030204" pitchFamily="34" charset="0"/>
              </a:defRPr>
            </a:lvl8pPr>
            <a:lvl9pPr marL="3886200" indent="-228600" eaLnBrk="0" fontAlgn="base" hangingPunct="0">
              <a:spcBef>
                <a:spcPct val="0"/>
              </a:spcBef>
              <a:spcAft>
                <a:spcPct val="0"/>
              </a:spcAft>
              <a:defRPr sz="1600">
                <a:solidFill>
                  <a:schemeClr val="tx1"/>
                </a:solidFill>
                <a:latin typeface="Calibri" panose="020F0502020204030204" pitchFamily="34" charset="0"/>
              </a:defRPr>
            </a:lvl9pPr>
          </a:lstStyle>
          <a:p>
            <a:pPr algn="r" eaLnBrk="1" hangingPunct="1"/>
            <a:r>
              <a:rPr lang="en-US" altLang="en-US" sz="2000"/>
              <a:t>Output resistance is</a:t>
            </a:r>
          </a:p>
        </p:txBody>
      </p:sp>
      <p:pic>
        <p:nvPicPr>
          <p:cNvPr id="74761" name="Picture 1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32326" y="5700713"/>
            <a:ext cx="2987675" cy="444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537236439"/>
      </p:ext>
    </p:extLst>
  </p:cSld>
  <p:clrMapOvr>
    <a:masterClrMapping/>
  </p:clrMapOvr>
  <p:transition advTm="125597">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extLst>
    <p:ext uri="{3A86A75C-4F4B-4683-9AE1-C65F6400EC91}">
      <p14:laserTraceLst xmlns:p14="http://schemas.microsoft.com/office/powerpoint/2010/main">
        <p14:tracePtLst>
          <p14:tracePt t="2599" x="919163" y="4991100"/>
          <p14:tracePt t="2655" x="919163" y="4965700"/>
          <p14:tracePt t="2663" x="919163" y="4929188"/>
          <p14:tracePt t="2671" x="919163" y="4875213"/>
          <p14:tracePt t="2683" x="919163" y="4822825"/>
          <p14:tracePt t="2700" x="955675" y="4687888"/>
          <p14:tracePt t="2717" x="1044575" y="4581525"/>
          <p14:tracePt t="2733" x="1143000" y="4483100"/>
          <p14:tracePt t="2751" x="1223963" y="4340225"/>
          <p14:tracePt t="2767" x="1419225" y="4000500"/>
          <p14:tracePt t="2784" x="1616075" y="3670300"/>
          <p14:tracePt t="2800" x="1785938" y="3429000"/>
          <p14:tracePt t="2817" x="1893888" y="3197225"/>
          <p14:tracePt t="2834" x="1982788" y="2894013"/>
          <p14:tracePt t="2850" x="2054225" y="2643188"/>
          <p14:tracePt t="2867" x="2071688" y="2527300"/>
          <p14:tracePt t="2884" x="2071688" y="2419350"/>
          <p14:tracePt t="2900" x="2071688" y="2366963"/>
          <p14:tracePt t="2917" x="2071688" y="2303463"/>
          <p14:tracePt t="2933" x="2081213" y="2259013"/>
          <p14:tracePt t="2951" x="2081213" y="2214563"/>
          <p14:tracePt t="2968" x="2081213" y="2170113"/>
          <p14:tracePt t="2984" x="2081213" y="2125663"/>
          <p14:tracePt t="3000" x="2081213" y="2081213"/>
          <p14:tracePt t="3017" x="2081213" y="2036763"/>
          <p14:tracePt t="3033" x="2081213" y="2000250"/>
          <p14:tracePt t="3050" x="2089150" y="1965325"/>
          <p14:tracePt t="3067" x="2108200" y="1946275"/>
          <p14:tracePt t="3084" x="2152650" y="1893888"/>
          <p14:tracePt t="3100" x="2197100" y="1830388"/>
          <p14:tracePt t="3117" x="2224088" y="1751013"/>
          <p14:tracePt t="3134" x="2224088" y="1660525"/>
          <p14:tracePt t="3151" x="2224088" y="1562100"/>
          <p14:tracePt t="3168" x="2224088" y="1419225"/>
          <p14:tracePt t="3184" x="2224088" y="1330325"/>
          <p14:tracePt t="3200" x="2224088" y="1268413"/>
          <p14:tracePt t="3217" x="2224088" y="1204913"/>
          <p14:tracePt t="3233" x="2224088" y="1187450"/>
          <p14:tracePt t="3250" x="2224088" y="1143000"/>
          <p14:tracePt t="3267" x="2224088" y="1098550"/>
          <p14:tracePt t="3284" x="2224088" y="1089025"/>
          <p14:tracePt t="3300" x="2224088" y="1081088"/>
          <p14:tracePt t="3317" x="2224088" y="1062038"/>
          <p14:tracePt t="3350" x="2224088" y="1044575"/>
          <p14:tracePt t="3368" x="2224088" y="1036638"/>
          <p14:tracePt t="5911" x="2224088" y="1027113"/>
          <p14:tracePt t="5943" x="2259013" y="990600"/>
          <p14:tracePt t="5951" x="2286000" y="965200"/>
          <p14:tracePt t="5959" x="2303463" y="938213"/>
          <p14:tracePt t="5975" x="2347913" y="911225"/>
          <p14:tracePt t="5991" x="2357438" y="901700"/>
          <p14:tracePt t="6000" x="2366963" y="893763"/>
          <p14:tracePt t="6063" x="2374900" y="884238"/>
          <p14:tracePt t="6079" x="2401888" y="857250"/>
          <p14:tracePt t="6095" x="2411413" y="847725"/>
          <p14:tracePt t="6103" x="2419350" y="839788"/>
          <p14:tracePt t="6117" x="2428875" y="830263"/>
          <p14:tracePt t="6143" x="2438400" y="822325"/>
          <p14:tracePt t="6215" x="2455863" y="803275"/>
          <p14:tracePt t="6231" x="2473325" y="795338"/>
          <p14:tracePt t="6255" x="2482850" y="785813"/>
          <p14:tracePt t="6271" x="2490788" y="785813"/>
          <p14:tracePt t="6279" x="2527300" y="776288"/>
          <p14:tracePt t="6287" x="2536825" y="776288"/>
          <p14:tracePt t="6303" x="2554288" y="776288"/>
          <p14:tracePt t="6317" x="2571750" y="750888"/>
          <p14:tracePt t="6334" x="2581275" y="750888"/>
          <p14:tracePt t="6359" x="2589213" y="750888"/>
          <p14:tracePt t="6368" x="2608263" y="750888"/>
          <p14:tracePt t="6384" x="2652713" y="750888"/>
          <p14:tracePt t="6400" x="2679700" y="741363"/>
          <p14:tracePt t="6416" x="2714625" y="741363"/>
          <p14:tracePt t="6434" x="2759075" y="731838"/>
          <p14:tracePt t="6450" x="2803525" y="731838"/>
          <p14:tracePt t="6467" x="2822575" y="731838"/>
          <p14:tracePt t="6483" x="2884488" y="731838"/>
          <p14:tracePt t="6500" x="2990850" y="731838"/>
          <p14:tracePt t="6517" x="3081338" y="731838"/>
          <p14:tracePt t="6533" x="3224213" y="731838"/>
          <p14:tracePt t="6550" x="3375025" y="731838"/>
          <p14:tracePt t="6567" x="3571875" y="731838"/>
          <p14:tracePt t="6584" x="3652838" y="731838"/>
          <p14:tracePt t="6623" x="3670300" y="731838"/>
          <p14:tracePt t="6655" x="3679825" y="731838"/>
          <p14:tracePt t="6663" x="3697288" y="731838"/>
          <p14:tracePt t="6671" x="3724275" y="731838"/>
          <p14:tracePt t="6683" x="3751263" y="731838"/>
          <p14:tracePt t="6700" x="3795713" y="731838"/>
          <p14:tracePt t="6717" x="3840163" y="731838"/>
          <p14:tracePt t="6733" x="3867150" y="731838"/>
          <p14:tracePt t="6750" x="3894138" y="731838"/>
          <p14:tracePt t="6767" x="3946525" y="731838"/>
          <p14:tracePt t="6784" x="3973513" y="731838"/>
          <p14:tracePt t="6800" x="4027488" y="731838"/>
          <p14:tracePt t="6817" x="4071938" y="731838"/>
          <p14:tracePt t="6833" x="4214813" y="731838"/>
          <p14:tracePt t="6850" x="4483100" y="731838"/>
          <p14:tracePt t="6867" x="4714875" y="731838"/>
          <p14:tracePt t="6883" x="4911725" y="731838"/>
          <p14:tracePt t="6900" x="5018088" y="731838"/>
          <p14:tracePt t="6917" x="5062538" y="714375"/>
          <p14:tracePt t="6933" x="5081588" y="714375"/>
          <p14:tracePt t="6967" x="5099050" y="714375"/>
          <p14:tracePt t="6984" x="5153025" y="714375"/>
          <p14:tracePt t="7000" x="5214938" y="714375"/>
          <p14:tracePt t="7017" x="5303838" y="714375"/>
          <p14:tracePt t="7033" x="5384800" y="687388"/>
          <p14:tracePt t="7050" x="5456238" y="687388"/>
          <p14:tracePt t="7067" x="5483225" y="679450"/>
          <p14:tracePt t="7083" x="5537200" y="679450"/>
          <p14:tracePt t="7100" x="5545138" y="669925"/>
          <p14:tracePt t="7117" x="5562600" y="669925"/>
          <p14:tracePt t="7151" x="5572125" y="660400"/>
          <p14:tracePt t="7175" x="5581650" y="660400"/>
          <p14:tracePt t="7185" x="5599113" y="652463"/>
          <p14:tracePt t="7200" x="5608638" y="633413"/>
          <p14:tracePt t="7216" x="5616575" y="633413"/>
          <p14:tracePt t="7233" x="5626100" y="625475"/>
          <p14:tracePt t="7295" x="5634038" y="615950"/>
          <p14:tracePt t="9071" x="5643563" y="608013"/>
          <p14:tracePt t="9183" x="5634038" y="608013"/>
          <p14:tracePt t="9191" x="5608638" y="633413"/>
          <p14:tracePt t="9200" x="5572125" y="652463"/>
          <p14:tracePt t="9216" x="5491163" y="704850"/>
          <p14:tracePt t="9233" x="5313363" y="750888"/>
          <p14:tracePt t="9250" x="5062538" y="822325"/>
          <p14:tracePt t="9267" x="4822825" y="839788"/>
          <p14:tracePt t="9283" x="4687888" y="874713"/>
          <p14:tracePt t="9300" x="4589463" y="884238"/>
          <p14:tracePt t="9317" x="4545013" y="893763"/>
          <p14:tracePt t="9333" x="4537075" y="893763"/>
          <p14:tracePt t="9350" x="4527550" y="893763"/>
          <p14:tracePt t="9367" x="4483100" y="893763"/>
          <p14:tracePt t="9384" x="4419600" y="901700"/>
          <p14:tracePt t="9400" x="4348163" y="901700"/>
          <p14:tracePt t="9417" x="4303713" y="901700"/>
          <p14:tracePt t="9433" x="4241800" y="901700"/>
          <p14:tracePt t="9450" x="4179888" y="901700"/>
          <p14:tracePt t="9467" x="4116388" y="901700"/>
          <p14:tracePt t="9483" x="4044950" y="901700"/>
          <p14:tracePt t="9500" x="3938588" y="901700"/>
          <p14:tracePt t="9517" x="3768725" y="901700"/>
          <p14:tracePt t="9533" x="3643313" y="901700"/>
          <p14:tracePt t="9550" x="3562350" y="901700"/>
          <p14:tracePt t="9567" x="3554413" y="901700"/>
          <p14:tracePt t="9767" x="3562350" y="901700"/>
          <p14:tracePt t="9775" x="3571875" y="919163"/>
          <p14:tracePt t="9807" x="3589338" y="938213"/>
          <p14:tracePt t="9831" x="3625850" y="955675"/>
          <p14:tracePt t="9839" x="3633788" y="955675"/>
          <p14:tracePt t="9850" x="3643313" y="955675"/>
          <p14:tracePt t="9867" x="3768725" y="955675"/>
          <p14:tracePt t="9883" x="3938588" y="955675"/>
          <p14:tracePt t="9900" x="4224338" y="955675"/>
          <p14:tracePt t="9917" x="4554538" y="955675"/>
          <p14:tracePt t="9933" x="4911725" y="955675"/>
          <p14:tracePt t="9935" x="5081588" y="955675"/>
          <p14:tracePt t="9950" x="5197475" y="955675"/>
          <p14:tracePt t="9967" x="5438775" y="955675"/>
          <p14:tracePt t="9983" x="5446713" y="955675"/>
          <p14:tracePt t="10199" x="5446713" y="965200"/>
          <p14:tracePt t="10207" x="5411788" y="965200"/>
          <p14:tracePt t="10216" x="5357813" y="965200"/>
          <p14:tracePt t="10233" x="5251450" y="965200"/>
          <p14:tracePt t="10250" x="5170488" y="965200"/>
          <p14:tracePt t="10267" x="5081588" y="965200"/>
          <p14:tracePt t="10283" x="4991100" y="965200"/>
          <p14:tracePt t="10300" x="4894263" y="965200"/>
          <p14:tracePt t="10317" x="4751388" y="965200"/>
          <p14:tracePt t="10333" x="4581525" y="965200"/>
          <p14:tracePt t="10350" x="4429125" y="965200"/>
          <p14:tracePt t="10367" x="4367213" y="965200"/>
          <p14:tracePt t="10455" x="4348163" y="965200"/>
          <p14:tracePt t="10591" x="4375150" y="965200"/>
          <p14:tracePt t="10600" x="4465638" y="990600"/>
          <p14:tracePt t="10607" x="4545013" y="1009650"/>
          <p14:tracePt t="10617" x="4670425" y="1027113"/>
          <p14:tracePt t="10633" x="5054600" y="1081088"/>
          <p14:tracePt t="10650" x="5537200" y="1143000"/>
          <p14:tracePt t="10666" x="6108700" y="1303338"/>
          <p14:tracePt t="10683" x="6786563" y="1366838"/>
          <p14:tracePt t="10700" x="7510463" y="1571625"/>
          <p14:tracePt t="10717" x="8394700" y="1847850"/>
          <p14:tracePt t="10733" x="9251950" y="2036763"/>
          <p14:tracePt t="10750" x="9875838" y="2160588"/>
          <p14:tracePt t="10767" x="10412413" y="2259013"/>
          <p14:tracePt t="10784" x="10510838" y="2303463"/>
          <p14:tracePt t="10816" x="10518775" y="2312988"/>
          <p14:tracePt t="10833" x="10537825" y="2322513"/>
          <p14:tracePt t="10850" x="10528300" y="2330450"/>
          <p14:tracePt t="10866" x="10491788" y="2366963"/>
          <p14:tracePt t="10883" x="10439400" y="2411413"/>
          <p14:tracePt t="10900" x="10287000" y="2527300"/>
          <p14:tracePt t="10916" x="10134600" y="2679700"/>
          <p14:tracePt t="10933" x="10037763" y="2830513"/>
          <p14:tracePt t="10935" x="10028238" y="2867025"/>
          <p14:tracePt t="10950" x="10028238" y="2894013"/>
          <p14:tracePt t="10967" x="10028238" y="2938463"/>
          <p14:tracePt t="10984" x="10028238" y="2955925"/>
          <p14:tracePt t="11000" x="10028238" y="2973388"/>
          <p14:tracePt t="11016" x="10028238" y="3000375"/>
          <p14:tracePt t="11033" x="10028238" y="3009900"/>
          <p14:tracePt t="11050" x="10028238" y="3036888"/>
          <p14:tracePt t="11066" x="10028238" y="3044825"/>
          <p14:tracePt t="11100" x="10028238" y="3054350"/>
          <p14:tracePt t="11117" x="10028238" y="3081338"/>
          <p14:tracePt t="11133" x="10028238" y="3098800"/>
          <p14:tracePt t="11150" x="10028238" y="3108325"/>
          <p14:tracePt t="11167" x="10028238" y="3116263"/>
          <p14:tracePt t="11183" x="10028238" y="3125788"/>
          <p14:tracePt t="11231" x="10018713" y="3125788"/>
          <p14:tracePt t="11239" x="9991725" y="3125788"/>
          <p14:tracePt t="11250" x="9974263" y="3125788"/>
          <p14:tracePt t="11266" x="9912350" y="3108325"/>
          <p14:tracePt t="11283" x="9867900" y="3098800"/>
          <p14:tracePt t="11300" x="9823450" y="3089275"/>
          <p14:tracePt t="11317" x="9759950" y="3089275"/>
          <p14:tracePt t="11333" x="9752013" y="3089275"/>
          <p14:tracePt t="11350" x="9742488" y="3089275"/>
          <p14:tracePt t="11367" x="9705975" y="3089275"/>
          <p14:tracePt t="11384" x="9680575" y="3125788"/>
          <p14:tracePt t="11400" x="9644063" y="3160713"/>
          <p14:tracePt t="11417" x="9626600" y="3179763"/>
          <p14:tracePt t="11433" x="9617075" y="3197225"/>
          <p14:tracePt t="11450" x="9617075" y="3214688"/>
          <p14:tracePt t="11467" x="9617075" y="3241675"/>
          <p14:tracePt t="11483" x="9617075" y="3276600"/>
          <p14:tracePt t="11500" x="9617075" y="3322638"/>
          <p14:tracePt t="11517" x="9617075" y="3367088"/>
          <p14:tracePt t="11533" x="9617075" y="3384550"/>
          <p14:tracePt t="11550" x="9644063" y="3438525"/>
          <p14:tracePt t="11567" x="9653588" y="3446463"/>
          <p14:tracePt t="11600" x="9671050" y="3473450"/>
          <p14:tracePt t="11616" x="9698038" y="3500438"/>
          <p14:tracePt t="11633" x="9742488" y="3509963"/>
          <p14:tracePt t="11650" x="9840913" y="3517900"/>
          <p14:tracePt t="11666" x="9947275" y="3554413"/>
          <p14:tracePt t="11683" x="10045700" y="3562350"/>
          <p14:tracePt t="11700" x="10090150" y="3571875"/>
          <p14:tracePt t="11751" x="10099675" y="3571875"/>
          <p14:tracePt t="11759" x="10109200" y="3571875"/>
          <p14:tracePt t="11768" x="10126663" y="3571875"/>
          <p14:tracePt t="11784" x="10153650" y="3571875"/>
          <p14:tracePt t="11800" x="10225088" y="3517900"/>
          <p14:tracePt t="11817" x="10260013" y="3455988"/>
          <p14:tracePt t="11833" x="10277475" y="3367088"/>
          <p14:tracePt t="11850" x="10277475" y="3303588"/>
          <p14:tracePt t="11866" x="10277475" y="3241675"/>
          <p14:tracePt t="11883" x="10277475" y="3224213"/>
          <p14:tracePt t="11900" x="10269538" y="3197225"/>
          <p14:tracePt t="11916" x="10225088" y="3170238"/>
          <p14:tracePt t="11933" x="10126663" y="3170238"/>
          <p14:tracePt t="11935" x="10090150" y="3170238"/>
          <p14:tracePt t="11950" x="10037763" y="3170238"/>
          <p14:tracePt t="11967" x="9947275" y="3170238"/>
          <p14:tracePt t="11984" x="9813925" y="3187700"/>
          <p14:tracePt t="12000" x="9732963" y="3241675"/>
          <p14:tracePt t="12016" x="9698038" y="3286125"/>
          <p14:tracePt t="12033" x="9698038" y="3367088"/>
          <p14:tracePt t="12050" x="9698038" y="3438525"/>
          <p14:tracePt t="12066" x="9715500" y="3536950"/>
          <p14:tracePt t="12083" x="9777413" y="3598863"/>
          <p14:tracePt t="12100" x="9894888" y="3660775"/>
          <p14:tracePt t="12117" x="9991725" y="3670300"/>
          <p14:tracePt t="12133" x="10055225" y="3697288"/>
          <p14:tracePt t="12150" x="10072688" y="3697288"/>
          <p14:tracePt t="12615" x="10072688" y="3687763"/>
          <p14:tracePt t="12671" x="10072688" y="3670300"/>
          <p14:tracePt t="12695" x="10072688" y="3660775"/>
          <p14:tracePt t="12703" x="10090150" y="3643313"/>
          <p14:tracePt t="12727" x="10090150" y="3633788"/>
          <p14:tracePt t="12743" x="10099675" y="3625850"/>
          <p14:tracePt t="12759" x="10099675" y="3616325"/>
          <p14:tracePt t="12791" x="10099675" y="3608388"/>
          <p14:tracePt t="12800" x="10099675" y="3598863"/>
          <p14:tracePt t="12816" x="10082213" y="3589338"/>
          <p14:tracePt t="12823" x="10082213" y="3562350"/>
          <p14:tracePt t="12833" x="10072688" y="3554413"/>
          <p14:tracePt t="12849" x="10063163" y="3544888"/>
          <p14:tracePt t="12871" x="10045700" y="3536950"/>
          <p14:tracePt t="12887" x="10018713" y="3536950"/>
          <p14:tracePt t="12900" x="10001250" y="3536950"/>
          <p14:tracePt t="12917" x="9966325" y="3517900"/>
          <p14:tracePt t="12933" x="9929813" y="3517900"/>
          <p14:tracePt t="12935" x="9920288" y="3517900"/>
          <p14:tracePt t="12951" x="9912350" y="3517900"/>
          <p14:tracePt t="12975" x="9885363" y="3517900"/>
          <p14:tracePt t="13000" x="9875838" y="3517900"/>
          <p14:tracePt t="13007" x="9867900" y="3517900"/>
          <p14:tracePt t="13016" x="9858375" y="3517900"/>
          <p14:tracePt t="13033" x="9813925" y="3517900"/>
          <p14:tracePt t="13050" x="9769475" y="3527425"/>
          <p14:tracePt t="13083" x="9742488" y="3536950"/>
          <p14:tracePt t="13100" x="9732963" y="3554413"/>
          <p14:tracePt t="13116" x="9698038" y="3589338"/>
          <p14:tracePt t="13133" x="9688513" y="3608388"/>
          <p14:tracePt t="13150" x="9688513" y="3643313"/>
          <p14:tracePt t="13167" x="9688513" y="3679825"/>
          <p14:tracePt t="13183" x="9705975" y="3751263"/>
          <p14:tracePt t="13200" x="9742488" y="3786188"/>
          <p14:tracePt t="13217" x="9786938" y="3840163"/>
          <p14:tracePt t="13233" x="9823450" y="3857625"/>
          <p14:tracePt t="13250" x="9858375" y="3894138"/>
          <p14:tracePt t="13267" x="9885363" y="3902075"/>
          <p14:tracePt t="13283" x="9902825" y="3911600"/>
          <p14:tracePt t="13300" x="9929813" y="3919538"/>
          <p14:tracePt t="13316" x="9939338" y="3938588"/>
          <p14:tracePt t="13333" x="9974263" y="3946525"/>
          <p14:tracePt t="13350" x="9991725" y="3956050"/>
          <p14:tracePt t="13367" x="10037763" y="3965575"/>
          <p14:tracePt t="13384" x="10055225" y="3965575"/>
          <p14:tracePt t="13400" x="10090150" y="3965575"/>
          <p14:tracePt t="13416" x="10134600" y="3965575"/>
          <p14:tracePt t="13433" x="10188575" y="3965575"/>
          <p14:tracePt t="13450" x="10252075" y="3965575"/>
          <p14:tracePt t="13466" x="10313988" y="3965575"/>
          <p14:tracePt t="13483" x="10358438" y="3938588"/>
          <p14:tracePt t="13500" x="10412413" y="3884613"/>
          <p14:tracePt t="13516" x="10447338" y="3840163"/>
          <p14:tracePt t="13533" x="10474325" y="3759200"/>
          <p14:tracePt t="13550" x="10474325" y="3714750"/>
          <p14:tracePt t="13566" x="10474325" y="3652838"/>
          <p14:tracePt t="13583" x="10474325" y="3625850"/>
          <p14:tracePt t="13600" x="10394950" y="3527425"/>
          <p14:tracePt t="13617" x="10340975" y="3482975"/>
          <p14:tracePt t="13633" x="10269538" y="3473450"/>
          <p14:tracePt t="13649" x="10206038" y="3473450"/>
          <p14:tracePt t="13666" x="10117138" y="3473450"/>
          <p14:tracePt t="13683" x="9966325" y="3473450"/>
          <p14:tracePt t="13700" x="9875838" y="3482975"/>
          <p14:tracePt t="13716" x="9823450" y="3517900"/>
          <p14:tracePt t="13733" x="9804400" y="3527425"/>
          <p14:tracePt t="13807" x="9840913" y="3527425"/>
          <p14:tracePt t="13816" x="9875838" y="3500438"/>
          <p14:tracePt t="13823" x="9920288" y="3473450"/>
          <p14:tracePt t="13833" x="10001250" y="3411538"/>
          <p14:tracePt t="13850" x="10063163" y="3322638"/>
          <p14:tracePt t="13866" x="10161588" y="3179763"/>
          <p14:tracePt t="13883" x="10242550" y="3017838"/>
          <p14:tracePt t="13900" x="10277475" y="2894013"/>
          <p14:tracePt t="13916" x="10323513" y="2795588"/>
          <p14:tracePt t="13933" x="10331450" y="2652713"/>
          <p14:tracePt t="13949" x="10385425" y="2401888"/>
          <p14:tracePt t="13952" x="10402888" y="2303463"/>
          <p14:tracePt t="13967" x="10420350" y="2125663"/>
          <p14:tracePt t="13984" x="10420350" y="2017713"/>
          <p14:tracePt t="14000" x="10420350" y="1955800"/>
          <p14:tracePt t="14017" x="10402888" y="1893888"/>
          <p14:tracePt t="14033" x="10323513" y="1839913"/>
          <p14:tracePt t="14050" x="10277475" y="1822450"/>
          <p14:tracePt t="14066" x="10225088" y="1785938"/>
          <p14:tracePt t="14083" x="10161588" y="1776413"/>
          <p14:tracePt t="14100" x="10072688" y="1776413"/>
          <p14:tracePt t="14116" x="9966325" y="1776413"/>
          <p14:tracePt t="14133" x="9858375" y="1776413"/>
          <p14:tracePt t="14150" x="9752013" y="1776413"/>
          <p14:tracePt t="14167" x="9599613" y="1803400"/>
          <p14:tracePt t="14183" x="9501188" y="1874838"/>
          <p14:tracePt t="14200" x="9439275" y="1928813"/>
          <p14:tracePt t="14217" x="9367838" y="2000250"/>
          <p14:tracePt t="14233" x="9296400" y="2081213"/>
          <p14:tracePt t="14250" x="9259888" y="2179638"/>
          <p14:tracePt t="14266" x="9232900" y="2276475"/>
          <p14:tracePt t="14283" x="9170988" y="2401888"/>
          <p14:tracePt t="14300" x="9161463" y="2500313"/>
          <p14:tracePt t="14316" x="9161463" y="2625725"/>
          <p14:tracePt t="14333" x="9161463" y="2732088"/>
          <p14:tracePt t="14350" x="9161463" y="2822575"/>
          <p14:tracePt t="14367" x="9215438" y="2965450"/>
          <p14:tracePt t="14383" x="9286875" y="3062288"/>
          <p14:tracePt t="14400" x="9385300" y="3133725"/>
          <p14:tracePt t="14416" x="9545638" y="3214688"/>
          <p14:tracePt t="14433" x="9752013" y="3286125"/>
          <p14:tracePt t="14450" x="10037763" y="3303588"/>
          <p14:tracePt t="14466" x="10313988" y="3357563"/>
          <p14:tracePt t="14483" x="10466388" y="3375025"/>
          <p14:tracePt t="14500" x="10518775" y="3375025"/>
          <p14:tracePt t="14516" x="10572750" y="3375025"/>
          <p14:tracePt t="14533" x="10644188" y="3357563"/>
          <p14:tracePt t="14550" x="10715625" y="3259138"/>
          <p14:tracePt t="14567" x="10796588" y="3036888"/>
          <p14:tracePt t="14583" x="10804525" y="2911475"/>
          <p14:tracePt t="14600" x="10841038" y="2732088"/>
          <p14:tracePt t="14617" x="10841038" y="2589213"/>
          <p14:tracePt t="14634" x="10841038" y="2465388"/>
          <p14:tracePt t="14650" x="10841038" y="2384425"/>
          <p14:tracePt t="14666" x="10823575" y="2322513"/>
          <p14:tracePt t="14683" x="10804525" y="2259013"/>
          <p14:tracePt t="14700" x="10769600" y="2224088"/>
          <p14:tracePt t="14716" x="10715625" y="2170113"/>
          <p14:tracePt t="14733" x="10653713" y="2125663"/>
          <p14:tracePt t="14750" x="10555288" y="2081213"/>
          <p14:tracePt t="14766" x="10429875" y="2071688"/>
          <p14:tracePt t="14784" x="10260013" y="2036763"/>
          <p14:tracePt t="14800" x="10188575" y="2036763"/>
          <p14:tracePt t="14816" x="10109200" y="2036763"/>
          <p14:tracePt t="14833" x="10045700" y="2036763"/>
          <p14:tracePt t="14850" x="10001250" y="2036763"/>
          <p14:tracePt t="14866" x="9956800" y="2036763"/>
          <p14:tracePt t="14883" x="9912350" y="2062163"/>
          <p14:tracePt t="14900" x="9848850" y="2116138"/>
          <p14:tracePt t="14916" x="9777413" y="2197100"/>
          <p14:tracePt t="14933" x="9725025" y="2259013"/>
          <p14:tracePt t="14950" x="9671050" y="2347913"/>
          <p14:tracePt t="14951" x="9653588" y="2366963"/>
          <p14:tracePt t="14967" x="9644063" y="2419350"/>
          <p14:tracePt t="14984" x="9644063" y="2509838"/>
          <p14:tracePt t="15000" x="9644063" y="2616200"/>
          <p14:tracePt t="15016" x="9644063" y="2705100"/>
          <p14:tracePt t="15033" x="9705975" y="2830513"/>
          <p14:tracePt t="15050" x="9804400" y="2946400"/>
          <p14:tracePt t="15066" x="9875838" y="3054350"/>
          <p14:tracePt t="15083" x="9947275" y="3170238"/>
          <p14:tracePt t="15100" x="10001250" y="3241675"/>
          <p14:tracePt t="15116" x="10072688" y="3303588"/>
          <p14:tracePt t="15133" x="10109200" y="3340100"/>
          <p14:tracePt t="15150" x="10180638" y="3375025"/>
          <p14:tracePt t="15167" x="10252075" y="3402013"/>
          <p14:tracePt t="15183" x="10313988" y="3402013"/>
          <p14:tracePt t="15200" x="10375900" y="3402013"/>
          <p14:tracePt t="15216" x="10439400" y="3402013"/>
          <p14:tracePt t="15233" x="10491788" y="3402013"/>
          <p14:tracePt t="15249" x="10590213" y="3348038"/>
          <p14:tracePt t="15266" x="10661650" y="3295650"/>
          <p14:tracePt t="15283" x="10698163" y="3251200"/>
          <p14:tracePt t="15299" x="10706100" y="3170238"/>
          <p14:tracePt t="15316" x="10733088" y="3089275"/>
          <p14:tracePt t="15333" x="10733088" y="2965450"/>
          <p14:tracePt t="15350" x="10733088" y="2874963"/>
          <p14:tracePt t="15367" x="10715625" y="2759075"/>
          <p14:tracePt t="15383" x="10706100" y="2724150"/>
          <p14:tracePt t="15400" x="10680700" y="2687638"/>
          <p14:tracePt t="15417" x="10671175" y="2679700"/>
          <p14:tracePt t="15450" x="10671175" y="2670175"/>
          <p14:tracePt t="15743" x="10661650" y="2670175"/>
          <p14:tracePt t="15751" x="10653713" y="2705100"/>
          <p14:tracePt t="15759" x="10653713" y="2759075"/>
          <p14:tracePt t="15768" x="10626725" y="2795588"/>
          <p14:tracePt t="15783" x="10599738" y="2901950"/>
          <p14:tracePt t="15800" x="10555288" y="2982913"/>
          <p14:tracePt t="15816" x="10518775" y="3036888"/>
          <p14:tracePt t="15833" x="10483850" y="3071813"/>
          <p14:tracePt t="15903" x="10474325" y="3044825"/>
          <p14:tracePt t="15911" x="10474325" y="2990850"/>
          <p14:tracePt t="15919" x="10474325" y="2938463"/>
          <p14:tracePt t="15933" x="10474325" y="2884488"/>
          <p14:tracePt t="15950" x="10474325" y="2759075"/>
          <p14:tracePt t="15952" x="10474325" y="2705100"/>
          <p14:tracePt t="15967" x="10474325" y="2687638"/>
          <p14:tracePt t="15984" x="10474325" y="2554288"/>
          <p14:tracePt t="16000" x="10474325" y="2446338"/>
          <p14:tracePt t="16016" x="10474325" y="2357438"/>
          <p14:tracePt t="16033" x="10456863" y="2259013"/>
          <p14:tracePt t="16049" x="10456863" y="2197100"/>
          <p14:tracePt t="16066" x="10456863" y="2170113"/>
          <p14:tracePt t="16083" x="10456863" y="2133600"/>
          <p14:tracePt t="16100" x="10456863" y="2125663"/>
          <p14:tracePt t="16135" x="10456863" y="2116138"/>
          <p14:tracePt t="16150" x="10456863" y="2089150"/>
          <p14:tracePt t="16166" x="10456863" y="2071688"/>
          <p14:tracePt t="16183" x="10456863" y="2036763"/>
          <p14:tracePt t="16200" x="10456863" y="1990725"/>
          <p14:tracePt t="16217" x="10456863" y="1955800"/>
          <p14:tracePt t="16233" x="10456863" y="1919288"/>
          <p14:tracePt t="16343" x="10456863" y="1938338"/>
          <p14:tracePt t="16351" x="10456863" y="1955800"/>
          <p14:tracePt t="16359" x="10456863" y="1965325"/>
          <p14:tracePt t="16367" x="10456863" y="1973263"/>
          <p14:tracePt t="16384" x="10456863" y="2036763"/>
          <p14:tracePt t="16400" x="10456863" y="2062163"/>
          <p14:tracePt t="16416" x="10456863" y="2071688"/>
          <p14:tracePt t="16433" x="10456863" y="2098675"/>
          <p14:tracePt t="16450" x="10456863" y="2125663"/>
          <p14:tracePt t="16479" x="10456863" y="2152650"/>
          <p14:tracePt t="16495" x="10483850" y="2160588"/>
          <p14:tracePt t="16511" x="10491788" y="2170113"/>
          <p14:tracePt t="16519" x="10501313" y="2179638"/>
          <p14:tracePt t="16533" x="10501313" y="2187575"/>
          <p14:tracePt t="16550" x="10518775" y="2268538"/>
          <p14:tracePt t="16567" x="10518775" y="2374900"/>
          <p14:tracePt t="16583" x="10367963" y="2643188"/>
          <p14:tracePt t="16600" x="10144125" y="2822575"/>
          <p14:tracePt t="16616" x="10001250" y="2946400"/>
          <p14:tracePt t="16633" x="9912350" y="3036888"/>
          <p14:tracePt t="16650" x="9885363" y="3071813"/>
          <p14:tracePt t="16666" x="9885363" y="3098800"/>
          <p14:tracePt t="16683" x="9902825" y="3143250"/>
          <p14:tracePt t="16700" x="10037763" y="3187700"/>
          <p14:tracePt t="16716" x="10180638" y="3259138"/>
          <p14:tracePt t="16733" x="10225088" y="3276600"/>
          <p14:tracePt t="16750" x="10252075" y="3322638"/>
          <p14:tracePt t="16766" x="10260013" y="3367088"/>
          <p14:tracePt t="16783" x="10260013" y="3419475"/>
          <p14:tracePt t="16800" x="10260013" y="3482975"/>
          <p14:tracePt t="16816" x="10242550" y="3562350"/>
          <p14:tracePt t="16833" x="10242550" y="3616325"/>
          <p14:tracePt t="16850" x="10242550" y="3679825"/>
          <p14:tracePt t="16866" x="10269538" y="3741738"/>
          <p14:tracePt t="16883" x="10296525" y="3768725"/>
          <p14:tracePt t="16899" x="10304463" y="3776663"/>
          <p14:tracePt t="16916" x="10304463" y="3786188"/>
          <p14:tracePt t="16933" x="10304463" y="3795713"/>
          <p14:tracePt t="16949" x="10304463" y="3803650"/>
          <p14:tracePt t="16967" x="10277475" y="3813175"/>
          <p14:tracePt t="16983" x="10260013" y="3813175"/>
          <p14:tracePt t="17000" x="10252075" y="3813175"/>
          <p14:tracePt t="17016" x="10242550" y="3822700"/>
          <p14:tracePt t="17327" x="10242550" y="3803650"/>
          <p14:tracePt t="17335" x="10242550" y="3795713"/>
          <p14:tracePt t="17383" x="10252075" y="3786188"/>
          <p14:tracePt t="17559" x="10252075" y="3795713"/>
          <p14:tracePt t="17575" x="10252075" y="3803650"/>
          <p14:tracePt t="17655" x="10252075" y="3822700"/>
          <p14:tracePt t="17687" x="10260013" y="3840163"/>
          <p14:tracePt t="17695" x="10269538" y="3848100"/>
          <p14:tracePt t="17711" x="10277475" y="3848100"/>
          <p14:tracePt t="17727" x="10296525" y="3857625"/>
          <p14:tracePt t="17751" x="10313988" y="3867150"/>
          <p14:tracePt t="17775" x="10323513" y="3875088"/>
          <p14:tracePt t="17783" x="10331450" y="3884613"/>
          <p14:tracePt t="17791" x="10358438" y="3902075"/>
          <p14:tracePt t="17815" x="10367963" y="3911600"/>
          <p14:tracePt t="17823" x="10385425" y="3911600"/>
          <p14:tracePt t="17832" x="10412413" y="3919538"/>
          <p14:tracePt t="17849" x="10439400" y="3946525"/>
          <p14:tracePt t="17866" x="10474325" y="3965575"/>
          <p14:tracePt t="17883" x="10518775" y="3990975"/>
          <p14:tracePt t="17899" x="10537825" y="4010025"/>
          <p14:tracePt t="17933" x="10545763" y="4017963"/>
          <p14:tracePt t="17949" x="10555288" y="4017963"/>
          <p14:tracePt t="17966" x="10563225" y="4027488"/>
          <p14:tracePt t="18335" x="10582275" y="4044950"/>
          <p14:tracePt t="18343" x="10590213" y="4054475"/>
          <p14:tracePt t="18391" x="10599738" y="4062413"/>
          <p14:tracePt t="18431" x="10609263" y="4062413"/>
          <p14:tracePt t="18455" x="10617200" y="4062413"/>
          <p14:tracePt t="18479" x="10626725" y="4062413"/>
          <p14:tracePt t="18495" x="10634663" y="4062413"/>
          <p14:tracePt t="18511" x="10653713" y="4071938"/>
          <p14:tracePt t="18535" x="10661650" y="4071938"/>
          <p14:tracePt t="18583" x="10671175" y="4071938"/>
          <p14:tracePt t="18600" x="10680700" y="4071938"/>
          <p14:tracePt t="19103" x="10688638" y="4071938"/>
          <p14:tracePt t="19111" x="10688638" y="4062413"/>
          <p14:tracePt t="19119" x="10688638" y="4054475"/>
          <p14:tracePt t="19133" x="10688638" y="4037013"/>
          <p14:tracePt t="19149" x="10688638" y="4010025"/>
          <p14:tracePt t="19166" x="10688638" y="3946525"/>
          <p14:tracePt t="19183" x="10688638" y="3848100"/>
          <p14:tracePt t="19200" x="10653713" y="3714750"/>
          <p14:tracePt t="19216" x="10626725" y="3581400"/>
          <p14:tracePt t="19233" x="10572750" y="3402013"/>
          <p14:tracePt t="19249" x="10563225" y="3251200"/>
          <p14:tracePt t="19266" x="10545763" y="3098800"/>
          <p14:tracePt t="19283" x="10518775" y="2965450"/>
          <p14:tracePt t="19300" x="10501313" y="2894013"/>
          <p14:tracePt t="19316" x="10491788" y="2830513"/>
          <p14:tracePt t="19333" x="10474325" y="2732088"/>
          <p14:tracePt t="19349" x="10447338" y="2670175"/>
          <p14:tracePt t="19367" x="10420350" y="2589213"/>
          <p14:tracePt t="19383" x="10375900" y="2500313"/>
          <p14:tracePt t="19400" x="10348913" y="2438400"/>
          <p14:tracePt t="19416" x="10323513" y="2374900"/>
          <p14:tracePt t="19433" x="10313988" y="2339975"/>
          <p14:tracePt t="19449" x="10313988" y="2322513"/>
          <p14:tracePt t="19466" x="10304463" y="2259013"/>
          <p14:tracePt t="19483" x="10287000" y="2187575"/>
          <p14:tracePt t="19499" x="10252075" y="2143125"/>
          <p14:tracePt t="19516" x="10252075" y="2108200"/>
          <p14:tracePt t="19533" x="10252075" y="2098675"/>
          <p14:tracePt t="19566" x="10252075" y="2089150"/>
          <p14:tracePt t="19583" x="10252075" y="2044700"/>
          <p14:tracePt t="19600" x="10252075" y="2036763"/>
          <p14:tracePt t="19671" x="10252075" y="2027238"/>
          <p14:tracePt t="19679" x="10269538" y="2027238"/>
          <p14:tracePt t="19687" x="10277475" y="2044700"/>
          <p14:tracePt t="19699" x="10287000" y="2071688"/>
          <p14:tracePt t="19717" x="10331450" y="2170113"/>
          <p14:tracePt t="19733" x="10358438" y="2268538"/>
          <p14:tracePt t="19749" x="10429875" y="2366963"/>
          <p14:tracePt t="19767" x="10456863" y="2536825"/>
          <p14:tracePt t="19783" x="10456863" y="2660650"/>
          <p14:tracePt t="19800" x="10456863" y="2768600"/>
          <p14:tracePt t="19817" x="10456863" y="2911475"/>
          <p14:tracePt t="19833" x="10456863" y="3044825"/>
          <p14:tracePt t="19849" x="10456863" y="3152775"/>
          <p14:tracePt t="19866" x="10456863" y="3224213"/>
          <p14:tracePt t="19883" x="10456863" y="3303588"/>
          <p14:tracePt t="19899" x="10466388" y="3348038"/>
          <p14:tracePt t="19916" x="10483850" y="3394075"/>
          <p14:tracePt t="19933" x="10483850" y="3429000"/>
          <p14:tracePt t="19949" x="10483850" y="3446463"/>
          <p14:tracePt t="19966" x="10483850" y="3473450"/>
          <p14:tracePt t="19983" x="10483850" y="3482975"/>
          <p14:tracePt t="20000" x="10483850" y="3500438"/>
          <p14:tracePt t="20017" x="10483850" y="3509963"/>
          <p14:tracePt t="20033" x="10483850" y="3527425"/>
          <p14:tracePt t="20049" x="10483850" y="3536950"/>
          <p14:tracePt t="20066" x="10466388" y="3581400"/>
          <p14:tracePt t="20083" x="10456863" y="3643313"/>
          <p14:tracePt t="20117" x="10456863" y="3652838"/>
          <p14:tracePt t="20159" x="10456863" y="3679825"/>
          <p14:tracePt t="20287" x="10439400" y="3687763"/>
          <p14:tracePt t="20495" x="10429875" y="3697288"/>
          <p14:tracePt t="20503" x="10420350" y="3697288"/>
          <p14:tracePt t="20567" x="10412413" y="3697288"/>
          <p14:tracePt t="20583" x="10402888" y="3697288"/>
          <p14:tracePt t="20623" x="10394950" y="3687763"/>
          <p14:tracePt t="20703" x="10358438" y="3679825"/>
          <p14:tracePt t="20719" x="10348913" y="3660775"/>
          <p14:tracePt t="20727" x="10331450" y="3660775"/>
          <p14:tracePt t="20735" x="10287000" y="3643313"/>
          <p14:tracePt t="20749" x="10260013" y="3625850"/>
          <p14:tracePt t="20766" x="10153650" y="3616325"/>
          <p14:tracePt t="20783" x="10018713" y="3571875"/>
          <p14:tracePt t="20800" x="9912350" y="3544888"/>
          <p14:tracePt t="20816" x="9725025" y="3482975"/>
          <p14:tracePt t="20833" x="9429750" y="3367088"/>
          <p14:tracePt t="20849" x="9001125" y="3205163"/>
          <p14:tracePt t="20866" x="8501063" y="3062288"/>
          <p14:tracePt t="20883" x="8027988" y="2874963"/>
          <p14:tracePt t="20899" x="7653338" y="2697163"/>
          <p14:tracePt t="20916" x="7348538" y="2544763"/>
          <p14:tracePt t="20933" x="7089775" y="2419350"/>
          <p14:tracePt t="20949" x="6840538" y="2312988"/>
          <p14:tracePt t="20967" x="6518275" y="2232025"/>
          <p14:tracePt t="20983" x="6153150" y="2143125"/>
          <p14:tracePt t="21000" x="5902325" y="2089150"/>
          <p14:tracePt t="21016" x="5697538" y="2017713"/>
          <p14:tracePt t="21033" x="5465763" y="1946275"/>
          <p14:tracePt t="21049" x="5286375" y="1911350"/>
          <p14:tracePt t="21066" x="5153025" y="1884363"/>
          <p14:tracePt t="21083" x="5062538" y="1884363"/>
          <p14:tracePt t="21099" x="4991100" y="1874838"/>
          <p14:tracePt t="21116" x="4929188" y="1874838"/>
          <p14:tracePt t="21133" x="4830763" y="1874838"/>
          <p14:tracePt t="21149" x="4813300" y="1874838"/>
          <p14:tracePt t="21166" x="4759325" y="1893888"/>
          <p14:tracePt t="21183" x="4714875" y="1893888"/>
          <p14:tracePt t="21200" x="4697413" y="1893888"/>
          <p14:tracePt t="21216" x="4652963" y="1893888"/>
          <p14:tracePt t="21232" x="4589463" y="1884363"/>
          <p14:tracePt t="21249" x="4491038" y="1857375"/>
          <p14:tracePt t="21266" x="4384675" y="1847850"/>
          <p14:tracePt t="21283" x="4276725" y="1795463"/>
          <p14:tracePt t="21299" x="4214813" y="1768475"/>
          <p14:tracePt t="21316" x="4170363" y="1741488"/>
          <p14:tracePt t="21333" x="4152900" y="1731963"/>
          <p14:tracePt t="21349" x="4143375" y="1724025"/>
          <p14:tracePt t="21366" x="4133850" y="1724025"/>
          <p14:tracePt t="21383" x="4125913" y="1724025"/>
          <p14:tracePt t="21399" x="4116388" y="1714500"/>
          <p14:tracePt t="21416" x="4071938" y="1714500"/>
          <p14:tracePt t="21433" x="4054475" y="1714500"/>
          <p14:tracePt t="21495" x="4037013" y="1704975"/>
          <p14:tracePt t="21647" x="4044950" y="1697038"/>
          <p14:tracePt t="21655" x="4054475" y="1697038"/>
          <p14:tracePt t="21666" x="4071938" y="1697038"/>
          <p14:tracePt t="21683" x="4116388" y="1697038"/>
          <p14:tracePt t="21699" x="4205288" y="1697038"/>
          <p14:tracePt t="21716" x="4357688" y="1714500"/>
          <p14:tracePt t="21733" x="4697413" y="1731963"/>
          <p14:tracePt t="21749" x="5187950" y="1795463"/>
          <p14:tracePt t="21766" x="5867400" y="1795463"/>
          <p14:tracePt t="21783" x="7232650" y="1795463"/>
          <p14:tracePt t="21800" x="8205788" y="1795463"/>
          <p14:tracePt t="21816" x="9134475" y="1795463"/>
          <p14:tracePt t="21832" x="9813925" y="1795463"/>
          <p14:tracePt t="21849" x="10215563" y="1795463"/>
          <p14:tracePt t="21866" x="10313988" y="1785938"/>
          <p14:tracePt t="21991" x="10323513" y="1776413"/>
          <p14:tracePt t="21999" x="10323513" y="1768475"/>
          <p14:tracePt t="22007" x="10348913" y="1741488"/>
          <p14:tracePt t="22016" x="10385425" y="1731963"/>
          <p14:tracePt t="22033" x="10466388" y="1704975"/>
          <p14:tracePt t="22066" x="10474325" y="1679575"/>
          <p14:tracePt t="22082" x="10474325" y="1616075"/>
          <p14:tracePt t="22099" x="10474325" y="1554163"/>
          <p14:tracePt t="22116" x="10447338" y="1500188"/>
          <p14:tracePt t="22133" x="10420350" y="1438275"/>
          <p14:tracePt t="22149" x="10367963" y="1384300"/>
          <p14:tracePt t="22166" x="10287000" y="1303338"/>
          <p14:tracePt t="22183" x="10198100" y="1214438"/>
          <p14:tracePt t="22200" x="10161588" y="1169988"/>
          <p14:tracePt t="22216" x="10161588" y="1143000"/>
          <p14:tracePt t="22233" x="10144125" y="1125538"/>
          <p14:tracePt t="22249" x="10144125" y="1098550"/>
          <p14:tracePt t="22266" x="10144125" y="1071563"/>
          <p14:tracePt t="22283" x="10144125" y="1054100"/>
          <p14:tracePt t="22299" x="10144125" y="1036638"/>
          <p14:tracePt t="22375" x="10144125" y="1017588"/>
          <p14:tracePt t="22383" x="10126663" y="990600"/>
          <p14:tracePt t="22391" x="10109200" y="982663"/>
          <p14:tracePt t="22407" x="10099675" y="973138"/>
          <p14:tracePt t="22416" x="10090150" y="965200"/>
          <p14:tracePt t="22433" x="10072688" y="938213"/>
          <p14:tracePt t="22495" x="10055225" y="938213"/>
          <p14:tracePt t="22503" x="10045700" y="938213"/>
          <p14:tracePt t="22511" x="10028238" y="938213"/>
          <p14:tracePt t="22527" x="10018713" y="938213"/>
          <p14:tracePt t="22567" x="10010775" y="938213"/>
          <p14:tracePt t="22583" x="10001250" y="955675"/>
          <p14:tracePt t="22591" x="10001250" y="965200"/>
          <p14:tracePt t="22600" x="10001250" y="990600"/>
          <p14:tracePt t="22616" x="10001250" y="1044575"/>
          <p14:tracePt t="22633" x="10001250" y="1133475"/>
          <p14:tracePt t="22649" x="10001250" y="1196975"/>
          <p14:tracePt t="22666" x="10001250" y="1241425"/>
          <p14:tracePt t="22683" x="10001250" y="1295400"/>
          <p14:tracePt t="22699" x="10018713" y="1312863"/>
          <p14:tracePt t="22716" x="10028238" y="1357313"/>
          <p14:tracePt t="22733" x="10045700" y="1411288"/>
          <p14:tracePt t="22749" x="10082213" y="1465263"/>
          <p14:tracePt t="22766" x="10082213" y="1509713"/>
          <p14:tracePt t="22783" x="10082213" y="1616075"/>
          <p14:tracePt t="22800" x="10082213" y="1704975"/>
          <p14:tracePt t="22816" x="10082213" y="1768475"/>
          <p14:tracePt t="22832" x="10082213" y="1795463"/>
          <p14:tracePt t="22849" x="10082213" y="1839913"/>
          <p14:tracePt t="22866" x="10082213" y="1874838"/>
          <p14:tracePt t="22883" x="10082213" y="1884363"/>
          <p14:tracePt t="22899" x="10082213" y="1901825"/>
          <p14:tracePt t="22916" x="10082213" y="1946275"/>
          <p14:tracePt t="22933" x="10082213" y="1982788"/>
          <p14:tracePt t="22966" x="10082213" y="1990725"/>
          <p14:tracePt t="23031" x="10090150" y="2000250"/>
          <p14:tracePt t="23039" x="10099675" y="2000250"/>
          <p14:tracePt t="23049" x="10109200" y="1990725"/>
          <p14:tracePt t="23066" x="10144125" y="1946275"/>
          <p14:tracePt t="23083" x="10188575" y="1857375"/>
          <p14:tracePt t="23099" x="10198100" y="1830388"/>
          <p14:tracePt t="23116" x="10206038" y="1751013"/>
          <p14:tracePt t="23133" x="10206038" y="1679575"/>
          <p14:tracePt t="23150" x="10206038" y="1598613"/>
          <p14:tracePt t="23166" x="10206038" y="1490663"/>
          <p14:tracePt t="23183" x="10206038" y="1366838"/>
          <p14:tracePt t="23200" x="10180638" y="1258888"/>
          <p14:tracePt t="23216" x="10180638" y="1169988"/>
          <p14:tracePt t="23233" x="10161588" y="1152525"/>
          <p14:tracePt t="23266" x="10153650" y="1143000"/>
          <p14:tracePt t="23282" x="10109200" y="1143000"/>
          <p14:tracePt t="23299" x="10037763" y="1143000"/>
          <p14:tracePt t="23316" x="9894888" y="1231900"/>
          <p14:tracePt t="23333" x="9634538" y="1366838"/>
          <p14:tracePt t="23349" x="9205913" y="1482725"/>
          <p14:tracePt t="23366" x="8670925" y="1527175"/>
          <p14:tracePt t="23383" x="8126413" y="1527175"/>
          <p14:tracePt t="23400" x="6973888" y="1490663"/>
          <p14:tracePt t="23416" x="6608763" y="1438275"/>
          <p14:tracePt t="23433" x="6411913" y="1419225"/>
          <p14:tracePt t="23449" x="6402388" y="1419225"/>
          <p14:tracePt t="23466" x="6394450" y="1419225"/>
          <p14:tracePt t="23482" x="6375400" y="1419225"/>
          <p14:tracePt t="23499" x="6375400" y="1438275"/>
          <p14:tracePt t="23516" x="6348413" y="1455738"/>
          <p14:tracePt t="23549" x="6348413" y="1473200"/>
          <p14:tracePt t="23566" x="6348413" y="1490663"/>
          <p14:tracePt t="23583" x="6348413" y="1517650"/>
          <p14:tracePt t="23599" x="6348413" y="1536700"/>
          <p14:tracePt t="23616" x="6340475" y="1554163"/>
          <p14:tracePt t="23633" x="6323013" y="1589088"/>
          <p14:tracePt t="23649" x="6259513" y="1643063"/>
          <p14:tracePt t="23666" x="6143625" y="1670050"/>
          <p14:tracePt t="23682" x="5965825" y="1687513"/>
          <p14:tracePt t="23699" x="5751513" y="1687513"/>
          <p14:tracePt t="23716" x="5599113" y="1687513"/>
          <p14:tracePt t="23733" x="5473700" y="1687513"/>
          <p14:tracePt t="23749" x="5402263" y="1679575"/>
          <p14:tracePt t="23766" x="5357813" y="1679575"/>
          <p14:tracePt t="23895" x="5384800" y="1679575"/>
          <p14:tracePt t="23903" x="5419725" y="1679575"/>
          <p14:tracePt t="23911" x="5491163" y="1679575"/>
          <p14:tracePt t="23919" x="5527675" y="1679575"/>
          <p14:tracePt t="23933" x="5599113" y="1679575"/>
          <p14:tracePt t="23949" x="5724525" y="1679575"/>
          <p14:tracePt t="23966" x="5867400" y="1679575"/>
          <p14:tracePt t="23983" x="6251575" y="1679575"/>
          <p14:tracePt t="23999" x="6589713" y="1625600"/>
          <p14:tracePt t="24016" x="6813550" y="1589088"/>
          <p14:tracePt t="24033" x="6983413" y="1562100"/>
          <p14:tracePt t="24049" x="7037388" y="1536700"/>
          <p14:tracePt t="24083" x="7045325" y="1527175"/>
          <p14:tracePt t="24135" x="7037388" y="1527175"/>
          <p14:tracePt t="24143" x="7010400" y="1527175"/>
          <p14:tracePt t="24151" x="6902450" y="1527175"/>
          <p14:tracePt t="24166" x="6823075" y="1562100"/>
          <p14:tracePt t="24183" x="6527800" y="1598613"/>
          <p14:tracePt t="24200" x="5929313" y="1652588"/>
          <p14:tracePt t="24216" x="5527675" y="1670050"/>
          <p14:tracePt t="24232" x="5099050" y="1697038"/>
          <p14:tracePt t="24249" x="4732338" y="1751013"/>
          <p14:tracePt t="24266" x="4303713" y="1751013"/>
          <p14:tracePt t="24283" x="3973513" y="1768475"/>
          <p14:tracePt t="24300" x="3732213" y="1785938"/>
          <p14:tracePt t="24316" x="3490913" y="1785938"/>
          <p14:tracePt t="24333" x="3384550" y="1785938"/>
          <p14:tracePt t="24349" x="3340100" y="1795463"/>
          <p14:tracePt t="24366" x="3276600" y="1822450"/>
          <p14:tracePt t="24383" x="3241675" y="1839913"/>
          <p14:tracePt t="24400" x="3232150" y="1847850"/>
          <p14:tracePt t="24416" x="3224213" y="1847850"/>
          <p14:tracePt t="24432" x="3179763" y="1847850"/>
          <p14:tracePt t="24449" x="3116263" y="1847850"/>
          <p14:tracePt t="24466" x="3089275" y="1847850"/>
          <p14:tracePt t="24483" x="3071813" y="1857375"/>
          <p14:tracePt t="24503" x="3054350" y="1857375"/>
          <p14:tracePt t="24516" x="3027363" y="1857375"/>
          <p14:tracePt t="24532" x="2973388" y="1857375"/>
          <p14:tracePt t="24549" x="2955925" y="1857375"/>
          <p14:tracePt t="24655" x="2955925" y="1866900"/>
          <p14:tracePt t="24663" x="2982913" y="1893888"/>
          <p14:tracePt t="24671" x="3054350" y="1901825"/>
          <p14:tracePt t="24682" x="3133725" y="1919288"/>
          <p14:tracePt t="24699" x="3330575" y="1955800"/>
          <p14:tracePt t="24716" x="3429000" y="1973263"/>
          <p14:tracePt t="24732" x="3446463" y="1973263"/>
          <p14:tracePt t="24767" x="3465513" y="1973263"/>
          <p14:tracePt t="24791" x="3473450" y="1973263"/>
          <p14:tracePt t="24800" x="3500438" y="1973263"/>
          <p14:tracePt t="24817" x="3608388" y="1973263"/>
          <p14:tracePt t="24832" x="3848100" y="1990725"/>
          <p14:tracePt t="24849" x="4276725" y="1990725"/>
          <p14:tracePt t="24866" x="5133975" y="1990725"/>
          <p14:tracePt t="24883" x="6394450" y="1990725"/>
          <p14:tracePt t="24899" x="7705725" y="1990725"/>
          <p14:tracePt t="24916" x="8902700" y="1874838"/>
          <p14:tracePt t="24932" x="9742488" y="1751013"/>
          <p14:tracePt t="24949" x="10198100" y="1670050"/>
          <p14:tracePt t="24966" x="10277475" y="1643063"/>
          <p14:tracePt t="25000" x="10252075" y="1608138"/>
          <p14:tracePt t="25016" x="10144125" y="1581150"/>
          <p14:tracePt t="25033" x="10090150" y="1581150"/>
          <p14:tracePt t="25049" x="10063163" y="1581150"/>
          <p14:tracePt t="25066" x="10018713" y="1554163"/>
          <p14:tracePt t="25082" x="9929813" y="1544638"/>
          <p14:tracePt t="25099" x="9732963" y="1527175"/>
          <p14:tracePt t="25116" x="9626600" y="1509713"/>
          <p14:tracePt t="25132" x="9582150" y="1500188"/>
          <p14:tracePt t="25149" x="9582150" y="1490663"/>
          <p14:tracePt t="25166" x="9582150" y="1428750"/>
          <p14:tracePt t="25183" x="9653588" y="1303338"/>
          <p14:tracePt t="25200" x="9698038" y="1214438"/>
          <p14:tracePt t="25216" x="9725025" y="1143000"/>
          <p14:tracePt t="25233" x="9725025" y="1098550"/>
          <p14:tracePt t="25249" x="9725025" y="1089025"/>
          <p14:tracePt t="25423" x="9725025" y="1098550"/>
          <p14:tracePt t="25432" x="9725025" y="1125538"/>
          <p14:tracePt t="25439" x="9715500" y="1179513"/>
          <p14:tracePt t="25449" x="9715500" y="1250950"/>
          <p14:tracePt t="25466" x="9698038" y="1384300"/>
          <p14:tracePt t="25483" x="9653588" y="1581150"/>
          <p14:tracePt t="25499" x="9634538" y="1751013"/>
          <p14:tracePt t="25516" x="9617075" y="1919288"/>
          <p14:tracePt t="25532" x="9609138" y="2036763"/>
          <p14:tracePt t="25549" x="9609138" y="2081213"/>
          <p14:tracePt t="25566" x="9609138" y="2098675"/>
          <p14:tracePt t="25663" x="9609138" y="2054225"/>
          <p14:tracePt t="25671" x="9634538" y="2017713"/>
          <p14:tracePt t="25682" x="9661525" y="1973263"/>
          <p14:tracePt t="25699" x="9759950" y="1812925"/>
          <p14:tracePt t="25716" x="9894888" y="1643063"/>
          <p14:tracePt t="25732" x="10063163" y="1357313"/>
          <p14:tracePt t="25749" x="10171113" y="1169988"/>
          <p14:tracePt t="25766" x="10252075" y="1027113"/>
          <p14:tracePt t="25782" x="10269538" y="973138"/>
          <p14:tracePt t="25823" x="10269538" y="965200"/>
          <p14:tracePt t="25833" x="10233025" y="982663"/>
          <p14:tracePt t="25849" x="10144125" y="1196975"/>
          <p14:tracePt t="25866" x="10055225" y="1428750"/>
          <p14:tracePt t="25883" x="9966325" y="1660525"/>
          <p14:tracePt t="25899" x="9920288" y="1795463"/>
          <p14:tracePt t="25916" x="9920288" y="1857375"/>
          <p14:tracePt t="25932" x="9902825" y="1884363"/>
          <p14:tracePt t="26279" x="9902825" y="1893888"/>
          <p14:tracePt t="26287" x="9902825" y="1928813"/>
          <p14:tracePt t="26299" x="9894888" y="1982788"/>
          <p14:tracePt t="26316" x="9894888" y="2071688"/>
          <p14:tracePt t="26332" x="9875838" y="2224088"/>
          <p14:tracePt t="26349" x="9875838" y="2366963"/>
          <p14:tracePt t="26366" x="9875838" y="2536825"/>
          <p14:tracePt t="26383" x="9875838" y="2687638"/>
          <p14:tracePt t="26400" x="9875838" y="2884488"/>
          <p14:tracePt t="26416" x="9912350" y="2965450"/>
          <p14:tracePt t="26433" x="9912350" y="3009900"/>
          <p14:tracePt t="26449" x="9920288" y="3036888"/>
          <p14:tracePt t="26466" x="9920288" y="3044825"/>
          <p14:tracePt t="26503" x="9920288" y="3062288"/>
          <p14:tracePt t="26527" x="9929813" y="3071813"/>
          <p14:tracePt t="26543" x="9939338" y="3081338"/>
          <p14:tracePt t="26567" x="9947275" y="3081338"/>
          <p14:tracePt t="26599" x="9956800" y="3081338"/>
          <p14:tracePt t="26616" x="9966325" y="3081338"/>
          <p14:tracePt t="26623" x="9991725" y="3081338"/>
          <p14:tracePt t="26633" x="10010775" y="3081338"/>
          <p14:tracePt t="26649" x="10055225" y="3081338"/>
          <p14:tracePt t="26666" x="10090150" y="3081338"/>
          <p14:tracePt t="26682" x="10134600" y="3081338"/>
          <p14:tracePt t="26699" x="10144125" y="3081338"/>
          <p14:tracePt t="26751" x="10134600" y="3062288"/>
          <p14:tracePt t="26759" x="10099675" y="3054350"/>
          <p14:tracePt t="26767" x="10037763" y="3036888"/>
          <p14:tracePt t="26783" x="9912350" y="3009900"/>
          <p14:tracePt t="26800" x="9848850" y="2990850"/>
          <p14:tracePt t="26816" x="9804400" y="2990850"/>
          <p14:tracePt t="26832" x="9742488" y="2990850"/>
          <p14:tracePt t="26849" x="9698038" y="2990850"/>
          <p14:tracePt t="26865" x="9634538" y="3009900"/>
          <p14:tracePt t="26882" x="9599613" y="3027363"/>
          <p14:tracePt t="26899" x="9555163" y="3071813"/>
          <p14:tracePt t="26916" x="9501188" y="3125788"/>
          <p14:tracePt t="26932" x="9456738" y="3179763"/>
          <p14:tracePt t="26949" x="9429750" y="3205163"/>
          <p14:tracePt t="26966" x="9402763" y="3251200"/>
          <p14:tracePt t="26983" x="9367838" y="3322638"/>
          <p14:tracePt t="26999" x="9367838" y="3384550"/>
          <p14:tracePt t="27016" x="9367838" y="3411538"/>
          <p14:tracePt t="27032" x="9367838" y="3438525"/>
          <p14:tracePt t="27049" x="9367838" y="3455988"/>
          <p14:tracePt t="27066" x="9367838" y="3473450"/>
          <p14:tracePt t="27082" x="9385300" y="3517900"/>
          <p14:tracePt t="27099" x="9429750" y="3554413"/>
          <p14:tracePt t="27116" x="9491663" y="3598863"/>
          <p14:tracePt t="27132" x="9590088" y="3625850"/>
          <p14:tracePt t="27149" x="9671050" y="3660775"/>
          <p14:tracePt t="27166" x="9732963" y="3687763"/>
          <p14:tracePt t="27183" x="9823450" y="3714750"/>
          <p14:tracePt t="27200" x="9867900" y="3724275"/>
          <p14:tracePt t="27216" x="9920288" y="3724275"/>
          <p14:tracePt t="27232" x="9956800" y="3724275"/>
          <p14:tracePt t="27249" x="9991725" y="3724275"/>
          <p14:tracePt t="27266" x="10037763" y="3724275"/>
          <p14:tracePt t="27282" x="10063163" y="3724275"/>
          <p14:tracePt t="27299" x="10109200" y="3724275"/>
          <p14:tracePt t="27316" x="10161588" y="3705225"/>
          <p14:tracePt t="27332" x="10225088" y="3670300"/>
          <p14:tracePt t="27349" x="10269538" y="3625850"/>
          <p14:tracePt t="27366" x="10323513" y="3571875"/>
          <p14:tracePt t="27383" x="10375900" y="3490913"/>
          <p14:tracePt t="27399" x="10439400" y="3340100"/>
          <p14:tracePt t="27416" x="10447338" y="3251200"/>
          <p14:tracePt t="27432" x="10447338" y="3170238"/>
          <p14:tracePt t="27449" x="10456863" y="3125788"/>
          <p14:tracePt t="27466" x="10456863" y="3071813"/>
          <p14:tracePt t="27482" x="10456863" y="3027363"/>
          <p14:tracePt t="27499" x="10456863" y="3000375"/>
          <p14:tracePt t="27516" x="10394950" y="2938463"/>
          <p14:tracePt t="27532" x="10331450" y="2894013"/>
          <p14:tracePt t="27549" x="10287000" y="2867025"/>
          <p14:tracePt t="27566" x="10206038" y="2830513"/>
          <p14:tracePt t="27583" x="10109200" y="2803525"/>
          <p14:tracePt t="27600" x="10045700" y="2795588"/>
          <p14:tracePt t="27616" x="9974263" y="2768600"/>
          <p14:tracePt t="27633" x="9902825" y="2768600"/>
          <p14:tracePt t="27649" x="9848850" y="2768600"/>
          <p14:tracePt t="27666" x="9804400" y="2768600"/>
          <p14:tracePt t="27682" x="9786938" y="2768600"/>
          <p14:tracePt t="27699" x="9752013" y="2795588"/>
          <p14:tracePt t="27716" x="9715500" y="2830513"/>
          <p14:tracePt t="27733" x="9680575" y="2901950"/>
          <p14:tracePt t="27749" x="9626600" y="2965450"/>
          <p14:tracePt t="27766" x="9590088" y="3017838"/>
          <p14:tracePt t="27783" x="9555163" y="3089275"/>
          <p14:tracePt t="27799" x="9537700" y="3133725"/>
          <p14:tracePt t="27816" x="9537700" y="3187700"/>
          <p14:tracePt t="27832" x="9528175" y="3224213"/>
          <p14:tracePt t="27850" x="9528175" y="3241675"/>
          <p14:tracePt t="27866" x="9528175" y="3276600"/>
          <p14:tracePt t="27882" x="9528175" y="3295650"/>
          <p14:tracePt t="27899" x="9528175" y="3330575"/>
          <p14:tracePt t="27915" x="9555163" y="3375025"/>
          <p14:tracePt t="27932" x="9582150" y="3411538"/>
          <p14:tracePt t="27949" x="9599613" y="3455988"/>
          <p14:tracePt t="27966" x="9626600" y="3465513"/>
          <p14:tracePt t="27983" x="9653588" y="3490913"/>
          <p14:tracePt t="28000" x="9688513" y="3517900"/>
          <p14:tracePt t="28016" x="9742488" y="3536950"/>
          <p14:tracePt t="28032" x="9848850" y="3544888"/>
          <p14:tracePt t="28049" x="9920288" y="3571875"/>
          <p14:tracePt t="28066" x="9966325" y="3581400"/>
          <p14:tracePt t="28082" x="9983788" y="3598863"/>
          <p14:tracePt t="28099" x="10018713" y="3598863"/>
          <p14:tracePt t="28116" x="10045700" y="3598863"/>
          <p14:tracePt t="28132" x="10109200" y="3608388"/>
          <p14:tracePt t="28149" x="10215563" y="3608388"/>
          <p14:tracePt t="28166" x="10313988" y="3608388"/>
          <p14:tracePt t="28183" x="10439400" y="3608388"/>
          <p14:tracePt t="28199" x="10501313" y="3581400"/>
          <p14:tracePt t="28216" x="10555288" y="3554413"/>
          <p14:tracePt t="28232" x="10572750" y="3536950"/>
          <p14:tracePt t="28249" x="10599738" y="3500438"/>
          <p14:tracePt t="28266" x="10609263" y="3455988"/>
          <p14:tracePt t="28282" x="10609263" y="3411538"/>
          <p14:tracePt t="28299" x="10609263" y="3348038"/>
          <p14:tracePt t="28316" x="10609263" y="3286125"/>
          <p14:tracePt t="28332" x="10609263" y="3214688"/>
          <p14:tracePt t="28349" x="10599738" y="3170238"/>
          <p14:tracePt t="28365" x="10582275" y="3108325"/>
          <p14:tracePt t="28383" x="10555288" y="3071813"/>
          <p14:tracePt t="28400" x="10474325" y="3017838"/>
          <p14:tracePt t="28416" x="10412413" y="2982913"/>
          <p14:tracePt t="28432" x="10287000" y="2965450"/>
          <p14:tracePt t="28449" x="10134600" y="2965450"/>
          <p14:tracePt t="28465" x="9966325" y="2965450"/>
          <p14:tracePt t="28482" x="9894888" y="2965450"/>
          <p14:tracePt t="28499" x="9831388" y="2965450"/>
          <p14:tracePt t="28516" x="9786938" y="2965450"/>
          <p14:tracePt t="28532" x="9732963" y="2965450"/>
          <p14:tracePt t="28549" x="9688513" y="2973388"/>
          <p14:tracePt t="28565" x="9653588" y="3009900"/>
          <p14:tracePt t="28583" x="9590088" y="3054350"/>
          <p14:tracePt t="28600" x="9555163" y="3089275"/>
          <p14:tracePt t="28616" x="9545638" y="3098800"/>
          <p14:tracePt t="28632" x="9528175" y="3133725"/>
          <p14:tracePt t="28649" x="9510713" y="3152775"/>
          <p14:tracePt t="28666" x="9510713" y="3187700"/>
          <p14:tracePt t="28683" x="9510713" y="3214688"/>
          <p14:tracePt t="28699" x="9510713" y="3259138"/>
          <p14:tracePt t="28716" x="9510713" y="3295650"/>
          <p14:tracePt t="28732" x="9510713" y="3330575"/>
          <p14:tracePt t="28749" x="9537700" y="3375025"/>
          <p14:tracePt t="28766" x="9563100" y="3419475"/>
          <p14:tracePt t="28783" x="9582150" y="3465513"/>
          <p14:tracePt t="28800" x="9644063" y="3562350"/>
          <p14:tracePt t="28816" x="9661525" y="3571875"/>
          <p14:tracePt t="28832" x="9688513" y="3598863"/>
          <p14:tracePt t="28849" x="9698038" y="3608388"/>
          <p14:tracePt t="28866" x="9725025" y="3633788"/>
          <p14:tracePt t="28882" x="9732963" y="3633788"/>
          <p14:tracePt t="28899" x="9777413" y="3652838"/>
          <p14:tracePt t="28916" x="9840913" y="3670300"/>
          <p14:tracePt t="28932" x="9875838" y="3670300"/>
          <p14:tracePt t="28949" x="9912350" y="3679825"/>
          <p14:tracePt t="28966" x="9929813" y="3687763"/>
          <p14:tracePt t="28983" x="9956800" y="3687763"/>
          <p14:tracePt t="29000" x="10001250" y="3687763"/>
          <p14:tracePt t="29016" x="10045700" y="3687763"/>
          <p14:tracePt t="29032" x="10153650" y="3687763"/>
          <p14:tracePt t="29049" x="10260013" y="3687763"/>
          <p14:tracePt t="29066" x="10296525" y="3687763"/>
          <p14:tracePt t="29099" x="10313988" y="3687763"/>
          <p14:tracePt t="29135" x="10340975" y="3687763"/>
          <p14:tracePt t="29143" x="10348913" y="3660775"/>
          <p14:tracePt t="29151" x="10394950" y="3625850"/>
          <p14:tracePt t="29165" x="10394950" y="3598863"/>
          <p14:tracePt t="29182" x="10420350" y="3554413"/>
          <p14:tracePt t="29200" x="10429875" y="3482975"/>
          <p14:tracePt t="29216" x="10429875" y="3465513"/>
          <p14:tracePt t="29232" x="10429875" y="3429000"/>
          <p14:tracePt t="29249" x="10429875" y="3402013"/>
          <p14:tracePt t="29266" x="10429875" y="3375025"/>
          <p14:tracePt t="29282" x="10402888" y="3348038"/>
          <p14:tracePt t="29299" x="10394950" y="3340100"/>
          <p14:tracePt t="29315" x="10375900" y="3322638"/>
          <p14:tracePt t="29332" x="10348913" y="3295650"/>
          <p14:tracePt t="29349" x="10296525" y="3259138"/>
          <p14:tracePt t="29366" x="10233025" y="3232150"/>
          <p14:tracePt t="29382" x="10171113" y="3187700"/>
          <p14:tracePt t="29400" x="10099675" y="3179763"/>
          <p14:tracePt t="29416" x="10082213" y="3170238"/>
          <p14:tracePt t="29432" x="10037763" y="3170238"/>
          <p14:tracePt t="29449" x="9991725" y="3170238"/>
          <p14:tracePt t="29465" x="9947275" y="3170238"/>
          <p14:tracePt t="29482" x="9920288" y="3170238"/>
          <p14:tracePt t="29499" x="9875838" y="3170238"/>
          <p14:tracePt t="29515" x="9840913" y="3187700"/>
          <p14:tracePt t="29532" x="9813925" y="3205163"/>
          <p14:tracePt t="29549" x="9796463" y="3232150"/>
          <p14:tracePt t="29565" x="9769475" y="3251200"/>
          <p14:tracePt t="30071" x="9759950" y="3232150"/>
          <p14:tracePt t="30079" x="9759950" y="3197225"/>
          <p14:tracePt t="30087" x="9752013" y="3170238"/>
          <p14:tracePt t="30099" x="9732963" y="3133725"/>
          <p14:tracePt t="30115" x="9698038" y="3054350"/>
          <p14:tracePt t="30132" x="9671050" y="2973388"/>
          <p14:tracePt t="30149" x="9609138" y="2874963"/>
          <p14:tracePt t="30165" x="9599613" y="2786063"/>
          <p14:tracePt t="30183" x="9563100" y="2732088"/>
          <p14:tracePt t="30199" x="9555163" y="2705100"/>
          <p14:tracePt t="30216" x="9510713" y="2643188"/>
          <p14:tracePt t="30232" x="9491663" y="2589213"/>
          <p14:tracePt t="30249" x="9447213" y="2527300"/>
          <p14:tracePt t="30265" x="9412288" y="2446338"/>
          <p14:tracePt t="30282" x="9385300" y="2393950"/>
          <p14:tracePt t="30316" x="9375775" y="2374900"/>
          <p14:tracePt t="30351" x="9340850" y="2374900"/>
          <p14:tracePt t="30359" x="9323388" y="2374900"/>
          <p14:tracePt t="30367" x="9304338" y="2374900"/>
          <p14:tracePt t="30382" x="9269413" y="2374900"/>
          <p14:tracePt t="30399" x="9224963" y="2374900"/>
          <p14:tracePt t="30416" x="9161463" y="2374900"/>
          <p14:tracePt t="30432" x="9099550" y="2374900"/>
          <p14:tracePt t="30449" x="9082088" y="2374900"/>
          <p14:tracePt t="30687" x="9109075" y="2374900"/>
          <p14:tracePt t="30695" x="9144000" y="2374900"/>
          <p14:tracePt t="30703" x="9153525" y="2374900"/>
          <p14:tracePt t="30715" x="9188450" y="2374900"/>
          <p14:tracePt t="30732" x="9232900" y="2374900"/>
          <p14:tracePt t="30749" x="9313863" y="2374900"/>
          <p14:tracePt t="30765" x="9402763" y="2419350"/>
          <p14:tracePt t="30783" x="9429750" y="2428875"/>
          <p14:tracePt t="30800" x="9483725" y="2473325"/>
          <p14:tracePt t="30816" x="9510713" y="2490788"/>
          <p14:tracePt t="30832" x="9545638" y="2536825"/>
          <p14:tracePt t="30849" x="9582150" y="2608263"/>
          <p14:tracePt t="30866" x="9609138" y="2679700"/>
          <p14:tracePt t="30882" x="9644063" y="2741613"/>
          <p14:tracePt t="30899" x="9671050" y="2822575"/>
          <p14:tracePt t="30916" x="9680575" y="2884488"/>
          <p14:tracePt t="30932" x="9698038" y="2955925"/>
          <p14:tracePt t="30949" x="9725025" y="3036888"/>
          <p14:tracePt t="30965" x="9732963" y="3098800"/>
          <p14:tracePt t="30982" x="9759950" y="3179763"/>
          <p14:tracePt t="30999" x="9786938" y="3276600"/>
          <p14:tracePt t="31016" x="9796463" y="3340100"/>
          <p14:tracePt t="31033" x="9796463" y="3375025"/>
          <p14:tracePt t="31049" x="9796463" y="3419475"/>
          <p14:tracePt t="31066" x="9796463" y="3455988"/>
          <p14:tracePt t="31287" x="9823450" y="3455988"/>
          <p14:tracePt t="31295" x="9831388" y="3429000"/>
          <p14:tracePt t="31303" x="9858375" y="3384550"/>
          <p14:tracePt t="31316" x="9885363" y="3330575"/>
          <p14:tracePt t="31332" x="9939338" y="3197225"/>
          <p14:tracePt t="31349" x="10018713" y="3027363"/>
          <p14:tracePt t="31365" x="10099675" y="2840038"/>
          <p14:tracePt t="31383" x="10153650" y="2705100"/>
          <p14:tracePt t="31399" x="10161588" y="2500313"/>
          <p14:tracePt t="31416" x="10161588" y="2357438"/>
          <p14:tracePt t="31432" x="10126663" y="2197100"/>
          <p14:tracePt t="31449" x="10109200" y="2044700"/>
          <p14:tracePt t="31465" x="10090150" y="1893888"/>
          <p14:tracePt t="31482" x="10063163" y="1803400"/>
          <p14:tracePt t="31499" x="10063163" y="1697038"/>
          <p14:tracePt t="31515" x="10063163" y="1598613"/>
          <p14:tracePt t="31532" x="10063163" y="1490663"/>
          <p14:tracePt t="31549" x="10082213" y="1347788"/>
          <p14:tracePt t="31565" x="10134600" y="1169988"/>
          <p14:tracePt t="31582" x="10144125" y="1071563"/>
          <p14:tracePt t="31599" x="10134600" y="938213"/>
          <p14:tracePt t="31616" x="10109200" y="866775"/>
          <p14:tracePt t="31633" x="10082213" y="812800"/>
          <p14:tracePt t="31665" x="10063163" y="785813"/>
          <p14:tracePt t="31783" x="10063163" y="795338"/>
          <p14:tracePt t="31791" x="10063163" y="822325"/>
          <p14:tracePt t="31800" x="10063163" y="874713"/>
          <p14:tracePt t="31816" x="10063163" y="955675"/>
          <p14:tracePt t="31833" x="10072688" y="1054100"/>
          <p14:tracePt t="31849" x="10072688" y="1179513"/>
          <p14:tracePt t="31865" x="10072688" y="1285875"/>
          <p14:tracePt t="31882" x="10072688" y="1393825"/>
          <p14:tracePt t="31899" x="10072688" y="1536700"/>
          <p14:tracePt t="31915" x="10072688" y="1660525"/>
          <p14:tracePt t="31932" x="10072688" y="1803400"/>
          <p14:tracePt t="31949" x="10072688" y="1955800"/>
          <p14:tracePt t="31966" x="10072688" y="2098675"/>
          <p14:tracePt t="31983" x="10072688" y="2205038"/>
          <p14:tracePt t="31999" x="10063163" y="2303463"/>
          <p14:tracePt t="32016" x="10055225" y="2446338"/>
          <p14:tracePt t="32032" x="10037763" y="2554288"/>
          <p14:tracePt t="32049" x="10001250" y="2652713"/>
          <p14:tracePt t="32066" x="9966325" y="2759075"/>
          <p14:tracePt t="32082" x="9947275" y="2840038"/>
          <p14:tracePt t="32099" x="9920288" y="2955925"/>
          <p14:tracePt t="32115" x="9920288" y="3027363"/>
          <p14:tracePt t="32132" x="9902825" y="3108325"/>
          <p14:tracePt t="32149" x="9894888" y="3197225"/>
          <p14:tracePt t="32166" x="9875838" y="3276600"/>
          <p14:tracePt t="32183" x="9875838" y="3303588"/>
          <p14:tracePt t="32199" x="9875838" y="3340100"/>
          <p14:tracePt t="32216" x="9875838" y="3357563"/>
          <p14:tracePt t="32232" x="9875838" y="3394075"/>
          <p14:tracePt t="32249" x="9875838" y="3438525"/>
          <p14:tracePt t="32265" x="9875838" y="3465513"/>
          <p14:tracePt t="32283" x="9875838" y="3490913"/>
          <p14:tracePt t="32299" x="9885363" y="3509963"/>
          <p14:tracePt t="32887" x="9875838" y="3527425"/>
          <p14:tracePt t="32895" x="9867900" y="3527425"/>
          <p14:tracePt t="32903" x="9848850" y="3517900"/>
          <p14:tracePt t="32915" x="9823450" y="3482975"/>
          <p14:tracePt t="32932" x="9796463" y="3384550"/>
          <p14:tracePt t="32949" x="9725025" y="3197225"/>
          <p14:tracePt t="32965" x="9698038" y="3125788"/>
          <p14:tracePt t="32982" x="9698038" y="3108325"/>
          <p14:tracePt t="33000" x="9813925" y="3125788"/>
          <p14:tracePt t="33016" x="9939338" y="3160713"/>
          <p14:tracePt t="33032" x="10198100" y="3160713"/>
          <p14:tracePt t="33049" x="10510838" y="3179763"/>
          <p14:tracePt t="33066" x="10848975" y="3232150"/>
          <p14:tracePt t="33082" x="11090275" y="3232150"/>
          <p14:tracePt t="33099" x="11260138" y="3232150"/>
          <p14:tracePt t="33115" x="11323638" y="3214688"/>
          <p14:tracePt t="33132" x="11331575" y="3205163"/>
          <p14:tracePt t="33149" x="11331575" y="3170238"/>
          <p14:tracePt t="33165" x="11331575" y="3152775"/>
          <p14:tracePt t="33183" x="11296650" y="3108325"/>
          <p14:tracePt t="33199" x="11198225" y="3000375"/>
          <p14:tracePt t="33216" x="11117263" y="2928938"/>
          <p14:tracePt t="33232" x="11010900" y="2901950"/>
          <p14:tracePt t="33249" x="10823575" y="2840038"/>
          <p14:tracePt t="33265" x="10671175" y="2822575"/>
          <p14:tracePt t="33282" x="10537825" y="2822575"/>
          <p14:tracePt t="33299" x="10466388" y="2822575"/>
          <p14:tracePt t="33316" x="10402888" y="2822575"/>
          <p14:tracePt t="33332" x="10340975" y="2840038"/>
          <p14:tracePt t="33349" x="10287000" y="2884488"/>
          <p14:tracePt t="33365" x="10233025" y="2928938"/>
          <p14:tracePt t="33382" x="10188575" y="2965450"/>
          <p14:tracePt t="33399" x="10082213" y="3017838"/>
          <p14:tracePt t="33416" x="10001250" y="3044825"/>
          <p14:tracePt t="33432" x="9920288" y="3098800"/>
          <p14:tracePt t="33449" x="9858375" y="3108325"/>
          <p14:tracePt t="33465" x="9823450" y="3125788"/>
          <p14:tracePt t="33482" x="9804400" y="3125788"/>
          <p14:tracePt t="33515" x="9796463" y="3133725"/>
          <p14:tracePt t="33532" x="9786938" y="3152775"/>
          <p14:tracePt t="33549" x="9786938" y="3160713"/>
          <p14:tracePt t="33565" x="9786938" y="3187700"/>
          <p14:tracePt t="33847" x="9804400" y="3152775"/>
          <p14:tracePt t="33855" x="9813925" y="3143250"/>
          <p14:tracePt t="33866" x="9823450" y="3125788"/>
          <p14:tracePt t="33882" x="9831388" y="3098800"/>
          <p14:tracePt t="33898" x="9848850" y="3036888"/>
          <p14:tracePt t="33915" x="9848850" y="2973388"/>
          <p14:tracePt t="33932" x="9875838" y="2874963"/>
          <p14:tracePt t="33949" x="9885363" y="2768600"/>
          <p14:tracePt t="33965" x="9902825" y="2687638"/>
          <p14:tracePt t="33983" x="9902825" y="2652713"/>
          <p14:tracePt t="33999" x="9902825" y="2643188"/>
          <p14:tracePt t="34016" x="9902825" y="2633663"/>
          <p14:tracePt t="34032" x="9902825" y="2589213"/>
          <p14:tracePt t="34049" x="9902825" y="2509838"/>
          <p14:tracePt t="34066" x="9902825" y="2446338"/>
          <p14:tracePt t="34082" x="9902825" y="2374900"/>
          <p14:tracePt t="34099" x="9902825" y="2312988"/>
          <p14:tracePt t="34115" x="9902825" y="2251075"/>
          <p14:tracePt t="34132" x="9902825" y="2187575"/>
          <p14:tracePt t="34149" x="9902825" y="2160588"/>
          <p14:tracePt t="34165" x="9902825" y="2116138"/>
          <p14:tracePt t="34182" x="9902825" y="2108200"/>
          <p14:tracePt t="34199" x="9902825" y="2089150"/>
          <p14:tracePt t="34216" x="9912350" y="2054225"/>
          <p14:tracePt t="34232" x="9912350" y="2027238"/>
          <p14:tracePt t="34249" x="9939338" y="2009775"/>
          <p14:tracePt t="34265" x="9939338" y="1990725"/>
          <p14:tracePt t="34299" x="9947275" y="1955800"/>
          <p14:tracePt t="34315" x="9947275" y="1938338"/>
          <p14:tracePt t="34332" x="9947275" y="1901825"/>
          <p14:tracePt t="34349" x="9947275" y="1874838"/>
          <p14:tracePt t="34365" x="9947275" y="1812925"/>
          <p14:tracePt t="34382" x="9947275" y="1751013"/>
          <p14:tracePt t="34399" x="9939338" y="1589088"/>
          <p14:tracePt t="34416" x="9939338" y="1482725"/>
          <p14:tracePt t="34432" x="9939338" y="1347788"/>
          <p14:tracePt t="34449" x="9939338" y="1276350"/>
          <p14:tracePt t="34465" x="9939338" y="1214438"/>
          <p14:tracePt t="34482" x="9939338" y="1179513"/>
          <p14:tracePt t="34499" x="9939338" y="1169988"/>
          <p14:tracePt t="34567" x="9939338" y="1160463"/>
          <p14:tracePt t="34575" x="9939338" y="1143000"/>
          <p14:tracePt t="34583" x="9939338" y="1125538"/>
          <p14:tracePt t="34600" x="9939338" y="1116013"/>
          <p14:tracePt t="34703" x="9929813" y="1108075"/>
          <p14:tracePt t="34719" x="9920288" y="1125538"/>
          <p14:tracePt t="34727" x="9902825" y="1179513"/>
          <p14:tracePt t="34735" x="9902825" y="1196975"/>
          <p14:tracePt t="34749" x="9902825" y="1241425"/>
          <p14:tracePt t="34765" x="9875838" y="1312863"/>
          <p14:tracePt t="34783" x="9867900" y="1446213"/>
          <p14:tracePt t="34799" x="9867900" y="1536700"/>
          <p14:tracePt t="34816" x="9867900" y="1660525"/>
          <p14:tracePt t="34832" x="9848850" y="1812925"/>
          <p14:tracePt t="34849" x="9796463" y="2027238"/>
          <p14:tracePt t="34865" x="9769475" y="2205038"/>
          <p14:tracePt t="34882" x="9752013" y="2384425"/>
          <p14:tracePt t="34899" x="9715500" y="2536825"/>
          <p14:tracePt t="34915" x="9715500" y="2660650"/>
          <p14:tracePt t="34932" x="9715500" y="2759075"/>
          <p14:tracePt t="34949" x="9715500" y="2822575"/>
          <p14:tracePt t="34965" x="9715500" y="2867025"/>
          <p14:tracePt t="34983" x="9715500" y="2911475"/>
          <p14:tracePt t="34999" x="9715500" y="2928938"/>
          <p14:tracePt t="35015" x="9715500" y="2955925"/>
          <p14:tracePt t="35071" x="9715500" y="2946400"/>
          <p14:tracePt t="35079" x="9715500" y="2919413"/>
          <p14:tracePt t="35087" x="9742488" y="2857500"/>
          <p14:tracePt t="35099" x="9742488" y="2822575"/>
          <p14:tracePt t="35115" x="9786938" y="2687638"/>
          <p14:tracePt t="35132" x="9813925" y="2509838"/>
          <p14:tracePt t="35149" x="9831388" y="2286000"/>
          <p14:tracePt t="35165" x="9902825" y="2017713"/>
          <p14:tracePt t="35182" x="9902825" y="1866900"/>
          <p14:tracePt t="35199" x="9902825" y="1724025"/>
          <p14:tracePt t="35216" x="9902825" y="1616075"/>
          <p14:tracePt t="35232" x="9902825" y="1500188"/>
          <p14:tracePt t="35249" x="9902825" y="1393825"/>
          <p14:tracePt t="35265" x="9920288" y="1322388"/>
          <p14:tracePt t="35282" x="9920288" y="1241425"/>
          <p14:tracePt t="35299" x="9947275" y="1160463"/>
          <p14:tracePt t="35315" x="9947275" y="1133475"/>
          <p14:tracePt t="35332" x="9947275" y="1098550"/>
          <p14:tracePt t="35349" x="9947275" y="1081088"/>
          <p14:tracePt t="35365" x="9947275" y="1071563"/>
          <p14:tracePt t="35382" x="9956800" y="1044575"/>
          <p14:tracePt t="35399" x="9956800" y="1027113"/>
          <p14:tracePt t="35415" x="9966325" y="1017588"/>
          <p14:tracePt t="35432" x="9966325" y="982663"/>
          <p14:tracePt t="35449" x="9966325" y="973138"/>
          <p14:tracePt t="35465" x="9966325" y="938213"/>
          <p14:tracePt t="35482" x="9966325" y="928688"/>
          <p14:tracePt t="35515" x="9966325" y="919163"/>
          <p14:tracePt t="35647" x="9966325" y="911225"/>
          <p14:tracePt t="35655" x="9956800" y="911225"/>
          <p14:tracePt t="35665" x="9947275" y="911225"/>
          <p14:tracePt t="35682" x="9920288" y="928688"/>
          <p14:tracePt t="35699" x="9902825" y="973138"/>
          <p14:tracePt t="35715" x="9885363" y="1062038"/>
          <p14:tracePt t="35732" x="9875838" y="1160463"/>
          <p14:tracePt t="35749" x="9858375" y="1268413"/>
          <p14:tracePt t="35765" x="9840913" y="1438275"/>
          <p14:tracePt t="35782" x="9831388" y="1571625"/>
          <p14:tracePt t="35799" x="9831388" y="1751013"/>
          <p14:tracePt t="35816" x="9831388" y="1893888"/>
          <p14:tracePt t="35832" x="9831388" y="2062163"/>
          <p14:tracePt t="35849" x="9831388" y="2214563"/>
          <p14:tracePt t="35865" x="9831388" y="2384425"/>
          <p14:tracePt t="35882" x="9813925" y="2536825"/>
          <p14:tracePt t="35899" x="9796463" y="2643188"/>
          <p14:tracePt t="35915" x="9786938" y="2732088"/>
          <p14:tracePt t="35932" x="9759950" y="2813050"/>
          <p14:tracePt t="35949" x="9752013" y="2874963"/>
          <p14:tracePt t="35965" x="9732963" y="2911475"/>
          <p14:tracePt t="35982" x="9732963" y="2928938"/>
          <p14:tracePt t="35999" x="9725025" y="2965450"/>
          <p14:tracePt t="36016" x="9725025" y="2973388"/>
          <p14:tracePt t="36591" x="9725025" y="2982913"/>
          <p14:tracePt t="36727" x="9725025" y="2990850"/>
          <p14:tracePt t="36735" x="9725025" y="3000375"/>
          <p14:tracePt t="36767" x="9732963" y="3009900"/>
          <p14:tracePt t="37799" x="9752013" y="3027363"/>
          <p14:tracePt t="37807" x="9752013" y="3044825"/>
          <p14:tracePt t="37816" x="9752013" y="3054350"/>
          <p14:tracePt t="37832" x="9742488" y="3062288"/>
          <p14:tracePt t="37863" x="9725025" y="3089275"/>
          <p14:tracePt t="38023" x="9725025" y="3098800"/>
          <p14:tracePt t="38032" x="9777413" y="3125788"/>
          <p14:tracePt t="38039" x="9831388" y="3125788"/>
          <p14:tracePt t="38049" x="9885363" y="3133725"/>
          <p14:tracePt t="38065" x="9894888" y="3133725"/>
          <p14:tracePt t="38082" x="9939338" y="3108325"/>
          <p14:tracePt t="38098" x="9939338" y="3081338"/>
          <p14:tracePt t="38115" x="9939338" y="3036888"/>
          <p14:tracePt t="38132" x="9939338" y="3009900"/>
          <p14:tracePt t="38149" x="9939338" y="2982913"/>
          <p14:tracePt t="38165" x="9939338" y="2884488"/>
          <p14:tracePt t="38182" x="9939338" y="2759075"/>
          <p14:tracePt t="38199" x="9939338" y="2679700"/>
          <p14:tracePt t="38216" x="9939338" y="2633663"/>
          <p14:tracePt t="38232" x="9939338" y="2509838"/>
          <p14:tracePt t="38248" x="9939338" y="2455863"/>
          <p14:tracePt t="38265" x="9939338" y="2401888"/>
          <p14:tracePt t="38282" x="9939338" y="2347913"/>
          <p14:tracePt t="38299" x="9939338" y="2286000"/>
          <p14:tracePt t="38315" x="9939338" y="2205038"/>
          <p14:tracePt t="38332" x="9939338" y="2116138"/>
          <p14:tracePt t="38349" x="9939338" y="1990725"/>
          <p14:tracePt t="38365" x="9939338" y="1822450"/>
          <p14:tracePt t="38382" x="9939338" y="1697038"/>
          <p14:tracePt t="38399" x="9939338" y="1589088"/>
          <p14:tracePt t="38416" x="9939338" y="1544638"/>
          <p14:tracePt t="38432" x="9939338" y="1509713"/>
          <p14:tracePt t="38449" x="9939338" y="1465263"/>
          <p14:tracePt t="38465" x="9939338" y="1428750"/>
          <p14:tracePt t="38482" x="9929813" y="1401763"/>
          <p14:tracePt t="38499" x="9912350" y="1339850"/>
          <p14:tracePt t="38515" x="9912350" y="1312863"/>
          <p14:tracePt t="38695" x="9912350" y="1357313"/>
          <p14:tracePt t="38703" x="9848850" y="1438275"/>
          <p14:tracePt t="38715" x="9804400" y="1527175"/>
          <p14:tracePt t="38732" x="9599613" y="1704975"/>
          <p14:tracePt t="38748" x="9251950" y="1857375"/>
          <p14:tracePt t="38765" x="8813800" y="2017713"/>
          <p14:tracePt t="38782" x="8170863" y="2152650"/>
          <p14:tracePt t="38799" x="6313488" y="2366963"/>
          <p14:tracePt t="38815" x="5429250" y="2366963"/>
          <p14:tracePt t="38832" x="4983163" y="2366963"/>
          <p14:tracePt t="38849" x="4786313" y="2366963"/>
          <p14:tracePt t="38865" x="4732338" y="2366963"/>
          <p14:tracePt t="38943" x="4714875" y="2366963"/>
          <p14:tracePt t="38959" x="4697413" y="2366963"/>
          <p14:tracePt t="38967" x="4643438" y="2366963"/>
          <p14:tracePt t="38975" x="4589463" y="2366963"/>
          <p14:tracePt t="38983" x="4537075" y="2366963"/>
          <p14:tracePt t="38999" x="4500563" y="2366963"/>
          <p14:tracePt t="39016" x="4322763" y="2366963"/>
          <p14:tracePt t="39032" x="4089400" y="2312988"/>
          <p14:tracePt t="39049" x="3822700" y="2241550"/>
          <p14:tracePt t="39065" x="3571875" y="2187575"/>
          <p14:tracePt t="39082" x="3394075" y="2133600"/>
          <p14:tracePt t="39099" x="3357563" y="2125663"/>
          <p14:tracePt t="39423" x="3348038" y="2125663"/>
          <p14:tracePt t="39439" x="3348038" y="2133600"/>
          <p14:tracePt t="39448" x="3375025" y="2160588"/>
          <p14:tracePt t="39455" x="3411538" y="2170113"/>
          <p14:tracePt t="39465" x="3446463" y="2170113"/>
          <p14:tracePt t="39482" x="3598863" y="2187575"/>
          <p14:tracePt t="39499" x="3813175" y="2187575"/>
          <p14:tracePt t="39515" x="4170363" y="2187575"/>
          <p14:tracePt t="39532" x="4643438" y="2187575"/>
          <p14:tracePt t="39549" x="5367338" y="2187575"/>
          <p14:tracePt t="39565" x="6197600" y="2187575"/>
          <p14:tracePt t="39582" x="6929438" y="2187575"/>
          <p14:tracePt t="39599" x="7572375" y="2187575"/>
          <p14:tracePt t="39615" x="7634288" y="2187575"/>
          <p14:tracePt t="39735" x="7608888" y="2187575"/>
          <p14:tracePt t="39743" x="7572375" y="2187575"/>
          <p14:tracePt t="39751" x="7518400" y="2187575"/>
          <p14:tracePt t="39765" x="7483475" y="2187575"/>
          <p14:tracePt t="39782" x="7358063" y="2187575"/>
          <p14:tracePt t="39799" x="7153275" y="2187575"/>
          <p14:tracePt t="39816" x="7027863" y="2214563"/>
          <p14:tracePt t="39832" x="6875463" y="2251075"/>
          <p14:tracePt t="39849" x="6697663" y="2268538"/>
          <p14:tracePt t="39865" x="6500813" y="2276475"/>
          <p14:tracePt t="39882" x="6286500" y="2295525"/>
          <p14:tracePt t="39898" x="5929313" y="2295525"/>
          <p14:tracePt t="39916" x="5545138" y="2295525"/>
          <p14:tracePt t="39932" x="5126038" y="2295525"/>
          <p14:tracePt t="39948" x="4741863" y="2295525"/>
          <p14:tracePt t="39966" x="4456113" y="2295525"/>
          <p14:tracePt t="39982" x="4259263" y="2295525"/>
          <p14:tracePt t="39999" x="4098925" y="2330450"/>
          <p14:tracePt t="40016" x="3983038" y="2357438"/>
          <p14:tracePt t="40032" x="3894138" y="2357438"/>
          <p14:tracePt t="40048" x="3803650" y="2366963"/>
          <p14:tracePt t="40065" x="3705225" y="2366963"/>
          <p14:tracePt t="40082" x="3616325" y="2366963"/>
          <p14:tracePt t="40099" x="3490913" y="2366963"/>
          <p14:tracePt t="40115" x="3402013" y="2366963"/>
          <p14:tracePt t="40132" x="3303588" y="2366963"/>
          <p14:tracePt t="40148" x="3259138" y="2366963"/>
          <p14:tracePt t="40165" x="3241675" y="2366963"/>
          <p14:tracePt t="40182" x="3187700" y="2366963"/>
          <p14:tracePt t="40199" x="2990850" y="2366963"/>
          <p14:tracePt t="40216" x="2911475" y="2366963"/>
          <p14:tracePt t="40232" x="2901950" y="2366963"/>
          <p14:tracePt t="40248" x="2894013" y="2357438"/>
          <p14:tracePt t="40359" x="2894013" y="2347913"/>
          <p14:tracePt t="40367" x="2911475" y="2330450"/>
          <p14:tracePt t="40383" x="2919413" y="2322513"/>
          <p14:tracePt t="40391" x="2955925" y="2322513"/>
          <p14:tracePt t="40400" x="3000375" y="2322513"/>
          <p14:tracePt t="40416" x="3027363" y="2322513"/>
          <p14:tracePt t="40432" x="3054350" y="2322513"/>
          <p14:tracePt t="40449" x="3098800" y="2322513"/>
          <p14:tracePt t="40465" x="3152775" y="2322513"/>
          <p14:tracePt t="40482" x="3214688" y="2322513"/>
          <p14:tracePt t="40499" x="3286125" y="2322513"/>
          <p14:tracePt t="40515" x="3394075" y="2322513"/>
          <p14:tracePt t="40532" x="3473450" y="2322513"/>
          <p14:tracePt t="40548" x="3517900" y="2322513"/>
          <p14:tracePt t="40565" x="3581400" y="2322513"/>
          <p14:tracePt t="40582" x="3643313" y="2322513"/>
          <p14:tracePt t="40599" x="3786188" y="2322513"/>
          <p14:tracePt t="40616" x="3929063" y="2322513"/>
          <p14:tracePt t="40632" x="4098925" y="2322513"/>
          <p14:tracePt t="40649" x="4303713" y="2347913"/>
          <p14:tracePt t="40665" x="4438650" y="2366963"/>
          <p14:tracePt t="40682" x="4545013" y="2374900"/>
          <p14:tracePt t="40698" x="4616450" y="2374900"/>
          <p14:tracePt t="40715" x="4670425" y="2374900"/>
          <p14:tracePt t="40732" x="4697413" y="2374900"/>
          <p14:tracePt t="40748" x="4732338" y="2374900"/>
          <p14:tracePt t="40765" x="4822825" y="2374900"/>
          <p14:tracePt t="40782" x="4983163" y="2374900"/>
          <p14:tracePt t="40799" x="5394325" y="2374900"/>
          <p14:tracePt t="40816" x="5705475" y="2374900"/>
          <p14:tracePt t="40832" x="6062663" y="2374900"/>
          <p14:tracePt t="40849" x="6394450" y="2374900"/>
          <p14:tracePt t="40865" x="6653213" y="2374900"/>
          <p14:tracePt t="40882" x="6705600" y="2374900"/>
          <p14:tracePt t="40959" x="6715125" y="2374900"/>
          <p14:tracePt t="40967" x="6751638" y="2374900"/>
          <p14:tracePt t="40975" x="6759575" y="2374900"/>
          <p14:tracePt t="40983" x="6796088" y="2374900"/>
          <p14:tracePt t="40999" x="6804025" y="2374900"/>
          <p14:tracePt t="41015" x="6867525" y="2374900"/>
          <p14:tracePt t="41017" x="6884988" y="2374900"/>
          <p14:tracePt t="41032" x="6938963" y="2357438"/>
          <p14:tracePt t="41048" x="6965950" y="2347913"/>
          <p14:tracePt t="41215" x="6929438" y="2347913"/>
          <p14:tracePt t="41223" x="6911975" y="2347913"/>
          <p14:tracePt t="41232" x="6875463" y="2347913"/>
          <p14:tracePt t="41248" x="6813550" y="2347913"/>
          <p14:tracePt t="41265" x="6715125" y="2347913"/>
          <p14:tracePt t="41282" x="6572250" y="2347913"/>
          <p14:tracePt t="41298" x="6429375" y="2347913"/>
          <p14:tracePt t="41315" x="6276975" y="2347913"/>
          <p14:tracePt t="41332" x="6108700" y="2347913"/>
          <p14:tracePt t="41348" x="5894388" y="2347913"/>
          <p14:tracePt t="41365" x="5715000" y="2312988"/>
          <p14:tracePt t="41382" x="5491163" y="2259013"/>
          <p14:tracePt t="41399" x="5330825" y="2251075"/>
          <p14:tracePt t="41416" x="5126038" y="2232025"/>
          <p14:tracePt t="41432" x="4983163" y="2232025"/>
          <p14:tracePt t="41448" x="4813300" y="2232025"/>
          <p14:tracePt t="41465" x="4670425" y="2232025"/>
          <p14:tracePt t="41482" x="4537075" y="2232025"/>
          <p14:tracePt t="41498" x="4446588" y="2232025"/>
          <p14:tracePt t="41515" x="4340225" y="2232025"/>
          <p14:tracePt t="41532" x="4276725" y="2232025"/>
          <p14:tracePt t="41548" x="4251325" y="2232025"/>
          <p14:tracePt t="41565" x="4224338" y="2232025"/>
          <p14:tracePt t="41975" x="4251325" y="2232025"/>
          <p14:tracePt t="41983" x="4268788" y="2232025"/>
          <p14:tracePt t="41991" x="4276725" y="2232025"/>
          <p14:tracePt t="42000" x="4303713" y="2232025"/>
          <p14:tracePt t="42015" x="4313238" y="2232025"/>
          <p14:tracePt t="42079" x="4322763" y="2232025"/>
          <p14:tracePt t="42103" x="4330700" y="2232025"/>
          <p14:tracePt t="42111" x="4357688" y="2232025"/>
          <p14:tracePt t="42119" x="4375150" y="2232025"/>
          <p14:tracePt t="42132" x="4384675" y="2232025"/>
          <p14:tracePt t="42148" x="4419600" y="2232025"/>
          <p14:tracePt t="42165" x="4438650" y="2232025"/>
          <p14:tracePt t="42182" x="4473575" y="2232025"/>
          <p14:tracePt t="42199" x="4491038" y="2232025"/>
          <p14:tracePt t="42216" x="4537075" y="2232025"/>
          <p14:tracePt t="42232" x="4598988" y="2232025"/>
          <p14:tracePt t="42248" x="4643438" y="2232025"/>
          <p14:tracePt t="42265" x="4705350" y="2232025"/>
          <p14:tracePt t="42281" x="4751388" y="2232025"/>
          <p14:tracePt t="42298" x="4813300" y="2232025"/>
          <p14:tracePt t="42315" x="4857750" y="2259013"/>
          <p14:tracePt t="42332" x="4894263" y="2259013"/>
          <p14:tracePt t="42348" x="4956175" y="2276475"/>
          <p14:tracePt t="42365" x="5037138" y="2286000"/>
          <p14:tracePt t="42382" x="5099050" y="2295525"/>
          <p14:tracePt t="42399" x="5153025" y="2295525"/>
          <p14:tracePt t="42416" x="5187950" y="2322513"/>
          <p14:tracePt t="42432" x="5232400" y="2330450"/>
          <p14:tracePt t="42448" x="5286375" y="2347913"/>
          <p14:tracePt t="42465" x="5384800" y="2347913"/>
          <p14:tracePt t="42482" x="5510213" y="2347913"/>
          <p14:tracePt t="42498" x="5768975" y="2347913"/>
          <p14:tracePt t="42515" x="6037263" y="2347913"/>
          <p14:tracePt t="42531" x="6323013" y="2347913"/>
          <p14:tracePt t="42548" x="6537325" y="2347913"/>
          <p14:tracePt t="42565" x="6599238" y="2347913"/>
          <p14:tracePt t="42582" x="6608763" y="2347913"/>
          <p14:tracePt t="42616" x="6626225" y="2347913"/>
          <p14:tracePt t="42632" x="6661150" y="2347913"/>
          <p14:tracePt t="42648" x="6705600" y="2347913"/>
          <p14:tracePt t="42665" x="6715125" y="2357438"/>
          <p14:tracePt t="42855" x="6724650" y="2357438"/>
          <p14:tracePt t="43335" x="6732588" y="2366963"/>
          <p14:tracePt t="43343" x="6732588" y="2374900"/>
          <p14:tracePt t="43351" x="6732588" y="2384425"/>
          <p14:tracePt t="43365" x="6715125" y="2401888"/>
          <p14:tracePt t="43382" x="6634163" y="2401888"/>
          <p14:tracePt t="43399" x="6438900" y="2401888"/>
          <p14:tracePt t="43415" x="6367463" y="2401888"/>
          <p14:tracePt t="43432" x="6269038" y="2401888"/>
          <p14:tracePt t="43448" x="6242050" y="2401888"/>
          <p14:tracePt t="43465" x="6205538" y="2401888"/>
          <p14:tracePt t="43482" x="6188075" y="2401888"/>
          <p14:tracePt t="43498" x="6161088" y="2401888"/>
          <p14:tracePt t="43515" x="6153150" y="2393950"/>
          <p14:tracePt t="43551" x="6143625" y="2384425"/>
          <p14:tracePt t="43559" x="6134100" y="2374900"/>
          <p14:tracePt t="43567" x="6126163" y="2366963"/>
          <p14:tracePt t="43582" x="6099175" y="2366963"/>
          <p14:tracePt t="43598" x="6081713" y="2357438"/>
          <p14:tracePt t="43663" x="6072188" y="2357438"/>
          <p14:tracePt t="43671" x="6062663" y="2357438"/>
          <p14:tracePt t="43682" x="6037263" y="2357438"/>
          <p14:tracePt t="43698" x="6000750" y="2330450"/>
          <p14:tracePt t="43715" x="5973763" y="2322513"/>
          <p14:tracePt t="43732" x="5946775" y="2322513"/>
          <p14:tracePt t="43903" x="5938838" y="2312988"/>
          <p14:tracePt t="44231" x="5946775" y="2312988"/>
          <p14:tracePt t="44279" x="5973763" y="2312988"/>
          <p14:tracePt t="44287" x="5983288" y="2312988"/>
          <p14:tracePt t="44575" x="5991225" y="2312988"/>
          <p14:tracePt t="44687" x="6000750" y="2312988"/>
          <p14:tracePt t="44711" x="6010275" y="2312988"/>
          <p14:tracePt t="44839" x="6027738" y="2322513"/>
          <p14:tracePt t="44847" x="6037263" y="2322513"/>
          <p14:tracePt t="44983" x="6045200" y="2322513"/>
          <p14:tracePt t="45079" x="6054725" y="2322513"/>
          <p14:tracePt t="45095" x="6072188" y="2322513"/>
          <p14:tracePt t="46791" x="6099175" y="2322513"/>
          <p14:tracePt t="46799" x="6134100" y="2322513"/>
          <p14:tracePt t="46807" x="6161088" y="2322513"/>
          <p14:tracePt t="46816" x="6215063" y="2322513"/>
          <p14:tracePt t="46832" x="6269038" y="2322513"/>
          <p14:tracePt t="46848" x="6357938" y="2322513"/>
          <p14:tracePt t="46865" x="6483350" y="2322513"/>
          <p14:tracePt t="46881" x="6562725" y="2322513"/>
          <p14:tracePt t="46898" x="6599238" y="2330450"/>
          <p14:tracePt t="47119" x="6608763" y="2330450"/>
          <p14:tracePt t="47127" x="6643688" y="2330450"/>
          <p14:tracePt t="47135" x="6653213" y="2330450"/>
          <p14:tracePt t="47148" x="6670675" y="2330450"/>
          <p14:tracePt t="47165" x="6680200" y="2330450"/>
          <p14:tracePt t="47439" x="6697663" y="2330450"/>
          <p14:tracePt t="47511" x="6705600" y="2330450"/>
          <p14:tracePt t="47519" x="6715125" y="2330450"/>
          <p14:tracePt t="47531" x="6732588" y="2322513"/>
          <p14:tracePt t="47551" x="6751638" y="2322513"/>
          <p14:tracePt t="47567" x="6759575" y="2322513"/>
          <p14:tracePt t="47582" x="6769100" y="2312988"/>
          <p14:tracePt t="47598" x="6777038" y="2312988"/>
          <p14:tracePt t="47615" x="6804025" y="2312988"/>
          <p14:tracePt t="47632" x="6858000" y="2312988"/>
          <p14:tracePt t="47648" x="6875463" y="2303463"/>
          <p14:tracePt t="47665" x="6884988" y="2303463"/>
          <p14:tracePt t="47698" x="6911975" y="2303463"/>
          <p14:tracePt t="47715" x="6919913" y="2303463"/>
          <p14:tracePt t="47731" x="6929438" y="2303463"/>
          <p14:tracePt t="47748" x="6938963" y="2303463"/>
          <p14:tracePt t="48055" x="6919913" y="2303463"/>
          <p14:tracePt t="48063" x="6867525" y="2303463"/>
          <p14:tracePt t="48071" x="6813550" y="2303463"/>
          <p14:tracePt t="48081" x="6742113" y="2303463"/>
          <p14:tracePt t="48098" x="6545263" y="2303463"/>
          <p14:tracePt t="48115" x="6259513" y="2303463"/>
          <p14:tracePt t="48131" x="5929313" y="2303463"/>
          <p14:tracePt t="48148" x="5688013" y="2303463"/>
          <p14:tracePt t="48165" x="5465763" y="2303463"/>
          <p14:tracePt t="48181" x="5224463" y="2303463"/>
          <p14:tracePt t="48198" x="5081588" y="2303463"/>
          <p14:tracePt t="48215" x="4884738" y="2303463"/>
          <p14:tracePt t="48232" x="4741863" y="2303463"/>
          <p14:tracePt t="48248" x="4473575" y="2303463"/>
          <p14:tracePt t="48265" x="4348163" y="2303463"/>
          <p14:tracePt t="48281" x="4241800" y="2303463"/>
          <p14:tracePt t="48298" x="4133850" y="2303463"/>
          <p14:tracePt t="48315" x="4116388" y="2303463"/>
          <p14:tracePt t="48331" x="4071938" y="2303463"/>
          <p14:tracePt t="48348" x="4062413" y="2303463"/>
          <p14:tracePt t="48365" x="4027488" y="2303463"/>
          <p14:tracePt t="48381" x="4010025" y="2303463"/>
          <p14:tracePt t="48398" x="3965575" y="2303463"/>
          <p14:tracePt t="48416" x="3840163" y="2303463"/>
          <p14:tracePt t="48432" x="3768725" y="2347913"/>
          <p14:tracePt t="48448" x="3724275" y="2347913"/>
          <p14:tracePt t="48464" x="3660775" y="2374900"/>
          <p14:tracePt t="48481" x="3589338" y="2393950"/>
          <p14:tracePt t="48498" x="3544888" y="2411413"/>
          <p14:tracePt t="48515" x="3536950" y="2411413"/>
          <p14:tracePt t="48583" x="3509963" y="2419350"/>
          <p14:tracePt t="48647" x="3500438" y="2419350"/>
          <p14:tracePt t="48799" x="3527425" y="2419350"/>
          <p14:tracePt t="48807" x="3562350" y="2428875"/>
          <p14:tracePt t="48815" x="3598863" y="2428875"/>
          <p14:tracePt t="48832" x="3724275" y="2428875"/>
          <p14:tracePt t="48848" x="3894138" y="2428875"/>
          <p14:tracePt t="48865" x="4133850" y="2428875"/>
          <p14:tracePt t="48881" x="4438650" y="2428875"/>
          <p14:tracePt t="48898" x="4724400" y="2428875"/>
          <p14:tracePt t="48915" x="4946650" y="2428875"/>
          <p14:tracePt t="48931" x="4991100" y="2428875"/>
          <p14:tracePt t="48948" x="5000625" y="2428875"/>
          <p14:tracePt t="48981" x="5010150" y="2428875"/>
          <p14:tracePt t="48998" x="5018088" y="2428875"/>
          <p14:tracePt t="49015" x="5062538" y="2428875"/>
          <p14:tracePt t="49032" x="5072063" y="2428875"/>
          <p14:tracePt t="49223" x="5089525" y="2428875"/>
          <p14:tracePt t="49239" x="5116513" y="2428875"/>
          <p14:tracePt t="49248" x="5126038" y="2428875"/>
          <p14:tracePt t="49255" x="5153025" y="2428875"/>
          <p14:tracePt t="49265" x="5170488" y="2428875"/>
          <p14:tracePt t="49281" x="5205413" y="2428875"/>
          <p14:tracePt t="49298" x="5224463" y="2428875"/>
          <p14:tracePt t="49315" x="5268913" y="2428875"/>
          <p14:tracePt t="49331" x="5313363" y="2428875"/>
          <p14:tracePt t="49348" x="5348288" y="2428875"/>
          <p14:tracePt t="49365" x="5367338" y="2428875"/>
          <p14:tracePt t="49381" x="5384800" y="2428875"/>
          <p14:tracePt t="49455" x="5402263" y="2428875"/>
          <p14:tracePt t="49464" x="5438775" y="2428875"/>
          <p14:tracePt t="49471" x="5465763" y="2428875"/>
          <p14:tracePt t="49481" x="5518150" y="2428875"/>
          <p14:tracePt t="49498" x="5643563" y="2428875"/>
          <p14:tracePt t="49514" x="5929313" y="2428875"/>
          <p14:tracePt t="49531" x="6303963" y="2428875"/>
          <p14:tracePt t="49548" x="6705600" y="2428875"/>
          <p14:tracePt t="49565" x="7134225" y="2428875"/>
          <p14:tracePt t="49582" x="7446963" y="2428875"/>
          <p14:tracePt t="49598" x="7661275" y="2428875"/>
          <p14:tracePt t="49615" x="7831138" y="2428875"/>
          <p14:tracePt t="49632" x="7885113" y="2428875"/>
          <p14:tracePt t="49648" x="7912100" y="2428875"/>
          <p14:tracePt t="49665" x="7947025" y="2428875"/>
          <p14:tracePt t="49682" x="7991475" y="2428875"/>
          <p14:tracePt t="49698" x="8037513" y="2428875"/>
          <p14:tracePt t="49715" x="8062913" y="2446338"/>
          <p14:tracePt t="49895" x="8062913" y="2455863"/>
          <p14:tracePt t="50047" x="8081963" y="2455863"/>
          <p14:tracePt t="50055" x="8126413" y="2455863"/>
          <p14:tracePt t="50065" x="8161338" y="2438400"/>
          <p14:tracePt t="50081" x="8259763" y="2419350"/>
          <p14:tracePt t="50098" x="8304213" y="2411413"/>
          <p14:tracePt t="50115" x="8323263" y="2393950"/>
          <p14:tracePt t="50131" x="8358188" y="2393950"/>
          <p14:tracePt t="50148" x="8402638" y="2384425"/>
          <p14:tracePt t="50165" x="8439150" y="2366963"/>
          <p14:tracePt t="50181" x="8491538" y="2339975"/>
          <p14:tracePt t="50198" x="8518525" y="2339975"/>
          <p14:tracePt t="50215" x="8582025" y="2330450"/>
          <p14:tracePt t="50232" x="8653463" y="2312988"/>
          <p14:tracePt t="50248" x="8715375" y="2312988"/>
          <p14:tracePt t="50265" x="8786813" y="2312988"/>
          <p14:tracePt t="50281" x="8902700" y="2276475"/>
          <p14:tracePt t="50298" x="8983663" y="2276475"/>
          <p14:tracePt t="50315" x="9055100" y="2251075"/>
          <p14:tracePt t="50331" x="9109075" y="2232025"/>
          <p14:tracePt t="50348" x="9117013" y="2232025"/>
          <p14:tracePt t="50381" x="9126538" y="2224088"/>
          <p14:tracePt t="50703" x="9109075" y="2214563"/>
          <p14:tracePt t="50711" x="9090025" y="2214563"/>
          <p14:tracePt t="50719" x="9045575" y="2214563"/>
          <p14:tracePt t="50731" x="9028113" y="2214563"/>
          <p14:tracePt t="50748" x="8902700" y="2232025"/>
          <p14:tracePt t="50764" x="8670925" y="2286000"/>
          <p14:tracePt t="50781" x="8429625" y="2322513"/>
          <p14:tracePt t="50798" x="8180388" y="2374900"/>
          <p14:tracePt t="50815" x="7759700" y="2428875"/>
          <p14:tracePt t="50832" x="7518400" y="2482850"/>
          <p14:tracePt t="50848" x="7313613" y="2554288"/>
          <p14:tracePt t="50865" x="7153275" y="2598738"/>
          <p14:tracePt t="50881" x="7062788" y="2625725"/>
          <p14:tracePt t="50898" x="7018338" y="2633663"/>
          <p14:tracePt t="50915" x="6965950" y="2652713"/>
          <p14:tracePt t="50931" x="6946900" y="2652713"/>
          <p14:tracePt t="50948" x="6902450" y="2652713"/>
          <p14:tracePt t="50965" x="6858000" y="2652713"/>
          <p14:tracePt t="50981" x="6840538" y="2660650"/>
          <p14:tracePt t="51015" x="6777038" y="2660650"/>
          <p14:tracePt t="51032" x="6759575" y="2660650"/>
          <p14:tracePt t="51048" x="6751638" y="2660650"/>
          <p14:tracePt t="51695" x="6742113" y="2670175"/>
          <p14:tracePt t="51703" x="6742113" y="2687638"/>
          <p14:tracePt t="51714" x="6697663" y="2751138"/>
          <p14:tracePt t="51731" x="6589713" y="2857500"/>
          <p14:tracePt t="51748" x="6527800" y="2938463"/>
          <p14:tracePt t="51765" x="6500813" y="3036888"/>
          <p14:tracePt t="51781" x="6491288" y="3108325"/>
          <p14:tracePt t="51798" x="6438900" y="3160713"/>
          <p14:tracePt t="51815" x="6375400" y="3160713"/>
          <p14:tracePt t="51832" x="6296025" y="3108325"/>
          <p14:tracePt t="52039" x="6286500" y="3098800"/>
          <p14:tracePt t="52048" x="6276975" y="3089275"/>
          <p14:tracePt t="52071" x="6259513" y="3081338"/>
          <p14:tracePt t="52087" x="6259513" y="3071813"/>
          <p14:tracePt t="52319" x="6242050" y="3071813"/>
          <p14:tracePt t="52327" x="6232525" y="3071813"/>
          <p14:tracePt t="52335" x="6224588" y="3071813"/>
          <p14:tracePt t="52348" x="6215063" y="3071813"/>
          <p14:tracePt t="52365" x="6197600" y="3071813"/>
          <p14:tracePt t="52463" x="6205538" y="3071813"/>
          <p14:tracePt t="52487" x="6215063" y="3071813"/>
          <p14:tracePt t="52495" x="6224588" y="3071813"/>
          <p14:tracePt t="52511" x="6232525" y="3071813"/>
          <p14:tracePt t="52519" x="6251575" y="3071813"/>
          <p14:tracePt t="52531" x="6269038" y="3071813"/>
          <p14:tracePt t="52575" x="6276975" y="3071813"/>
          <p14:tracePt t="52591" x="6286500" y="3071813"/>
          <p14:tracePt t="52607" x="6296025" y="3081338"/>
          <p14:tracePt t="52615" x="6313488" y="3089275"/>
          <p14:tracePt t="52623" x="6313488" y="3098800"/>
          <p14:tracePt t="52632" x="6313488" y="3108325"/>
          <p14:tracePt t="52648" x="6330950" y="3152775"/>
          <p14:tracePt t="52664" x="6330950" y="3197225"/>
          <p14:tracePt t="52681" x="6330950" y="3232150"/>
          <p14:tracePt t="52698" x="6330950" y="3295650"/>
          <p14:tracePt t="52715" x="6330950" y="3357563"/>
          <p14:tracePt t="52731" x="6296025" y="3438525"/>
          <p14:tracePt t="52748" x="6259513" y="3509963"/>
          <p14:tracePt t="52765" x="6197600" y="3625850"/>
          <p14:tracePt t="52781" x="6161088" y="3705225"/>
          <p14:tracePt t="52799" x="6143625" y="3822700"/>
          <p14:tracePt t="52815" x="6143625" y="3929063"/>
          <p14:tracePt t="52832" x="6143625" y="4071938"/>
          <p14:tracePt t="52848" x="6153150" y="4160838"/>
          <p14:tracePt t="52864" x="6188075" y="4232275"/>
          <p14:tracePt t="52881" x="6205538" y="4268788"/>
          <p14:tracePt t="52914" x="6215063" y="4276725"/>
          <p14:tracePt t="53031" x="6197600" y="4276725"/>
          <p14:tracePt t="53039" x="6161088" y="4303713"/>
          <p14:tracePt t="53048" x="6099175" y="4330700"/>
          <p14:tracePt t="53064" x="6037263" y="4357688"/>
          <p14:tracePt t="53081" x="5991225" y="4411663"/>
          <p14:tracePt t="53098" x="5946775" y="4465638"/>
          <p14:tracePt t="53115" x="5919788" y="4537075"/>
          <p14:tracePt t="53131" x="5919788" y="4660900"/>
          <p14:tracePt t="53148" x="5919788" y="4803775"/>
          <p14:tracePt t="53165" x="5956300" y="4919663"/>
          <p14:tracePt t="53181" x="6000750" y="5018088"/>
          <p14:tracePt t="53198" x="6027738" y="5099050"/>
          <p14:tracePt t="53215" x="6054725" y="5205413"/>
          <p14:tracePt t="53232" x="6054725" y="5232400"/>
          <p14:tracePt t="53248" x="6054725" y="5268913"/>
          <p14:tracePt t="53265" x="6054725" y="5286375"/>
          <p14:tracePt t="53281" x="6054725" y="5330825"/>
          <p14:tracePt t="53298" x="6027738" y="5348288"/>
          <p14:tracePt t="53315" x="6027738" y="5375275"/>
          <p14:tracePt t="53331" x="6018213" y="5384800"/>
          <p14:tracePt t="53348" x="6010275" y="5394325"/>
          <p14:tracePt t="53791" x="6010275" y="5402263"/>
          <p14:tracePt t="54215" x="6037263" y="5402263"/>
          <p14:tracePt t="54223" x="6045200" y="5367338"/>
          <p14:tracePt t="54232" x="6054725" y="5348288"/>
          <p14:tracePt t="54248" x="6081713" y="5286375"/>
          <p14:tracePt t="54265" x="6089650" y="5197475"/>
          <p14:tracePt t="54281" x="6116638" y="5108575"/>
          <p14:tracePt t="54298" x="6153150" y="4929188"/>
          <p14:tracePt t="54314" x="6215063" y="4768850"/>
          <p14:tracePt t="54331" x="6286500" y="4491038"/>
          <p14:tracePt t="54348" x="6348413" y="4179888"/>
          <p14:tracePt t="54364" x="6402388" y="3840163"/>
          <p14:tracePt t="54381" x="6419850" y="3500438"/>
          <p14:tracePt t="54398" x="6419850" y="3259138"/>
          <p14:tracePt t="54415" x="6419850" y="3089275"/>
          <p14:tracePt t="54432" x="6419850" y="2946400"/>
          <p14:tracePt t="54448" x="6419850" y="2884488"/>
          <p14:tracePt t="54464" x="6419850" y="2840038"/>
          <p14:tracePt t="54498" x="6419850" y="2830513"/>
          <p14:tracePt t="54515" x="6419850" y="2822575"/>
          <p14:tracePt t="54759" x="6419850" y="2803525"/>
          <p14:tracePt t="54775" x="6411913" y="2813050"/>
          <p14:tracePt t="54791" x="6402388" y="2822575"/>
          <p14:tracePt t="54799" x="6402388" y="2830513"/>
          <p14:tracePt t="54807" x="6402388" y="2840038"/>
          <p14:tracePt t="54816" x="6384925" y="2847975"/>
          <p14:tracePt t="54831" x="6384925" y="2884488"/>
          <p14:tracePt t="54848" x="6375400" y="2901950"/>
          <p14:tracePt t="54865" x="6375400" y="2919413"/>
          <p14:tracePt t="54881" x="6375400" y="2946400"/>
          <p14:tracePt t="54898" x="6357938" y="2965450"/>
          <p14:tracePt t="54914" x="6357938" y="2982913"/>
          <p14:tracePt t="54931" x="6348413" y="3000375"/>
          <p14:tracePt t="54948" x="6348413" y="3027363"/>
          <p14:tracePt t="54964" x="6348413" y="3036888"/>
          <p14:tracePt t="54981" x="6348413" y="3062288"/>
          <p14:tracePt t="54998" x="6348413" y="3081338"/>
          <p14:tracePt t="55015" x="6330950" y="3098800"/>
          <p14:tracePt t="55032" x="6330950" y="3133725"/>
          <p14:tracePt t="55048" x="6330950" y="3160713"/>
          <p14:tracePt t="55064" x="6323013" y="3205163"/>
          <p14:tracePt t="55081" x="6323013" y="3251200"/>
          <p14:tracePt t="55098" x="6303963" y="3295650"/>
          <p14:tracePt t="55115" x="6303963" y="3357563"/>
          <p14:tracePt t="55131" x="6286500" y="3402013"/>
          <p14:tracePt t="55148" x="6286500" y="3446463"/>
          <p14:tracePt t="55164" x="6286500" y="3490913"/>
          <p14:tracePt t="55181" x="6276975" y="3536950"/>
          <p14:tracePt t="55198" x="6269038" y="3581400"/>
          <p14:tracePt t="55215" x="6269038" y="3652838"/>
          <p14:tracePt t="55232" x="6269038" y="3697288"/>
          <p14:tracePt t="55248" x="6242050" y="3759200"/>
          <p14:tracePt t="55264" x="6224588" y="3822700"/>
          <p14:tracePt t="55281" x="6224588" y="3857625"/>
          <p14:tracePt t="55298" x="6215063" y="3902075"/>
          <p14:tracePt t="55314" x="6215063" y="3938588"/>
          <p14:tracePt t="55331" x="6215063" y="3965575"/>
          <p14:tracePt t="55348" x="6205538" y="4010025"/>
          <p14:tracePt t="55365" x="6205538" y="4071938"/>
          <p14:tracePt t="55381" x="6180138" y="4125913"/>
          <p14:tracePt t="55398" x="6180138" y="4170363"/>
          <p14:tracePt t="55415" x="6180138" y="4259263"/>
          <p14:tracePt t="55432" x="6180138" y="4303713"/>
          <p14:tracePt t="55448" x="6161088" y="4384675"/>
          <p14:tracePt t="55465" x="6161088" y="4473575"/>
          <p14:tracePt t="55481" x="6161088" y="4545013"/>
          <p14:tracePt t="55498" x="6161088" y="4670425"/>
          <p14:tracePt t="55515" x="6161088" y="4768850"/>
          <p14:tracePt t="55531" x="6161088" y="4911725"/>
          <p14:tracePt t="55548" x="6161088" y="5018088"/>
          <p14:tracePt t="55565" x="6161088" y="5089525"/>
          <p14:tracePt t="55582" x="6161088" y="5170488"/>
          <p14:tracePt t="55599" x="6161088" y="5268913"/>
          <p14:tracePt t="55616" x="6161088" y="5330825"/>
          <p14:tracePt t="55632" x="6161088" y="5367338"/>
          <p14:tracePt t="55648" x="6161088" y="5419725"/>
          <p14:tracePt t="55664" x="6161088" y="5456238"/>
          <p14:tracePt t="55681" x="6153150" y="5473700"/>
          <p14:tracePt t="55698" x="6153150" y="5491163"/>
          <p14:tracePt t="55714" x="6143625" y="5518150"/>
          <p14:tracePt t="55847" x="6143625" y="5510213"/>
          <p14:tracePt t="55855" x="6143625" y="5473700"/>
          <p14:tracePt t="55864" x="6143625" y="5465763"/>
          <p14:tracePt t="55881" x="6143625" y="5394325"/>
          <p14:tracePt t="55897" x="6099175" y="5313363"/>
          <p14:tracePt t="55914" x="6089650" y="5224463"/>
          <p14:tracePt t="55931" x="6045200" y="5126038"/>
          <p14:tracePt t="55948" x="6018213" y="4991100"/>
          <p14:tracePt t="55965" x="6000750" y="4848225"/>
          <p14:tracePt t="55981" x="5965825" y="4643438"/>
          <p14:tracePt t="55998" x="5965825" y="4456113"/>
          <p14:tracePt t="56015" x="5956300" y="4205288"/>
          <p14:tracePt t="56031" x="5956300" y="4054475"/>
          <p14:tracePt t="56048" x="5956300" y="3911600"/>
          <p14:tracePt t="56065" x="5956300" y="3741738"/>
          <p14:tracePt t="56081" x="5956300" y="3571875"/>
          <p14:tracePt t="56097" x="5956300" y="3419475"/>
          <p14:tracePt t="56115" x="5956300" y="3295650"/>
          <p14:tracePt t="56131" x="5956300" y="3187700"/>
          <p14:tracePt t="56148" x="5956300" y="3116263"/>
          <p14:tracePt t="56164" x="5956300" y="3000375"/>
          <p14:tracePt t="56181" x="5973763" y="2928938"/>
          <p14:tracePt t="56198" x="5983288" y="2884488"/>
          <p14:tracePt t="56214" x="5983288" y="2857500"/>
          <p14:tracePt t="56231" x="5991225" y="2847975"/>
          <p14:tracePt t="56415" x="5991225" y="2857500"/>
          <p14:tracePt t="56431" x="5991225" y="2894013"/>
          <p14:tracePt t="56439" x="5991225" y="2901950"/>
          <p14:tracePt t="56449" x="5991225" y="2928938"/>
          <p14:tracePt t="56464" x="5983288" y="2990850"/>
          <p14:tracePt t="56481" x="5965825" y="3081338"/>
          <p14:tracePt t="56498" x="5965825" y="3179763"/>
          <p14:tracePt t="56514" x="5965825" y="3286125"/>
          <p14:tracePt t="56531" x="5965825" y="3375025"/>
          <p14:tracePt t="56548" x="5965825" y="3500438"/>
          <p14:tracePt t="56565" x="5965825" y="3652838"/>
          <p14:tracePt t="56581" x="5946775" y="3776663"/>
          <p14:tracePt t="56598" x="5946775" y="3929063"/>
          <p14:tracePt t="56616" x="5919788" y="4152900"/>
          <p14:tracePt t="56632" x="5894388" y="4303713"/>
          <p14:tracePt t="56648" x="5875338" y="4411663"/>
          <p14:tracePt t="56665" x="5867400" y="4527550"/>
          <p14:tracePt t="56681" x="5848350" y="4616450"/>
          <p14:tracePt t="56698" x="5848350" y="4732338"/>
          <p14:tracePt t="56715" x="5822950" y="4822825"/>
          <p14:tracePt t="56731" x="5822950" y="4911725"/>
          <p14:tracePt t="56748" x="5822950" y="4991100"/>
          <p14:tracePt t="56764" x="5822950" y="5072063"/>
          <p14:tracePt t="56781" x="5822950" y="5143500"/>
          <p14:tracePt t="56798" x="5822950" y="5187950"/>
          <p14:tracePt t="56815" x="5822950" y="5259388"/>
          <p14:tracePt t="56832" x="5822950" y="5303838"/>
          <p14:tracePt t="56848" x="5822950" y="5348288"/>
          <p14:tracePt t="56864" x="5822950" y="5394325"/>
          <p14:tracePt t="56881" x="5822950" y="5411788"/>
          <p14:tracePt t="56898" x="5822950" y="5419725"/>
          <p14:tracePt t="56983" x="5822950" y="5429250"/>
          <p14:tracePt t="57031" x="5822950" y="5411788"/>
          <p14:tracePt t="57039" x="5822950" y="5384800"/>
          <p14:tracePt t="57049" x="5822950" y="5330825"/>
          <p14:tracePt t="57064" x="5822950" y="5205413"/>
          <p14:tracePt t="57081" x="5822950" y="5062538"/>
          <p14:tracePt t="57098" x="5803900" y="4884738"/>
          <p14:tracePt t="57114" x="5803900" y="4643438"/>
          <p14:tracePt t="57131" x="5803900" y="4456113"/>
          <p14:tracePt t="57147" x="5803900" y="4232275"/>
          <p14:tracePt t="57164" x="5803900" y="4044950"/>
          <p14:tracePt t="57181" x="5803900" y="3822700"/>
          <p14:tracePt t="57198" x="5803900" y="3633788"/>
          <p14:tracePt t="57215" x="5803900" y="3411538"/>
          <p14:tracePt t="57232" x="5803900" y="3303588"/>
          <p14:tracePt t="57248" x="5803900" y="3241675"/>
          <p14:tracePt t="57264" x="5803900" y="3197225"/>
          <p14:tracePt t="57281" x="5803900" y="3187700"/>
          <p14:tracePt t="57391" x="5803900" y="3160713"/>
          <p14:tracePt t="57399" x="5803900" y="3125788"/>
          <p14:tracePt t="57415" x="5803900" y="3116263"/>
          <p14:tracePt t="57575" x="5786438" y="3108325"/>
          <p14:tracePt t="57591" x="5776913" y="3108325"/>
          <p14:tracePt t="57599" x="5776913" y="3143250"/>
          <p14:tracePt t="57607" x="5768975" y="3179763"/>
          <p14:tracePt t="57616" x="5751513" y="3205163"/>
          <p14:tracePt t="57631" x="5741988" y="3313113"/>
          <p14:tracePt t="57648" x="5724525" y="3411538"/>
          <p14:tracePt t="57664" x="5724525" y="3517900"/>
          <p14:tracePt t="57681" x="5724525" y="3608388"/>
          <p14:tracePt t="57698" x="5724525" y="3714750"/>
          <p14:tracePt t="57714" x="5724525" y="3803650"/>
          <p14:tracePt t="57731" x="5724525" y="3929063"/>
          <p14:tracePt t="57748" x="5724525" y="4037013"/>
          <p14:tracePt t="57764" x="5724525" y="4143375"/>
          <p14:tracePt t="57781" x="5724525" y="4268788"/>
          <p14:tracePt t="57798" x="5724525" y="4357688"/>
          <p14:tracePt t="57815" x="5724525" y="4527550"/>
          <p14:tracePt t="57832" x="5680075" y="4660900"/>
          <p14:tracePt t="57848" x="5653088" y="4768850"/>
          <p14:tracePt t="57864" x="5626100" y="4919663"/>
          <p14:tracePt t="57881" x="5608638" y="5018088"/>
          <p14:tracePt t="57897" x="5599113" y="5099050"/>
          <p14:tracePt t="57914" x="5599113" y="5170488"/>
          <p14:tracePt t="57931" x="5599113" y="5232400"/>
          <p14:tracePt t="57948" x="5599113" y="5276850"/>
          <p14:tracePt t="57964" x="5599113" y="5322888"/>
          <p14:tracePt t="57981" x="5599113" y="5384800"/>
          <p14:tracePt t="57998" x="5599113" y="5411788"/>
          <p14:tracePt t="58015" x="5599113" y="5456238"/>
          <p14:tracePt t="58032" x="5581650" y="5518150"/>
          <p14:tracePt t="58048" x="5581650" y="5562600"/>
          <p14:tracePt t="58064" x="5581650" y="5581650"/>
          <p14:tracePt t="58081" x="5581650" y="5608638"/>
          <p14:tracePt t="58097" x="5581650" y="5626100"/>
          <p14:tracePt t="58114" x="5581650" y="5634038"/>
          <p14:tracePt t="58131" x="5581650" y="5661025"/>
          <p14:tracePt t="58183" x="5581650" y="5670550"/>
          <p14:tracePt t="58287" x="5581650" y="5661025"/>
          <p14:tracePt t="58295" x="5581650" y="5634038"/>
          <p14:tracePt t="58303" x="5572125" y="5608638"/>
          <p14:tracePt t="58314" x="5554663" y="5554663"/>
          <p14:tracePt t="58331" x="5537200" y="5473700"/>
          <p14:tracePt t="58348" x="5537200" y="5330825"/>
          <p14:tracePt t="58364" x="5518150" y="5205413"/>
          <p14:tracePt t="58381" x="5500688" y="5054600"/>
          <p14:tracePt t="58398" x="5500688" y="4919663"/>
          <p14:tracePt t="58415" x="5500688" y="4776788"/>
          <p14:tracePt t="58431" x="5500688" y="4473575"/>
          <p14:tracePt t="58448" x="5500688" y="4232275"/>
          <p14:tracePt t="58464" x="5500688" y="3919538"/>
          <p14:tracePt t="58481" x="5500688" y="3660775"/>
          <p14:tracePt t="58497" x="5500688" y="3465513"/>
          <p14:tracePt t="58514" x="5510213" y="3295650"/>
          <p14:tracePt t="58531" x="5562600" y="3089275"/>
          <p14:tracePt t="58548" x="5562600" y="2973388"/>
          <p14:tracePt t="58564" x="5572125" y="2884488"/>
          <p14:tracePt t="58581" x="5572125" y="2867025"/>
          <p14:tracePt t="58598" x="5572125" y="2847975"/>
          <p14:tracePt t="58615" x="5581650" y="2840038"/>
          <p14:tracePt t="58655" x="5581650" y="2830513"/>
          <p14:tracePt t="58665" x="5581650" y="2822575"/>
          <p14:tracePt t="58681" x="5581650" y="2813050"/>
          <p14:tracePt t="58697" x="5581650" y="2776538"/>
          <p14:tracePt t="58714" x="5581650" y="2768600"/>
          <p14:tracePt t="58731" x="5581650" y="2759075"/>
          <p14:tracePt t="58863" x="5608638" y="2776538"/>
          <p14:tracePt t="58871" x="5608638" y="2813050"/>
          <p14:tracePt t="58880" x="5608638" y="2847975"/>
          <p14:tracePt t="58898" x="5626100" y="2955925"/>
          <p14:tracePt t="58914" x="5634038" y="3108325"/>
          <p14:tracePt t="58931" x="5653088" y="3276600"/>
          <p14:tracePt t="58948" x="5705475" y="3527425"/>
          <p14:tracePt t="58964" x="5741988" y="3768725"/>
          <p14:tracePt t="58981" x="5741988" y="3990975"/>
          <p14:tracePt t="58998" x="5741988" y="4205288"/>
          <p14:tracePt t="59015" x="5741988" y="4473575"/>
          <p14:tracePt t="59032" x="5741988" y="4598988"/>
          <p14:tracePt t="59048" x="5741988" y="4705350"/>
          <p14:tracePt t="59065" x="5741988" y="4786313"/>
          <p14:tracePt t="59081" x="5741988" y="4848225"/>
          <p14:tracePt t="59097" x="5741988" y="4857750"/>
          <p14:tracePt t="59114" x="5741988" y="4867275"/>
          <p14:tracePt t="59175" x="5751513" y="4875213"/>
          <p14:tracePt t="59183" x="5768975" y="4875213"/>
          <p14:tracePt t="59191" x="5786438" y="4875213"/>
          <p14:tracePt t="59199" x="5830888" y="4830763"/>
          <p14:tracePt t="59215" x="5894388" y="4751388"/>
          <p14:tracePt t="59232" x="6045200" y="4616450"/>
          <p14:tracePt t="59248" x="6313488" y="4411663"/>
          <p14:tracePt t="59264" x="6616700" y="4197350"/>
          <p14:tracePt t="59281" x="6973888" y="3983038"/>
          <p14:tracePt t="59298" x="7385050" y="3687763"/>
          <p14:tracePt t="59314" x="7742238" y="3473450"/>
          <p14:tracePt t="59331" x="7956550" y="3348038"/>
          <p14:tracePt t="59347" x="8027988" y="3313113"/>
          <p14:tracePt t="59364" x="8037513" y="3303588"/>
          <p14:tracePt t="59381" x="8045450" y="3295650"/>
          <p14:tracePt t="59398" x="8054975" y="3276600"/>
          <p14:tracePt t="59415" x="8054975" y="3224213"/>
          <p14:tracePt t="59431" x="8054975" y="3214688"/>
          <p14:tracePt t="59448" x="8054975" y="3197225"/>
          <p14:tracePt t="59464" x="8062913" y="3170238"/>
          <p14:tracePt t="59498" x="8081963" y="3125788"/>
          <p14:tracePt t="59514" x="8108950" y="3089275"/>
          <p14:tracePt t="59531" x="8143875" y="3062288"/>
          <p14:tracePt t="59547" x="8205788" y="3009900"/>
          <p14:tracePt t="59564" x="8304213" y="2965450"/>
          <p14:tracePt t="59581" x="8447088" y="2884488"/>
          <p14:tracePt t="59598" x="8545513" y="2813050"/>
          <p14:tracePt t="59615" x="8661400" y="2714625"/>
          <p14:tracePt t="59631" x="8688388" y="2687638"/>
          <p14:tracePt t="59648" x="8697913" y="2643188"/>
          <p14:tracePt t="59664" x="8697913" y="2608263"/>
          <p14:tracePt t="59681" x="8705850" y="2598738"/>
          <p14:tracePt t="59698" x="8705850" y="2581275"/>
          <p14:tracePt t="59715" x="8705850" y="2554288"/>
          <p14:tracePt t="59731" x="8705850" y="2536825"/>
          <p14:tracePt t="59747" x="8724900" y="2517775"/>
          <p14:tracePt t="59764" x="8732838" y="2482850"/>
          <p14:tracePt t="59781" x="8742363" y="2446338"/>
          <p14:tracePt t="59797" x="8751888" y="2428875"/>
          <p14:tracePt t="59814" x="8769350" y="2384425"/>
          <p14:tracePt t="59831" x="8786813" y="2357438"/>
          <p14:tracePt t="59959" x="8777288" y="2357438"/>
          <p14:tracePt t="59967" x="8769350" y="2374900"/>
          <p14:tracePt t="59975" x="8751888" y="2393950"/>
          <p14:tracePt t="59983" x="8724900" y="2419350"/>
          <p14:tracePt t="59997" x="8724900" y="2446338"/>
          <p14:tracePt t="60015" x="8680450" y="2500313"/>
          <p14:tracePt t="60031" x="8616950" y="2562225"/>
          <p14:tracePt t="60048" x="8582025" y="2616200"/>
          <p14:tracePt t="60064" x="8537575" y="2660650"/>
          <p14:tracePt t="60081" x="8466138" y="2732088"/>
          <p14:tracePt t="60098" x="8402638" y="2786063"/>
          <p14:tracePt t="60114" x="8323263" y="2840038"/>
          <p14:tracePt t="60131" x="8232775" y="2894013"/>
          <p14:tracePt t="60147" x="8143875" y="2938463"/>
          <p14:tracePt t="60164" x="8089900" y="2973388"/>
          <p14:tracePt t="60181" x="8054975" y="2990850"/>
          <p14:tracePt t="60197" x="8037513" y="3017838"/>
          <p14:tracePt t="60214" x="8010525" y="3036888"/>
          <p14:tracePt t="60231" x="7991475" y="3062288"/>
          <p14:tracePt t="60375" x="8010525" y="3054350"/>
          <p14:tracePt t="60383" x="8027988" y="3044825"/>
          <p14:tracePt t="60391" x="8037513" y="3044825"/>
          <p14:tracePt t="60399" x="8054975" y="3036888"/>
          <p14:tracePt t="60414" x="8072438" y="3036888"/>
          <p14:tracePt t="60431" x="8170863" y="2982913"/>
          <p14:tracePt t="60448" x="8251825" y="2955925"/>
          <p14:tracePt t="60464" x="8358188" y="2911475"/>
          <p14:tracePt t="60481" x="8456613" y="2894013"/>
          <p14:tracePt t="60497" x="8572500" y="2847975"/>
          <p14:tracePt t="60514" x="8670925" y="2803525"/>
          <p14:tracePt t="60531" x="8724900" y="2759075"/>
          <p14:tracePt t="60547" x="8769350" y="2714625"/>
          <p14:tracePt t="60564" x="8786813" y="2705100"/>
          <p14:tracePt t="60583" x="8786813" y="2687638"/>
          <p14:tracePt t="60598" x="8796338" y="2660650"/>
          <p14:tracePt t="60615" x="8804275" y="2625725"/>
          <p14:tracePt t="60631" x="8831263" y="2598738"/>
          <p14:tracePt t="60648" x="8840788" y="2562225"/>
          <p14:tracePt t="60855" x="8840788" y="2554288"/>
          <p14:tracePt t="60895" x="8831263" y="2554288"/>
          <p14:tracePt t="60903" x="8813800" y="2554288"/>
          <p14:tracePt t="60914" x="8777288" y="2554288"/>
          <p14:tracePt t="60931" x="8769350" y="2562225"/>
          <p14:tracePt t="60948" x="8697913" y="2616200"/>
          <p14:tracePt t="60964" x="8634413" y="2660650"/>
          <p14:tracePt t="60981" x="8510588" y="2732088"/>
          <p14:tracePt t="60997" x="8394700" y="2803525"/>
          <p14:tracePt t="61015" x="8251825" y="2884488"/>
          <p14:tracePt t="61031" x="8010525" y="2982913"/>
          <p14:tracePt t="61048" x="7894638" y="3027363"/>
          <p14:tracePt t="61064" x="7831138" y="3054350"/>
          <p14:tracePt t="61081" x="7823200" y="3062288"/>
          <p14:tracePt t="61183" x="7831138" y="3054350"/>
          <p14:tracePt t="61191" x="7840663" y="3044825"/>
          <p14:tracePt t="61199" x="7848600" y="3027363"/>
          <p14:tracePt t="61215" x="7875588" y="3009900"/>
          <p14:tracePt t="61231" x="7947025" y="2965450"/>
          <p14:tracePt t="61248" x="8045450" y="2901950"/>
          <p14:tracePt t="61264" x="8180388" y="2857500"/>
          <p14:tracePt t="61281" x="8340725" y="2776538"/>
          <p14:tracePt t="61297" x="8572500" y="2687638"/>
          <p14:tracePt t="61314" x="8831263" y="2581275"/>
          <p14:tracePt t="61331" x="9018588" y="2500313"/>
          <p14:tracePt t="61348" x="9134475" y="2438400"/>
          <p14:tracePt t="61364" x="9180513" y="2411413"/>
          <p14:tracePt t="61381" x="9197975" y="2401888"/>
          <p14:tracePt t="61559" x="9170988" y="2428875"/>
          <p14:tracePt t="61567" x="9109075" y="2473325"/>
          <p14:tracePt t="61575" x="9045575" y="2500313"/>
          <p14:tracePt t="61583" x="8966200" y="2554288"/>
          <p14:tracePt t="61597" x="8885238" y="2598738"/>
          <p14:tracePt t="61614" x="8742363" y="2679700"/>
          <p14:tracePt t="61631" x="8599488" y="2776538"/>
          <p14:tracePt t="61648" x="8518525" y="2830513"/>
          <p14:tracePt t="61664" x="8483600" y="2867025"/>
          <p14:tracePt t="61681" x="8402638" y="2928938"/>
          <p14:tracePt t="61697" x="8340725" y="3000375"/>
          <p14:tracePt t="61714" x="8251825" y="3054350"/>
          <p14:tracePt t="61731" x="8205788" y="3089275"/>
          <p14:tracePt t="61747" x="8197850" y="3098800"/>
          <p14:tracePt t="61911" x="8197850" y="3089275"/>
          <p14:tracePt t="61919" x="8224838" y="3062288"/>
          <p14:tracePt t="61930" x="8242300" y="3054350"/>
          <p14:tracePt t="61948" x="8313738" y="3000375"/>
          <p14:tracePt t="61964" x="8375650" y="2955925"/>
          <p14:tracePt t="61981" x="8456613" y="2894013"/>
          <p14:tracePt t="61998" x="8528050" y="2822575"/>
          <p14:tracePt t="62015" x="8589963" y="2776538"/>
          <p14:tracePt t="62031" x="8643938" y="2714625"/>
          <p14:tracePt t="62048" x="8680450" y="2679700"/>
          <p14:tracePt t="62064" x="8705850" y="2633663"/>
          <p14:tracePt t="62081" x="8742363" y="2598738"/>
          <p14:tracePt t="62098" x="8751888" y="2571750"/>
          <p14:tracePt t="62115" x="8759825" y="2554288"/>
          <p14:tracePt t="62131" x="8777288" y="2536825"/>
          <p14:tracePt t="62147" x="8786813" y="2517775"/>
          <p14:tracePt t="62231" x="8786813" y="2527300"/>
          <p14:tracePt t="62239" x="8786813" y="2536825"/>
          <p14:tracePt t="62248" x="8786813" y="2554288"/>
          <p14:tracePt t="62264" x="8759825" y="2608263"/>
          <p14:tracePt t="62280" x="8705850" y="2660650"/>
          <p14:tracePt t="62297" x="8643938" y="2751138"/>
          <p14:tracePt t="62314" x="8555038" y="2803525"/>
          <p14:tracePt t="62331" x="8456613" y="2840038"/>
          <p14:tracePt t="62347" x="8412163" y="2884488"/>
          <p14:tracePt t="62364" x="8323263" y="2938463"/>
          <p14:tracePt t="62381" x="8304213" y="2955925"/>
          <p14:tracePt t="62398" x="8242300" y="3009900"/>
          <p14:tracePt t="62415" x="8197850" y="3044825"/>
          <p14:tracePt t="62431" x="8188325" y="3054350"/>
          <p14:tracePt t="62599" x="8205788" y="3027363"/>
          <p14:tracePt t="62607" x="8224838" y="3017838"/>
          <p14:tracePt t="62615" x="8269288" y="2990850"/>
          <p14:tracePt t="62631" x="8313738" y="2965450"/>
          <p14:tracePt t="62648" x="8491538" y="2874963"/>
          <p14:tracePt t="62665" x="8680450" y="2759075"/>
          <p14:tracePt t="62681" x="8813800" y="2705100"/>
          <p14:tracePt t="62697" x="8920163" y="2633663"/>
          <p14:tracePt t="62714" x="8966200" y="2616200"/>
          <p14:tracePt t="62731" x="8974138" y="2608263"/>
          <p14:tracePt t="62943" x="8966200" y="2608263"/>
          <p14:tracePt t="62951" x="8956675" y="2608263"/>
          <p14:tracePt t="62959" x="8947150" y="2608263"/>
          <p14:tracePt t="62967" x="8939213" y="2608263"/>
          <p14:tracePt t="62981" x="8902700" y="2616200"/>
          <p14:tracePt t="62998" x="8875713" y="2625725"/>
          <p14:tracePt t="63023" x="8848725" y="2643188"/>
          <p14:tracePt t="63040" x="8831263" y="2652713"/>
          <p14:tracePt t="63049" x="8813800" y="2660650"/>
          <p14:tracePt t="63064" x="8813800" y="2670175"/>
          <p14:tracePt t="63081" x="8804275" y="2687638"/>
          <p14:tracePt t="63097" x="8786813" y="2697163"/>
          <p14:tracePt t="63114" x="8777288" y="2697163"/>
          <p14:tracePt t="63131" x="8724900" y="2732088"/>
          <p14:tracePt t="63147" x="8697913" y="2751138"/>
          <p14:tracePt t="63164" x="8661400" y="2759075"/>
          <p14:tracePt t="63181" x="8653463" y="2768600"/>
          <p14:tracePt t="63279" x="8643938" y="2768600"/>
          <p14:tracePt t="63287" x="8643938" y="2759075"/>
          <p14:tracePt t="63297" x="8661400" y="2741613"/>
          <p14:tracePt t="63314" x="8697913" y="2705100"/>
          <p14:tracePt t="63331" x="8769350" y="2633663"/>
          <p14:tracePt t="63347" x="8813800" y="2608263"/>
          <p14:tracePt t="63364" x="8858250" y="2571750"/>
          <p14:tracePt t="63380" x="8912225" y="2517775"/>
          <p14:tracePt t="63663" x="8875713" y="2517775"/>
          <p14:tracePt t="63671" x="8848725" y="2517775"/>
          <p14:tracePt t="63680" x="8813800" y="2536825"/>
          <p14:tracePt t="63697" x="8732838" y="2581275"/>
          <p14:tracePt t="63714" x="8643938" y="2643188"/>
          <p14:tracePt t="63731" x="8582025" y="2697163"/>
          <p14:tracePt t="63747" x="8555038" y="2732088"/>
          <p14:tracePt t="63764" x="8501063" y="2795588"/>
          <p14:tracePt t="63780" x="8420100" y="2884488"/>
          <p14:tracePt t="63798" x="8296275" y="3009900"/>
          <p14:tracePt t="63814" x="8224838" y="3098800"/>
          <p14:tracePt t="63831" x="8170863" y="3152775"/>
          <p14:tracePt t="63848" x="8081963" y="3232150"/>
          <p14:tracePt t="63864" x="8037513" y="3268663"/>
          <p14:tracePt t="63881" x="8027988" y="3276600"/>
          <p14:tracePt t="63983" x="8027988" y="3295650"/>
          <p14:tracePt t="63991" x="8037513" y="3295650"/>
          <p14:tracePt t="63999" x="8045450" y="3286125"/>
          <p14:tracePt t="64015" x="8054975" y="3276600"/>
          <p14:tracePt t="64031" x="8062913" y="3268663"/>
          <p14:tracePt t="64048" x="8116888" y="3205163"/>
          <p14:tracePt t="64064" x="8188325" y="3125788"/>
          <p14:tracePt t="64081" x="8259763" y="3027363"/>
          <p14:tracePt t="64098" x="8340725" y="2938463"/>
          <p14:tracePt t="64114" x="8466138" y="2840038"/>
          <p14:tracePt t="64131" x="8634413" y="2759075"/>
          <p14:tracePt t="64147" x="8715375" y="2705100"/>
          <p14:tracePt t="64164" x="8742363" y="2687638"/>
          <p14:tracePt t="64181" x="8769350" y="2679700"/>
          <p14:tracePt t="64198" x="8777288" y="2670175"/>
          <p14:tracePt t="64214" x="8777288" y="2660650"/>
          <p14:tracePt t="64231" x="8786813" y="2643188"/>
          <p14:tracePt t="64503" x="8742363" y="2660650"/>
          <p14:tracePt t="64511" x="8705850" y="2687638"/>
          <p14:tracePt t="64519" x="8661400" y="2732088"/>
          <p14:tracePt t="64531" x="8599488" y="2776538"/>
          <p14:tracePt t="64547" x="8501063" y="2884488"/>
          <p14:tracePt t="64565" x="8402638" y="2982913"/>
          <p14:tracePt t="64581" x="8304213" y="3089275"/>
          <p14:tracePt t="64597" x="8232775" y="3160713"/>
          <p14:tracePt t="64615" x="8180388" y="3224213"/>
          <p14:tracePt t="64631" x="8143875" y="3259138"/>
          <p14:tracePt t="64648" x="8126413" y="3268663"/>
          <p14:tracePt t="64664" x="8116888" y="3276600"/>
          <p14:tracePt t="64759" x="8126413" y="3268663"/>
          <p14:tracePt t="64767" x="8126413" y="3241675"/>
          <p14:tracePt t="64775" x="8153400" y="3214688"/>
          <p14:tracePt t="64783" x="8197850" y="3179763"/>
          <p14:tracePt t="64797" x="8259763" y="3108325"/>
          <p14:tracePt t="64814" x="8348663" y="3009900"/>
          <p14:tracePt t="64831" x="8537575" y="2857500"/>
          <p14:tracePt t="64848" x="8634413" y="2768600"/>
          <p14:tracePt t="64864" x="8688388" y="2714625"/>
          <p14:tracePt t="64881" x="8724900" y="2679700"/>
          <p14:tracePt t="64897" x="8759825" y="2643188"/>
          <p14:tracePt t="64914" x="8777288" y="2625725"/>
          <p14:tracePt t="64931" x="8786813" y="2608263"/>
          <p14:tracePt t="64947" x="8813800" y="2581275"/>
          <p14:tracePt t="64964" x="8840788" y="2544763"/>
          <p14:tracePt t="64981" x="8848725" y="2517775"/>
          <p14:tracePt t="64997" x="8875713" y="2490788"/>
          <p14:tracePt t="65014" x="8885238" y="2473325"/>
          <p14:tracePt t="65031" x="8894763" y="2455863"/>
          <p14:tracePt t="65151" x="8894763" y="2438400"/>
          <p14:tracePt t="65287" x="8885238" y="2438400"/>
          <p14:tracePt t="65295" x="8875713" y="2455863"/>
          <p14:tracePt t="65303" x="8848725" y="2465388"/>
          <p14:tracePt t="65314" x="8840788" y="2473325"/>
          <p14:tracePt t="65331" x="8804275" y="2490788"/>
          <p14:tracePt t="65347" x="8777288" y="2517775"/>
          <p14:tracePt t="65364" x="8759825" y="2527300"/>
          <p14:tracePt t="65381" x="8751888" y="2536825"/>
          <p14:tracePt t="65397" x="8742363" y="2554288"/>
          <p14:tracePt t="65414" x="8688388" y="2608263"/>
          <p14:tracePt t="65431" x="8661400" y="2652713"/>
          <p14:tracePt t="65448" x="8609013" y="2714625"/>
          <p14:tracePt t="65464" x="8599488" y="2724150"/>
          <p14:tracePt t="65481" x="8582025" y="2741613"/>
          <p14:tracePt t="65497" x="8562975" y="2759075"/>
          <p14:tracePt t="65514" x="8528050" y="2813050"/>
          <p14:tracePt t="65531" x="8491538" y="2830513"/>
          <p14:tracePt t="65548" x="8439150" y="2884488"/>
          <p14:tracePt t="65564" x="8358188" y="2946400"/>
          <p14:tracePt t="65581" x="8340725" y="2973388"/>
          <p14:tracePt t="65597" x="8304213" y="3000375"/>
          <p14:tracePt t="65614" x="8286750" y="3027363"/>
          <p14:tracePt t="65631" x="8251825" y="3054350"/>
          <p14:tracePt t="65815" x="8242300" y="3054350"/>
          <p14:tracePt t="65823" x="8259763" y="3044825"/>
          <p14:tracePt t="65831" x="8286750" y="2982913"/>
          <p14:tracePt t="65848" x="8394700" y="2874963"/>
          <p14:tracePt t="65864" x="8589963" y="2741613"/>
          <p14:tracePt t="65881" x="8759825" y="2581275"/>
          <p14:tracePt t="65897" x="8956675" y="2419350"/>
          <p14:tracePt t="65914" x="9028113" y="2357438"/>
          <p14:tracePt t="66087" x="9010650" y="2357438"/>
          <p14:tracePt t="66095" x="8983663" y="2384425"/>
          <p14:tracePt t="66103" x="8956675" y="2411413"/>
          <p14:tracePt t="66114" x="8894763" y="2473325"/>
          <p14:tracePt t="66130" x="8777288" y="2562225"/>
          <p14:tracePt t="66147" x="8697913" y="2643188"/>
          <p14:tracePt t="66164" x="8609013" y="2751138"/>
          <p14:tracePt t="66181" x="8528050" y="2857500"/>
          <p14:tracePt t="66197" x="8439150" y="2973388"/>
          <p14:tracePt t="66214" x="8385175" y="3044825"/>
          <p14:tracePt t="66231" x="8323263" y="3133725"/>
          <p14:tracePt t="66248" x="8286750" y="3179763"/>
          <p14:tracePt t="66264" x="8277225" y="3214688"/>
          <p14:tracePt t="66280" x="8269288" y="3224213"/>
          <p14:tracePt t="66383" x="8269288" y="3232150"/>
          <p14:tracePt t="66391" x="8286750" y="3232150"/>
          <p14:tracePt t="66399" x="8313738" y="3214688"/>
          <p14:tracePt t="66414" x="8323263" y="3205163"/>
          <p14:tracePt t="66431" x="8429625" y="3054350"/>
          <p14:tracePt t="66448" x="8562975" y="2901950"/>
          <p14:tracePt t="66464" x="8697913" y="2776538"/>
          <p14:tracePt t="66481" x="8786813" y="2687638"/>
          <p14:tracePt t="66497" x="8840788" y="2633663"/>
          <p14:tracePt t="66514" x="8848725" y="2625725"/>
          <p14:tracePt t="66531" x="8848725" y="2616200"/>
          <p14:tracePt t="67159" x="8831263" y="2608263"/>
          <p14:tracePt t="67167" x="8813800" y="2608263"/>
          <p14:tracePt t="67175" x="8759825" y="2608263"/>
          <p14:tracePt t="67183" x="8670925" y="2660650"/>
          <p14:tracePt t="67198" x="8589963" y="2687638"/>
          <p14:tracePt t="67214" x="8474075" y="2751138"/>
          <p14:tracePt t="67232" x="8277225" y="2840038"/>
          <p14:tracePt t="67248" x="8134350" y="2919413"/>
          <p14:tracePt t="67265" x="7974013" y="2982913"/>
          <p14:tracePt t="67281" x="7769225" y="3071813"/>
          <p14:tracePt t="67298" x="7537450" y="3143250"/>
          <p14:tracePt t="67314" x="7331075" y="3179763"/>
          <p14:tracePt t="67331" x="7045325" y="3214688"/>
          <p14:tracePt t="67348" x="6705600" y="3268663"/>
          <p14:tracePt t="67365" x="6456363" y="3313113"/>
          <p14:tracePt t="67381" x="6188075" y="3348038"/>
          <p14:tracePt t="67399" x="5991225" y="3357563"/>
          <p14:tracePt t="67415" x="5830888" y="3411538"/>
          <p14:tracePt t="67432" x="5608638" y="3429000"/>
          <p14:tracePt t="67448" x="5419725" y="3429000"/>
          <p14:tracePt t="67464" x="5251450" y="3429000"/>
          <p14:tracePt t="67480" x="5054600" y="3429000"/>
          <p14:tracePt t="67498" x="4902200" y="3429000"/>
          <p14:tracePt t="67514" x="4813300" y="3429000"/>
          <p14:tracePt t="67531" x="4776788" y="3429000"/>
          <p14:tracePt t="67548" x="4759325" y="3429000"/>
          <p14:tracePt t="67565" x="4724400" y="3429000"/>
          <p14:tracePt t="67581" x="4633913" y="3429000"/>
          <p14:tracePt t="67598" x="4527550" y="3429000"/>
          <p14:tracePt t="67615" x="4465638" y="3429000"/>
          <p14:tracePt t="67807" x="4456113" y="3419475"/>
          <p14:tracePt t="67815" x="4456113" y="3411538"/>
          <p14:tracePt t="67824" x="4456113" y="3402013"/>
          <p14:tracePt t="67848" x="4456113" y="3394075"/>
          <p14:tracePt t="68015" x="4456113" y="3384550"/>
          <p14:tracePt t="68031" x="4465638" y="3384550"/>
          <p14:tracePt t="68087" x="4473575" y="3384550"/>
          <p14:tracePt t="68127" x="4491038" y="3384550"/>
          <p14:tracePt t="68135" x="4537075" y="3384550"/>
          <p14:tracePt t="68167" x="4545013" y="3384550"/>
          <p14:tracePt t="68175" x="4554538" y="3384550"/>
          <p14:tracePt t="68183" x="4562475" y="3402013"/>
          <p14:tracePt t="68199" x="4572000" y="3411538"/>
          <p14:tracePt t="68231" x="4589463" y="3411538"/>
          <p14:tracePt t="68239" x="4598988" y="3419475"/>
          <p14:tracePt t="68264" x="4608513" y="3419475"/>
          <p14:tracePt t="68271" x="4625975" y="3419475"/>
          <p14:tracePt t="68287" x="4633913" y="3419475"/>
          <p14:tracePt t="68447" x="4660900" y="3419475"/>
          <p14:tracePt t="68455" x="4679950" y="3419475"/>
          <p14:tracePt t="68464" x="4705350" y="3419475"/>
          <p14:tracePt t="68487" x="4732338" y="3411538"/>
          <p14:tracePt t="68498" x="4741863" y="3411538"/>
          <p14:tracePt t="68515" x="4768850" y="3402013"/>
          <p14:tracePt t="68531" x="4857750" y="3348038"/>
          <p14:tracePt t="68548" x="4902200" y="3313113"/>
          <p14:tracePt t="68564" x="4983163" y="3276600"/>
          <p14:tracePt t="68581" x="5010150" y="3251200"/>
          <p14:tracePt t="68597" x="5027613" y="3232150"/>
          <p14:tracePt t="68614" x="5054600" y="3224213"/>
          <p14:tracePt t="68630" x="5072063" y="3205163"/>
          <p14:tracePt t="68647" x="5116513" y="3170238"/>
          <p14:tracePt t="68664" x="5160963" y="3170238"/>
          <p14:tracePt t="68681" x="5276850" y="3143250"/>
          <p14:tracePt t="68698" x="5510213" y="3054350"/>
          <p14:tracePt t="68715" x="5822950" y="2973388"/>
          <p14:tracePt t="68731" x="6188075" y="2857500"/>
          <p14:tracePt t="68747" x="6537325" y="2759075"/>
          <p14:tracePt t="68764" x="6831013" y="2670175"/>
          <p14:tracePt t="68781" x="7000875" y="2581275"/>
          <p14:tracePt t="68797" x="7072313" y="2527300"/>
          <p14:tracePt t="68814" x="7089775" y="2509838"/>
          <p14:tracePt t="68831" x="7116763" y="2446338"/>
          <p14:tracePt t="68848" x="7153275" y="2401888"/>
          <p14:tracePt t="68864" x="7205663" y="2330450"/>
          <p14:tracePt t="68880" x="7224713" y="2286000"/>
          <p14:tracePt t="68897" x="7286625" y="2170113"/>
          <p14:tracePt t="68914" x="7331075" y="2036763"/>
          <p14:tracePt t="68931" x="7412038" y="1893888"/>
          <p14:tracePt t="68947" x="7439025" y="1758950"/>
          <p14:tracePt t="68964" x="7500938" y="1643063"/>
          <p14:tracePt t="68981" x="7562850" y="1527175"/>
          <p14:tracePt t="68997" x="7581900" y="1446213"/>
          <p14:tracePt t="69014" x="7626350" y="1384300"/>
          <p14:tracePt t="69031" x="7688263" y="1276350"/>
          <p14:tracePt t="69048" x="7715250" y="1214438"/>
          <p14:tracePt t="69064" x="7751763" y="1152525"/>
          <p14:tracePt t="69081" x="7769225" y="1098550"/>
          <p14:tracePt t="69097" x="7769225" y="1081088"/>
          <p14:tracePt t="69114" x="7777163" y="1017588"/>
          <p14:tracePt t="69131" x="7796213" y="965200"/>
          <p14:tracePt t="69147" x="7813675" y="911225"/>
          <p14:tracePt t="69164" x="7813675" y="874713"/>
          <p14:tracePt t="69181" x="7823200" y="866775"/>
          <p14:tracePt t="69263" x="7813675" y="884238"/>
          <p14:tracePt t="69271" x="7813675" y="901700"/>
          <p14:tracePt t="69281" x="7813675" y="928688"/>
          <p14:tracePt t="69297" x="7813675" y="1098550"/>
          <p14:tracePt t="69314" x="7777163" y="1322388"/>
          <p14:tracePt t="69330" x="7724775" y="1517650"/>
          <p14:tracePt t="69347" x="7697788" y="1633538"/>
          <p14:tracePt t="69364" x="7680325" y="1679575"/>
          <p14:tracePt t="69431" x="7670800" y="1697038"/>
          <p14:tracePt t="69439" x="7670800" y="1751013"/>
          <p14:tracePt t="69448" x="7608888" y="1812925"/>
          <p14:tracePt t="69464" x="7439025" y="1990725"/>
          <p14:tracePt t="69480" x="7215188" y="2197100"/>
          <p14:tracePt t="69498" x="6946900" y="2419350"/>
          <p14:tracePt t="69514" x="6661150" y="2652713"/>
          <p14:tracePt t="69531" x="6330950" y="2884488"/>
          <p14:tracePt t="69547" x="6089650" y="3027363"/>
          <p14:tracePt t="69564" x="5902325" y="3152775"/>
          <p14:tracePt t="69581" x="5715000" y="3259138"/>
          <p14:tracePt t="69598" x="5599113" y="3295650"/>
          <p14:tracePt t="69615" x="5537200" y="3340100"/>
          <p14:tracePt t="69631" x="5456238" y="3402013"/>
          <p14:tracePt t="69647" x="5429250" y="3411538"/>
          <p14:tracePt t="69664" x="5394325" y="3438525"/>
          <p14:tracePt t="69680" x="5384800" y="3446463"/>
          <p14:tracePt t="69698" x="5348288" y="3465513"/>
          <p14:tracePt t="69714" x="5313363" y="3465513"/>
          <p14:tracePt t="69731" x="5286375" y="3490913"/>
          <p14:tracePt t="69748" x="5276850" y="3500438"/>
          <p14:tracePt t="69764" x="5259388" y="3500438"/>
          <p14:tracePt t="69797" x="5251450" y="3500438"/>
          <p14:tracePt t="69919" x="5232400" y="3500438"/>
          <p14:tracePt t="69935" x="5232400" y="3490913"/>
          <p14:tracePt t="69943" x="5232400" y="3482975"/>
          <p14:tracePt t="69951" x="5241925" y="3465513"/>
          <p14:tracePt t="69964" x="5251450" y="3455988"/>
          <p14:tracePt t="69983" x="5259388" y="3446463"/>
          <p14:tracePt t="70039" x="5268913" y="3438525"/>
          <p14:tracePt t="70047" x="5276850" y="3429000"/>
          <p14:tracePt t="70119" x="5286375" y="3419475"/>
          <p14:tracePt t="70935" x="5295900" y="3419475"/>
          <p14:tracePt t="71687" x="5330825" y="3419475"/>
          <p14:tracePt t="71695" x="5375275" y="3429000"/>
          <p14:tracePt t="71703" x="5429250" y="3446463"/>
          <p14:tracePt t="71714" x="5500688" y="3446463"/>
          <p14:tracePt t="71730" x="5653088" y="3446463"/>
          <p14:tracePt t="71747" x="5911850" y="3446463"/>
          <p14:tracePt t="71764" x="6224588" y="3446463"/>
          <p14:tracePt t="71780" x="6769100" y="3446463"/>
          <p14:tracePt t="71797" x="7402513" y="3446463"/>
          <p14:tracePt t="71814" x="7813675" y="3446463"/>
          <p14:tracePt t="71831" x="8143875" y="3446463"/>
          <p14:tracePt t="71847" x="8197850" y="3446463"/>
          <p14:tracePt t="71880" x="8205788" y="3429000"/>
          <p14:tracePt t="71903" x="8215313" y="3411538"/>
          <p14:tracePt t="71914" x="8215313" y="3402013"/>
          <p14:tracePt t="71930" x="8232775" y="3357563"/>
          <p14:tracePt t="71947" x="8277225" y="3303588"/>
          <p14:tracePt t="71964" x="8286750" y="3259138"/>
          <p14:tracePt t="71980" x="8340725" y="3197225"/>
          <p14:tracePt t="71997" x="8385175" y="3143250"/>
          <p14:tracePt t="72014" x="8483600" y="3089275"/>
          <p14:tracePt t="72031" x="8688388" y="3000375"/>
          <p14:tracePt t="72048" x="8848725" y="2928938"/>
          <p14:tracePt t="72064" x="9001125" y="2884488"/>
          <p14:tracePt t="72080" x="9099550" y="2840038"/>
          <p14:tracePt t="72097" x="9134475" y="2830513"/>
          <p14:tracePt t="72113" x="9197975" y="2813050"/>
          <p14:tracePt t="72130" x="9215438" y="2786063"/>
          <p14:tracePt t="72147" x="9251950" y="2768600"/>
          <p14:tracePt t="72164" x="9259888" y="2759075"/>
          <p14:tracePt t="72180" x="9269413" y="2751138"/>
          <p14:tracePt t="72247" x="9269413" y="2732088"/>
          <p14:tracePt t="72255" x="9269413" y="2687638"/>
          <p14:tracePt t="72265" x="9269413" y="2679700"/>
          <p14:tracePt t="72280" x="9269413" y="2625725"/>
          <p14:tracePt t="72297" x="9224963" y="2571750"/>
          <p14:tracePt t="72313" x="9215438" y="2544763"/>
          <p14:tracePt t="72330" x="9215438" y="2517775"/>
          <p14:tracePt t="72347" x="9188450" y="2490788"/>
          <p14:tracePt t="72687" x="9188450" y="2500313"/>
          <p14:tracePt t="72695" x="9197975" y="2509838"/>
          <p14:tracePt t="72703" x="9205913" y="2544763"/>
          <p14:tracePt t="72714" x="9215438" y="2554288"/>
          <p14:tracePt t="72730" x="9242425" y="2589213"/>
          <p14:tracePt t="72747" x="9251950" y="2616200"/>
          <p14:tracePt t="72764" x="9269413" y="2643188"/>
          <p14:tracePt t="72780" x="9313863" y="2697163"/>
          <p14:tracePt t="72797" x="9331325" y="2732088"/>
          <p14:tracePt t="72814" x="9375775" y="2776538"/>
          <p14:tracePt t="72831" x="9439275" y="2822575"/>
          <p14:tracePt t="72848" x="9474200" y="2857500"/>
          <p14:tracePt t="72864" x="9555163" y="2911475"/>
          <p14:tracePt t="72880" x="9572625" y="2928938"/>
          <p14:tracePt t="72897" x="9590088" y="2946400"/>
          <p14:tracePt t="72914" x="9599613" y="2946400"/>
          <p14:tracePt t="72930" x="9617075" y="2946400"/>
          <p14:tracePt t="72963" x="9634538" y="2946400"/>
          <p14:tracePt t="72980" x="9653588" y="2946400"/>
          <p14:tracePt t="72997" x="9680575" y="2965450"/>
          <p14:tracePt t="73014" x="9698038" y="2965450"/>
          <p14:tracePt t="73031" x="9715500" y="2965450"/>
          <p14:tracePt t="73159" x="9725025" y="2973388"/>
          <p14:tracePt t="73175" x="9725025" y="2982913"/>
          <p14:tracePt t="73183" x="9715500" y="3000375"/>
          <p14:tracePt t="73191" x="9671050" y="3036888"/>
          <p14:tracePt t="73199" x="9617075" y="3054350"/>
          <p14:tracePt t="73214" x="9518650" y="3089275"/>
          <p14:tracePt t="73231" x="9072563" y="3232150"/>
          <p14:tracePt t="73247" x="8875713" y="3276600"/>
          <p14:tracePt t="73264" x="8313738" y="3429000"/>
          <p14:tracePt t="73280" x="7920038" y="3544888"/>
          <p14:tracePt t="73297" x="7554913" y="3643313"/>
          <p14:tracePt t="73314" x="7259638" y="3741738"/>
          <p14:tracePt t="73330" x="7054850" y="3803650"/>
          <p14:tracePt t="73347" x="6848475" y="3857625"/>
          <p14:tracePt t="73364" x="6670675" y="3911600"/>
          <p14:tracePt t="73380" x="6465888" y="3956050"/>
          <p14:tracePt t="73397" x="6269038" y="3973513"/>
          <p14:tracePt t="73414" x="6072188" y="3990975"/>
          <p14:tracePt t="73431" x="5902325" y="3990975"/>
          <p14:tracePt t="73448" x="5768975" y="4037013"/>
          <p14:tracePt t="73464" x="5732463" y="4037013"/>
          <p14:tracePt t="73480" x="5715000" y="4044950"/>
          <p14:tracePt t="73514" x="5688013" y="4044950"/>
          <p14:tracePt t="73655" x="5680075" y="4044950"/>
          <p14:tracePt t="73664" x="5680075" y="4037013"/>
          <p14:tracePt t="73671" x="5670550" y="4010025"/>
          <p14:tracePt t="73687" x="5670550" y="3973513"/>
          <p14:tracePt t="73697" x="5670550" y="3965575"/>
          <p14:tracePt t="73713" x="5653088" y="3929063"/>
          <p14:tracePt t="73730" x="5643563" y="3911600"/>
          <p14:tracePt t="73747" x="5643563" y="3902075"/>
          <p14:tracePt t="73764" x="5643563" y="3884613"/>
          <p14:tracePt t="73780" x="5634038" y="3857625"/>
          <p14:tracePt t="74103" x="5608638" y="3840163"/>
          <p14:tracePt t="74167" x="5608638" y="3822700"/>
          <p14:tracePt t="74183" x="5608638" y="3813175"/>
          <p14:tracePt t="74191" x="5608638" y="3803650"/>
          <p14:tracePt t="74215" x="5608638" y="3786188"/>
          <p14:tracePt t="74231" x="5608638" y="3768725"/>
          <p14:tracePt t="75807" x="5643563" y="3741738"/>
          <p14:tracePt t="75815" x="5768975" y="3741738"/>
          <p14:tracePt t="75823" x="5867400" y="3724275"/>
          <p14:tracePt t="75831" x="5991225" y="3705225"/>
          <p14:tracePt t="75847" x="6259513" y="3652838"/>
          <p14:tracePt t="75864" x="6510338" y="3616325"/>
          <p14:tracePt t="75880" x="6732588" y="3589338"/>
          <p14:tracePt t="75897" x="6902450" y="3571875"/>
          <p14:tracePt t="75913" x="7126288" y="3536950"/>
          <p14:tracePt t="75930" x="7429500" y="3465513"/>
          <p14:tracePt t="75947" x="7697788" y="3384550"/>
          <p14:tracePt t="75963" x="8018463" y="3295650"/>
          <p14:tracePt t="75980" x="8296275" y="3205163"/>
          <p14:tracePt t="75997" x="8528050" y="3116263"/>
          <p14:tracePt t="76013" x="8609013" y="3062288"/>
          <p14:tracePt t="76031" x="8643938" y="3036888"/>
          <p14:tracePt t="76047" x="8680450" y="3009900"/>
          <p14:tracePt t="76064" x="8688388" y="2982913"/>
          <p14:tracePt t="76080" x="8697913" y="2973388"/>
          <p14:tracePt t="76097" x="8705850" y="2946400"/>
          <p14:tracePt t="76113" x="8732838" y="2928938"/>
          <p14:tracePt t="76130" x="8759825" y="2894013"/>
          <p14:tracePt t="76147" x="8786813" y="2874963"/>
          <p14:tracePt t="76163" x="8831263" y="2830513"/>
          <p14:tracePt t="76180" x="8867775" y="2786063"/>
          <p14:tracePt t="76197" x="8902700" y="2751138"/>
          <p14:tracePt t="76213" x="8920163" y="2714625"/>
          <p14:tracePt t="76231" x="8947150" y="2705100"/>
          <p14:tracePt t="76248" x="8966200" y="2679700"/>
          <p14:tracePt t="76263" x="8991600" y="2660650"/>
          <p14:tracePt t="76280" x="9001125" y="2652713"/>
          <p14:tracePt t="76297" x="9010650" y="2633663"/>
          <p14:tracePt t="76314" x="9018588" y="2625725"/>
          <p14:tracePt t="76330" x="9045575" y="2598738"/>
          <p14:tracePt t="76347" x="9045575" y="2571750"/>
          <p14:tracePt t="76363" x="9055100" y="2562225"/>
          <p14:tracePt t="76380" x="9063038" y="2527300"/>
          <p14:tracePt t="76397" x="9063038" y="2517775"/>
          <p14:tracePt t="76413" x="9063038" y="2509838"/>
          <p14:tracePt t="76607" x="9055100" y="2509838"/>
          <p14:tracePt t="76623" x="9037638" y="2527300"/>
          <p14:tracePt t="76631" x="9028113" y="2562225"/>
          <p14:tracePt t="76639" x="8983663" y="2625725"/>
          <p14:tracePt t="76648" x="8966200" y="2652713"/>
          <p14:tracePt t="76664" x="8939213" y="2741613"/>
          <p14:tracePt t="76680" x="8885238" y="2857500"/>
          <p14:tracePt t="76697" x="8823325" y="3000375"/>
          <p14:tracePt t="76713" x="8661400" y="3187700"/>
          <p14:tracePt t="76730" x="8466138" y="3330575"/>
          <p14:tracePt t="76747" x="8224838" y="3490913"/>
          <p14:tracePt t="76763" x="8010525" y="3633788"/>
          <p14:tracePt t="76780" x="7867650" y="3714750"/>
          <p14:tracePt t="76797" x="7804150" y="3741738"/>
          <p14:tracePt t="76831" x="7796213" y="3751263"/>
          <p14:tracePt t="77023" x="7804150" y="3741738"/>
          <p14:tracePt t="77031" x="7840663" y="3741738"/>
          <p14:tracePt t="77039" x="7858125" y="3732213"/>
          <p14:tracePt t="77048" x="7902575" y="3732213"/>
          <p14:tracePt t="77064" x="7966075" y="3705225"/>
          <p14:tracePt t="77080" x="8045450" y="3697288"/>
          <p14:tracePt t="77097" x="8072438" y="3687763"/>
          <p14:tracePt t="77113" x="8081963" y="3687763"/>
          <p14:tracePt t="78399" x="8099425" y="3660775"/>
          <p14:tracePt t="78407" x="8116888" y="3633788"/>
          <p14:tracePt t="78415" x="8180388" y="3608388"/>
          <p14:tracePt t="78430" x="8259763" y="3571875"/>
          <p14:tracePt t="78447" x="8412163" y="3482975"/>
          <p14:tracePt t="78464" x="8582025" y="3384550"/>
          <p14:tracePt t="78480" x="8724900" y="3268663"/>
          <p14:tracePt t="78497" x="8875713" y="3152775"/>
          <p14:tracePt t="78513" x="9045575" y="2990850"/>
          <p14:tracePt t="78530" x="9134475" y="2911475"/>
          <p14:tracePt t="78547" x="9224963" y="2822575"/>
          <p14:tracePt t="78563" x="9259888" y="2768600"/>
          <p14:tracePt t="78581" x="9269413" y="2741613"/>
          <p14:tracePt t="78671" x="9269413" y="2732088"/>
          <p14:tracePt t="78680" x="9269413" y="2714625"/>
          <p14:tracePt t="78687" x="9259888" y="2697163"/>
          <p14:tracePt t="78697" x="9251950" y="2687638"/>
          <p14:tracePt t="78713" x="9232900" y="2660650"/>
          <p14:tracePt t="78730" x="9215438" y="2616200"/>
          <p14:tracePt t="78747" x="9215438" y="2581275"/>
          <p14:tracePt t="78763" x="9215438" y="2571750"/>
          <p14:tracePt t="78780" x="9215438" y="2562225"/>
          <p14:tracePt t="78919" x="9215438" y="2554288"/>
          <p14:tracePt t="78927" x="9224963" y="2562225"/>
          <p14:tracePt t="78935" x="9286875" y="2625725"/>
          <p14:tracePt t="78946" x="9348788" y="2687638"/>
          <p14:tracePt t="78963" x="9447213" y="2813050"/>
          <p14:tracePt t="78980" x="9528175" y="2919413"/>
          <p14:tracePt t="78996" x="9653588" y="2990850"/>
          <p14:tracePt t="79013" x="9705975" y="3036888"/>
          <p14:tracePt t="79030" x="9742488" y="3044825"/>
          <p14:tracePt t="79047" x="9759950" y="3044825"/>
          <p14:tracePt t="79071" x="9769475" y="3044825"/>
          <p14:tracePt t="79080" x="9777413" y="3044825"/>
          <p14:tracePt t="79097" x="9786938" y="3044825"/>
          <p14:tracePt t="79223" x="9769475" y="3044825"/>
          <p14:tracePt t="79231" x="9653588" y="3089275"/>
          <p14:tracePt t="79239" x="9483725" y="3152775"/>
          <p14:tracePt t="79248" x="9286875" y="3205163"/>
          <p14:tracePt t="79264" x="8823325" y="3330575"/>
          <p14:tracePt t="79280" x="8323263" y="3473450"/>
          <p14:tracePt t="79297" x="7867650" y="3616325"/>
          <p14:tracePt t="79313" x="7473950" y="3732213"/>
          <p14:tracePt t="79330" x="7170738" y="3884613"/>
          <p14:tracePt t="79347" x="6938963" y="3973513"/>
          <p14:tracePt t="79363" x="6786563" y="4000500"/>
          <p14:tracePt t="79380" x="6608763" y="4017963"/>
          <p14:tracePt t="79397" x="6375400" y="4017963"/>
          <p14:tracePt t="79413" x="6153150" y="4017963"/>
          <p14:tracePt t="79430" x="5938838" y="4017963"/>
          <p14:tracePt t="79447" x="5643563" y="4010025"/>
          <p14:tracePt t="79464" x="5402263" y="3973513"/>
          <p14:tracePt t="79480" x="5126038" y="3938588"/>
          <p14:tracePt t="79497" x="4911725" y="3938588"/>
          <p14:tracePt t="79513" x="4759325" y="3938588"/>
          <p14:tracePt t="79530" x="4616450" y="3938588"/>
          <p14:tracePt t="79547" x="4554538" y="3938588"/>
          <p14:tracePt t="79563" x="4527550" y="3938588"/>
          <p14:tracePt t="79580" x="4510088" y="3938588"/>
          <p14:tracePt t="79597" x="4446588" y="3956050"/>
          <p14:tracePt t="79613" x="4438650" y="3965575"/>
          <p14:tracePt t="79630" x="4394200" y="3973513"/>
          <p14:tracePt t="79647" x="4322763" y="4027488"/>
          <p14:tracePt t="79664" x="4259263" y="4054475"/>
          <p14:tracePt t="79680" x="4160838" y="4098925"/>
          <p14:tracePt t="79697" x="4081463" y="4133850"/>
          <p14:tracePt t="79713" x="4000500" y="4187825"/>
          <p14:tracePt t="79730" x="3919538" y="4259263"/>
          <p14:tracePt t="79747" x="3884613" y="4295775"/>
          <p14:tracePt t="79763" x="3875088" y="4303713"/>
          <p14:tracePt t="79797" x="3884613" y="4330700"/>
          <p14:tracePt t="79830" x="3894138" y="4348163"/>
          <p14:tracePt t="79863" x="3919538" y="4357688"/>
          <p14:tracePt t="79871" x="3938588" y="4357688"/>
          <p14:tracePt t="79880" x="3983038" y="4357688"/>
          <p14:tracePt t="79897" x="4089400" y="4357688"/>
          <p14:tracePt t="79913" x="4303713" y="4357688"/>
          <p14:tracePt t="79930" x="4545013" y="4357688"/>
          <p14:tracePt t="79946" x="4697413" y="4357688"/>
          <p14:tracePt t="79963" x="4724400" y="4367213"/>
          <p14:tracePt t="79980" x="4751388" y="4367213"/>
          <p14:tracePt t="80013" x="4768850" y="4375150"/>
          <p14:tracePt t="80030" x="4786313" y="4384675"/>
          <p14:tracePt t="80047" x="4813300" y="4411663"/>
          <p14:tracePt t="80065" x="4840288" y="4419600"/>
          <p14:tracePt t="80080" x="4902200" y="4446588"/>
          <p14:tracePt t="80096" x="4946650" y="4446588"/>
          <p14:tracePt t="80113" x="5010150" y="4446588"/>
          <p14:tracePt t="80130" x="5089525" y="4446588"/>
          <p14:tracePt t="80147" x="5180013" y="4446588"/>
          <p14:tracePt t="80163" x="5322888" y="4446588"/>
          <p14:tracePt t="80180" x="5491163" y="4438650"/>
          <p14:tracePt t="80197" x="5572125" y="4411663"/>
          <p14:tracePt t="80213" x="5599113" y="4394200"/>
          <p14:tracePt t="80230" x="5608638" y="4384675"/>
          <p14:tracePt t="80247" x="5626100" y="4348163"/>
          <p14:tracePt t="80264" x="5626100" y="4322763"/>
          <p14:tracePt t="80280" x="5634038" y="4313238"/>
          <p14:tracePt t="80297" x="5634038" y="4286250"/>
          <p14:tracePt t="80313" x="5643563" y="4259263"/>
          <p14:tracePt t="80330" x="5670550" y="4205288"/>
          <p14:tracePt t="80346" x="5697538" y="4152900"/>
          <p14:tracePt t="80363" x="5715000" y="4089400"/>
          <p14:tracePt t="80380" x="5715000" y="4044950"/>
          <p14:tracePt t="80397" x="5715000" y="4000500"/>
          <p14:tracePt t="80414" x="5715000" y="3990975"/>
          <p14:tracePt t="80430" x="5715000" y="3929063"/>
          <p14:tracePt t="80447" x="5715000" y="3786188"/>
          <p14:tracePt t="80464" x="5715000" y="3633788"/>
          <p14:tracePt t="80480" x="5705475" y="3509963"/>
          <p14:tracePt t="80497" x="5705475" y="3429000"/>
          <p14:tracePt t="80513" x="5705475" y="3357563"/>
          <p14:tracePt t="80530" x="5705475" y="3303588"/>
          <p14:tracePt t="80547" x="5705475" y="3259138"/>
          <p14:tracePt t="80563" x="5705475" y="3251200"/>
          <p14:tracePt t="80580" x="5705475" y="3241675"/>
          <p14:tracePt t="80607" x="5705475" y="3224213"/>
          <p14:tracePt t="80623" x="5705475" y="3205163"/>
          <p14:tracePt t="80639" x="5705475" y="3197225"/>
          <p14:tracePt t="80663" x="5705475" y="3187700"/>
          <p14:tracePt t="80687" x="5705475" y="3170238"/>
          <p14:tracePt t="80807" x="5705475" y="3197225"/>
          <p14:tracePt t="80815" x="5724525" y="3224213"/>
          <p14:tracePt t="80823" x="5732463" y="3259138"/>
          <p14:tracePt t="80831" x="5741988" y="3286125"/>
          <p14:tracePt t="80847" x="5803900" y="3402013"/>
          <p14:tracePt t="80864" x="5822950" y="3500438"/>
          <p14:tracePt t="80880" x="5830888" y="3608388"/>
          <p14:tracePt t="80896" x="5830888" y="3751263"/>
          <p14:tracePt t="80914" x="5830888" y="3867150"/>
          <p14:tracePt t="80930" x="5795963" y="3990975"/>
          <p14:tracePt t="80947" x="5653088" y="4108450"/>
          <p14:tracePt t="80963" x="5572125" y="4152900"/>
          <p14:tracePt t="80980" x="5518150" y="4152900"/>
          <p14:tracePt t="81079" x="5510213" y="4170363"/>
          <p14:tracePt t="81087" x="5510213" y="4214813"/>
          <p14:tracePt t="81097" x="5527675" y="4241800"/>
          <p14:tracePt t="81113" x="5554663" y="4313238"/>
          <p14:tracePt t="81130" x="5608638" y="4394200"/>
          <p14:tracePt t="81146" x="5661025" y="4473575"/>
          <p14:tracePt t="81163" x="5688013" y="4537075"/>
          <p14:tracePt t="81180" x="5697538" y="4562475"/>
          <p14:tracePt t="81197" x="5705475" y="4572000"/>
          <p14:tracePt t="81311" x="5705475" y="4581525"/>
          <p14:tracePt t="81319" x="5670550" y="4581525"/>
          <p14:tracePt t="81330" x="5634038" y="4562475"/>
          <p14:tracePt t="81347" x="5572125" y="4554538"/>
          <p14:tracePt t="81363" x="5518150" y="4527550"/>
          <p14:tracePt t="81380" x="5491163" y="4527550"/>
          <p14:tracePt t="81397" x="5483225" y="4527550"/>
          <p14:tracePt t="81413" x="5456238" y="4527550"/>
          <p14:tracePt t="81430" x="5402263" y="4527550"/>
          <p14:tracePt t="81447" x="5340350" y="4554538"/>
          <p14:tracePt t="81463" x="5295900" y="4589463"/>
          <p14:tracePt t="81480" x="5286375" y="4598988"/>
          <p14:tracePt t="81496" x="5251450" y="4633913"/>
          <p14:tracePt t="81530" x="5251450" y="4643438"/>
          <p14:tracePt t="81546" x="5259388" y="4652963"/>
          <p14:tracePt t="81563" x="5303838" y="4660900"/>
          <p14:tracePt t="81580" x="5357813" y="4660900"/>
          <p14:tracePt t="81597" x="5419725" y="4660900"/>
          <p14:tracePt t="81613" x="5500688" y="4660900"/>
          <p14:tracePt t="81630" x="5562600" y="4660900"/>
          <p14:tracePt t="81647" x="5616575" y="4660900"/>
          <p14:tracePt t="81663" x="5680075" y="4633913"/>
          <p14:tracePt t="81680" x="5688013" y="4625975"/>
          <p14:tracePt t="81713" x="5697538" y="4608513"/>
          <p14:tracePt t="81730" x="5715000" y="4598988"/>
          <p14:tracePt t="81747" x="5724525" y="4589463"/>
          <p14:tracePt t="81763" x="5741988" y="4581525"/>
          <p14:tracePt t="81911" x="5759450" y="4581525"/>
          <p14:tracePt t="81919" x="5768975" y="4572000"/>
          <p14:tracePt t="82751" x="5795963" y="4562475"/>
          <p14:tracePt t="83279" x="5786438" y="4562475"/>
          <p14:tracePt t="83287" x="5776913" y="4562475"/>
          <p14:tracePt t="83296" x="5759450" y="4562475"/>
          <p14:tracePt t="83313" x="5715000" y="4562475"/>
          <p14:tracePt t="83330" x="5653088" y="4562475"/>
          <p14:tracePt t="83347" x="5554663" y="4589463"/>
          <p14:tracePt t="83363" x="5446713" y="4616450"/>
          <p14:tracePt t="83380" x="5330825" y="4660900"/>
          <p14:tracePt t="83396" x="5170488" y="4697413"/>
          <p14:tracePt t="83413" x="4991100" y="4741863"/>
          <p14:tracePt t="83430" x="4813300" y="4813300"/>
          <p14:tracePt t="83447" x="4598988" y="4857750"/>
          <p14:tracePt t="83464" x="4483100" y="4902200"/>
          <p14:tracePt t="83480" x="4384675" y="4956175"/>
          <p14:tracePt t="83497" x="4303713" y="4983163"/>
          <p14:tracePt t="83513" x="4187825" y="5045075"/>
          <p14:tracePt t="83530" x="4089400" y="5099050"/>
          <p14:tracePt t="83546" x="4044950" y="5108575"/>
          <p14:tracePt t="83563" x="3983038" y="5116513"/>
          <p14:tracePt t="83580" x="3956050" y="5116513"/>
          <p14:tracePt t="83596" x="3919538" y="5116513"/>
          <p14:tracePt t="83613" x="3857625" y="5133975"/>
          <p14:tracePt t="83630" x="3795713" y="5160963"/>
          <p14:tracePt t="83647" x="3724275" y="5180013"/>
          <p14:tracePt t="83664" x="3670300" y="5187950"/>
          <p14:tracePt t="83783" x="3660775" y="5187950"/>
          <p14:tracePt t="83815" x="3652838" y="5170488"/>
          <p14:tracePt t="83871" x="3625850" y="5153025"/>
          <p14:tracePt t="83927" x="3616325" y="5143500"/>
          <p14:tracePt t="83975" x="3616325" y="5126038"/>
          <p14:tracePt t="83983" x="3616325" y="5116513"/>
          <p14:tracePt t="83999" x="3616325" y="5108575"/>
          <p14:tracePt t="84015" x="3616325" y="5089525"/>
          <p14:tracePt t="84031" x="3616325" y="5072063"/>
          <p14:tracePt t="84047" x="3616325" y="5062538"/>
          <p14:tracePt t="84055" x="3616325" y="5054600"/>
          <p14:tracePt t="84080" x="3625850" y="5045075"/>
          <p14:tracePt t="84375" x="3660775" y="5027613"/>
          <p14:tracePt t="84383" x="3714750" y="5027613"/>
          <p14:tracePt t="84391" x="3751263" y="5027613"/>
          <p14:tracePt t="84399" x="3786188" y="5027613"/>
          <p14:tracePt t="84413" x="3840163" y="5027613"/>
          <p14:tracePt t="84430" x="3946525" y="5027613"/>
          <p14:tracePt t="84447" x="4125913" y="5027613"/>
          <p14:tracePt t="84464" x="4241800" y="5037138"/>
          <p14:tracePt t="84481" x="4367213" y="5037138"/>
          <p14:tracePt t="84497" x="4473575" y="5037138"/>
          <p14:tracePt t="84513" x="4491038" y="5037138"/>
          <p14:tracePt t="84529" x="4510088" y="5037138"/>
          <p14:tracePt t="84563" x="4527550" y="5037138"/>
          <p14:tracePt t="84580" x="4537075" y="5037138"/>
          <p14:tracePt t="84631" x="4545013" y="5037138"/>
          <p14:tracePt t="84711" x="4554538" y="5037138"/>
          <p14:tracePt t="84735" x="4581525" y="5037138"/>
          <p14:tracePt t="84743" x="4589463" y="5037138"/>
          <p14:tracePt t="84767" x="4598988" y="5037138"/>
          <p14:tracePt t="84783" x="4608513" y="5037138"/>
          <p14:tracePt t="84807" x="4633913" y="5037138"/>
          <p14:tracePt t="84871" x="4643438" y="5037138"/>
          <p14:tracePt t="84879" x="4652963" y="5037138"/>
          <p14:tracePt t="84887" x="4660900" y="5037138"/>
          <p14:tracePt t="84896" x="4679950" y="5037138"/>
          <p14:tracePt t="84913" x="4732338" y="5010150"/>
          <p14:tracePt t="84929" x="4751388" y="5010150"/>
          <p14:tracePt t="85423" x="4786313" y="5000625"/>
          <p14:tracePt t="85439" x="4795838" y="5000625"/>
          <p14:tracePt t="85455" x="4803775" y="5000625"/>
          <p14:tracePt t="85471" x="4813300" y="5000625"/>
          <p14:tracePt t="85495" x="4822825" y="4991100"/>
          <p14:tracePt t="85535" x="4830763" y="4991100"/>
          <p14:tracePt t="85543" x="4857750" y="4991100"/>
          <p14:tracePt t="85551" x="4867275" y="4991100"/>
          <p14:tracePt t="85563" x="4902200" y="4991100"/>
          <p14:tracePt t="85580" x="4929188" y="4991100"/>
          <p14:tracePt t="85596" x="4991100" y="4991100"/>
          <p14:tracePt t="85613" x="5037138" y="4991100"/>
          <p14:tracePt t="85630" x="5099050" y="4991100"/>
          <p14:tracePt t="85646" x="5108575" y="4991100"/>
          <p14:tracePt t="85663" x="5126038" y="4991100"/>
          <p14:tracePt t="85696" x="5133975" y="4991100"/>
          <p14:tracePt t="85713" x="5160963" y="4991100"/>
          <p14:tracePt t="85730" x="5187950" y="4991100"/>
          <p14:tracePt t="85746" x="5232400" y="4991100"/>
          <p14:tracePt t="85763" x="5251450" y="4991100"/>
          <p14:tracePt t="85780" x="5286375" y="4991100"/>
          <p14:tracePt t="85796" x="5303838" y="4991100"/>
          <p14:tracePt t="85813" x="5340350" y="4991100"/>
          <p14:tracePt t="85830" x="5348288" y="4991100"/>
          <p14:tracePt t="85847" x="5367338" y="4991100"/>
          <p14:tracePt t="85863" x="5394325" y="4991100"/>
          <p14:tracePt t="85967" x="5402263" y="4991100"/>
          <p14:tracePt t="85983" x="5411788" y="4991100"/>
          <p14:tracePt t="86007" x="5419725" y="4991100"/>
          <p14:tracePt t="86015" x="5446713" y="4991100"/>
          <p14:tracePt t="86023" x="5456238" y="4991100"/>
          <p14:tracePt t="86031" x="5465763" y="4991100"/>
          <p14:tracePt t="86047" x="5473700" y="4991100"/>
          <p14:tracePt t="86048" x="5491163" y="4991100"/>
          <p14:tracePt t="86063" x="5518150" y="5000625"/>
          <p14:tracePt t="86080" x="5554663" y="5000625"/>
          <p14:tracePt t="86096" x="5562600" y="5000625"/>
          <p14:tracePt t="87263" x="5581650" y="5000625"/>
          <p14:tracePt t="87271" x="5715000" y="5000625"/>
          <p14:tracePt t="87280" x="5830888" y="5000625"/>
          <p14:tracePt t="87296" x="6143625" y="4973638"/>
          <p14:tracePt t="87313" x="6446838" y="4902200"/>
          <p14:tracePt t="87330" x="6759575" y="4830763"/>
          <p14:tracePt t="87346" x="7037388" y="4697413"/>
          <p14:tracePt t="87363" x="7296150" y="4545013"/>
          <p14:tracePt t="87380" x="7473950" y="4411663"/>
          <p14:tracePt t="87396" x="7688263" y="4224338"/>
          <p14:tracePt t="87413" x="7929563" y="4017963"/>
          <p14:tracePt t="87430" x="8108950" y="3867150"/>
          <p14:tracePt t="87447" x="8286750" y="3652838"/>
          <p14:tracePt t="87463" x="8331200" y="3536950"/>
          <p14:tracePt t="87480" x="8348663" y="3446463"/>
          <p14:tracePt t="87496" x="8358188" y="3394075"/>
          <p14:tracePt t="87513" x="8358188" y="3348038"/>
          <p14:tracePt t="87530" x="8358188" y="3340100"/>
          <p14:tracePt t="87546" x="8358188" y="3322638"/>
          <p14:tracePt t="87563" x="8358188" y="3286125"/>
          <p14:tracePt t="87580" x="8348663" y="3241675"/>
          <p14:tracePt t="87596" x="8348663" y="3187700"/>
          <p14:tracePt t="87613" x="8348663" y="3125788"/>
          <p14:tracePt t="87630" x="8348663" y="3044825"/>
          <p14:tracePt t="87647" x="8348663" y="2938463"/>
          <p14:tracePt t="87664" x="8367713" y="2884488"/>
          <p14:tracePt t="87680" x="8394700" y="2840038"/>
          <p14:tracePt t="87696" x="8420100" y="2803525"/>
          <p14:tracePt t="87713" x="8456613" y="2786063"/>
          <p14:tracePt t="87730" x="8510588" y="2759075"/>
          <p14:tracePt t="87746" x="8555038" y="2741613"/>
          <p14:tracePt t="87763" x="8599488" y="2724150"/>
          <p14:tracePt t="87780" x="8653463" y="2697163"/>
          <p14:tracePt t="87796" x="8688388" y="2687638"/>
          <p14:tracePt t="87813" x="8715375" y="2660650"/>
          <p14:tracePt t="87830" x="8742363" y="2652713"/>
          <p14:tracePt t="87846" x="8759825" y="2643188"/>
          <p14:tracePt t="87863" x="8769350" y="2616200"/>
          <p14:tracePt t="87943" x="8777288" y="2608263"/>
          <p14:tracePt t="87959" x="8796338" y="2589213"/>
          <p14:tracePt t="87983" x="8796338" y="2581275"/>
          <p14:tracePt t="87999" x="8813800" y="2562225"/>
          <p14:tracePt t="88007" x="8813800" y="2544763"/>
          <p14:tracePt t="88015" x="8813800" y="2536825"/>
          <p14:tracePt t="88030" x="8823325" y="2527300"/>
          <p14:tracePt t="88046" x="8831263" y="2482850"/>
          <p14:tracePt t="88063" x="8840788" y="2473325"/>
          <p14:tracePt t="88096" x="8848725" y="2455863"/>
          <p14:tracePt t="88383" x="8848725" y="2473325"/>
          <p14:tracePt t="88391" x="8848725" y="2490788"/>
          <p14:tracePt t="88399" x="8848725" y="2536825"/>
          <p14:tracePt t="88413" x="8848725" y="2554288"/>
          <p14:tracePt t="88430" x="8867775" y="2652713"/>
          <p14:tracePt t="88446" x="8867775" y="2724150"/>
          <p14:tracePt t="88463" x="8867775" y="2840038"/>
          <p14:tracePt t="88480" x="8867775" y="2928938"/>
          <p14:tracePt t="88496" x="8867775" y="3036888"/>
          <p14:tracePt t="88513" x="8848725" y="3133725"/>
          <p14:tracePt t="88530" x="8823325" y="3241675"/>
          <p14:tracePt t="88547" x="8777288" y="3357563"/>
          <p14:tracePt t="88563" x="8759825" y="3419475"/>
          <p14:tracePt t="88579" x="8751888" y="3473450"/>
          <p14:tracePt t="88596" x="8751888" y="3527425"/>
          <p14:tracePt t="88613" x="8751888" y="3562350"/>
          <p14:tracePt t="88630" x="8751888" y="3581400"/>
          <p14:tracePt t="88647" x="8751888" y="3652838"/>
          <p14:tracePt t="88664" x="8732838" y="3714750"/>
          <p14:tracePt t="88680" x="8705850" y="3813175"/>
          <p14:tracePt t="88696" x="8705850" y="3840163"/>
          <p14:tracePt t="88713" x="8697913" y="3875088"/>
          <p14:tracePt t="89135" x="8705850" y="3884613"/>
          <p14:tracePt t="89143" x="8759825" y="3884613"/>
          <p14:tracePt t="89151" x="8804275" y="3867150"/>
          <p14:tracePt t="89163" x="8885238" y="3803650"/>
          <p14:tracePt t="89179" x="8983663" y="3714750"/>
          <p14:tracePt t="89197" x="9099550" y="3562350"/>
          <p14:tracePt t="89213" x="9180513" y="3465513"/>
          <p14:tracePt t="89229" x="9251950" y="3348038"/>
          <p14:tracePt t="89247" x="9304338" y="3241675"/>
          <p14:tracePt t="89263" x="9313863" y="3197225"/>
          <p14:tracePt t="89280" x="9313863" y="3133725"/>
          <p14:tracePt t="89296" x="9331325" y="3071813"/>
          <p14:tracePt t="89313" x="9331325" y="2982913"/>
          <p14:tracePt t="89329" x="9331325" y="2919413"/>
          <p14:tracePt t="89346" x="9331325" y="2857500"/>
          <p14:tracePt t="89363" x="9331325" y="2795588"/>
          <p14:tracePt t="89379" x="9331325" y="2768600"/>
          <p14:tracePt t="89396" x="9331325" y="2714625"/>
          <p14:tracePt t="89413" x="9331325" y="2705100"/>
          <p14:tracePt t="89429" x="9323388" y="2660650"/>
          <p14:tracePt t="89446" x="9323388" y="2652713"/>
          <p14:tracePt t="89463" x="9323388" y="2633663"/>
          <p14:tracePt t="89480" x="9313863" y="2608263"/>
          <p14:tracePt t="89513" x="9304338" y="2598738"/>
          <p14:tracePt t="89529" x="9296400" y="2562225"/>
          <p14:tracePt t="89546" x="9296400" y="2554288"/>
          <p14:tracePt t="89563" x="9296400" y="2517775"/>
          <p14:tracePt t="89579" x="9277350" y="2500313"/>
          <p14:tracePt t="89596" x="9277350" y="2490788"/>
          <p14:tracePt t="89935" x="9286875" y="2482850"/>
          <p14:tracePt t="89951" x="9296400" y="2482850"/>
          <p14:tracePt t="89959" x="9304338" y="2482850"/>
          <p14:tracePt t="89967" x="9304338" y="2490788"/>
          <p14:tracePt t="89979" x="9313863" y="2500313"/>
          <p14:tracePt t="89996" x="9323388" y="2517775"/>
          <p14:tracePt t="90013" x="9331325" y="2536825"/>
          <p14:tracePt t="90029" x="9358313" y="2562225"/>
          <p14:tracePt t="90047" x="9375775" y="2598738"/>
          <p14:tracePt t="90048" x="9402763" y="2625725"/>
          <p14:tracePt t="90064" x="9412288" y="2643188"/>
          <p14:tracePt t="90080" x="9429750" y="2670175"/>
          <p14:tracePt t="90096" x="9447213" y="2687638"/>
          <p14:tracePt t="90113" x="9483725" y="2714625"/>
          <p14:tracePt t="90129" x="9501188" y="2732088"/>
          <p14:tracePt t="90146" x="9518650" y="2741613"/>
          <p14:tracePt t="90163" x="9555163" y="2751138"/>
          <p14:tracePt t="90179" x="9563100" y="2751138"/>
          <p14:tracePt t="90196" x="9582150" y="2776538"/>
          <p14:tracePt t="90229" x="9617075" y="2795588"/>
          <p14:tracePt t="90246" x="9634538" y="2803525"/>
          <p14:tracePt t="90263" x="9688513" y="2830513"/>
          <p14:tracePt t="90280" x="9715500" y="2830513"/>
          <p14:tracePt t="90296" x="9725025" y="2840038"/>
          <p14:tracePt t="90313" x="9732963" y="2840038"/>
          <p14:tracePt t="90329" x="9742488" y="2840038"/>
          <p14:tracePt t="90346" x="9777413" y="2840038"/>
          <p14:tracePt t="90363" x="9786938" y="2840038"/>
          <p14:tracePt t="90379" x="9804400" y="2847975"/>
          <p14:tracePt t="90487" x="9823450" y="2847975"/>
          <p14:tracePt t="90639" x="9813925" y="2884488"/>
          <p14:tracePt t="90647" x="9804400" y="2911475"/>
          <p14:tracePt t="90655" x="9804400" y="2965450"/>
          <p14:tracePt t="90664" x="9858375" y="3044825"/>
          <p14:tracePt t="90680" x="9947275" y="3143250"/>
          <p14:tracePt t="90696" x="10161588" y="3268663"/>
          <p14:tracePt t="90714" x="10367963" y="3357563"/>
          <p14:tracePt t="90729" x="10545763" y="3402013"/>
          <p14:tracePt t="90747" x="10590213" y="3419475"/>
          <p14:tracePt t="90863" x="10582275" y="3419475"/>
          <p14:tracePt t="90879" x="10572750" y="3367088"/>
          <p14:tracePt t="90896" x="10563225" y="3313113"/>
          <p14:tracePt t="90903" x="10537825" y="3286125"/>
          <p14:tracePt t="90919" x="10528300" y="3276600"/>
          <p14:tracePt t="90929" x="10510838" y="3259138"/>
          <p14:tracePt t="90946" x="10501313" y="3241675"/>
          <p14:tracePt t="90963" x="10483850" y="3224213"/>
          <p14:tracePt t="90979" x="10429875" y="3197225"/>
          <p14:tracePt t="90996" x="10358438" y="3197225"/>
          <p14:tracePt t="91013" x="10260013" y="3197225"/>
          <p14:tracePt t="91029" x="10153650" y="3197225"/>
          <p14:tracePt t="91046" x="10099675" y="3197225"/>
          <p14:tracePt t="91048" x="10045700" y="3197225"/>
          <p14:tracePt t="91063" x="10018713" y="3197225"/>
          <p14:tracePt t="91080" x="9991725" y="3197225"/>
          <p14:tracePt t="91113" x="9966325" y="3197225"/>
          <p14:tracePt t="91129" x="9929813" y="3205163"/>
          <p14:tracePt t="91146" x="9848850" y="3268663"/>
          <p14:tracePt t="91163" x="9786938" y="3295650"/>
          <p14:tracePt t="91179" x="9725025" y="3340100"/>
          <p14:tracePt t="91196" x="9671050" y="3357563"/>
          <p14:tracePt t="91213" x="9634538" y="3394075"/>
          <p14:tracePt t="91229" x="9590088" y="3411538"/>
          <p14:tracePt t="91263" x="9582150" y="3419475"/>
          <p14:tracePt t="91303" x="9582150" y="3429000"/>
          <p14:tracePt t="91319" x="9572625" y="3455988"/>
          <p14:tracePt t="91335" x="9572625" y="3465513"/>
          <p14:tracePt t="91351" x="9572625" y="3482975"/>
          <p14:tracePt t="91359" x="9572625" y="3490913"/>
          <p14:tracePt t="91367" x="9572625" y="3509963"/>
          <p14:tracePt t="91383" x="9572625" y="3517900"/>
          <p14:tracePt t="91399" x="9572625" y="3536950"/>
          <p14:tracePt t="91415" x="9590088" y="3562350"/>
          <p14:tracePt t="91431" x="9599613" y="3571875"/>
          <p14:tracePt t="91446" x="9609138" y="3581400"/>
          <p14:tracePt t="91463" x="9688513" y="3616325"/>
          <p14:tracePt t="91480" x="9786938" y="3633788"/>
          <p14:tracePt t="91496" x="9902825" y="3679825"/>
          <p14:tracePt t="91513" x="9991725" y="3705225"/>
          <p14:tracePt t="91529" x="10072688" y="3714750"/>
          <p14:tracePt t="91546" x="10117138" y="3714750"/>
          <p14:tracePt t="91563" x="10144125" y="3714750"/>
          <p14:tracePt t="91579" x="10171113" y="3714750"/>
          <p14:tracePt t="91596" x="10215563" y="3714750"/>
          <p14:tracePt t="91613" x="10260013" y="3714750"/>
          <p14:tracePt t="91629" x="10277475" y="3714750"/>
          <p14:tracePt t="91647" x="10323513" y="3679825"/>
          <p14:tracePt t="91663" x="10394950" y="3633788"/>
          <p14:tracePt t="91680" x="10402888" y="3616325"/>
          <p14:tracePt t="91696" x="10402888" y="3589338"/>
          <p14:tracePt t="91713" x="10402888" y="3554413"/>
          <p14:tracePt t="91729" x="10402888" y="3527425"/>
          <p14:tracePt t="91746" x="10402888" y="3482975"/>
          <p14:tracePt t="91763" x="10402888" y="3446463"/>
          <p14:tracePt t="91779" x="10402888" y="3384550"/>
          <p14:tracePt t="91796" x="10331450" y="3330575"/>
          <p14:tracePt t="91813" x="10233025" y="3259138"/>
          <p14:tracePt t="91829" x="10153650" y="3205163"/>
          <p14:tracePt t="91846" x="10090150" y="3179763"/>
          <p14:tracePt t="91863" x="10018713" y="3152775"/>
          <p14:tracePt t="91880" x="9991725" y="3133725"/>
          <p14:tracePt t="91896" x="9974263" y="3133725"/>
          <p14:tracePt t="91913" x="9939338" y="3133725"/>
          <p14:tracePt t="91929" x="9894888" y="3133725"/>
          <p14:tracePt t="91946" x="9840913" y="3133725"/>
          <p14:tracePt t="91962" x="9777413" y="3133725"/>
          <p14:tracePt t="91979" x="9725025" y="3152775"/>
          <p14:tracePt t="91996" x="9661525" y="3179763"/>
          <p14:tracePt t="92013" x="9617075" y="3205163"/>
          <p14:tracePt t="92029" x="9599613" y="3224213"/>
          <p14:tracePt t="92047" x="9572625" y="3241675"/>
          <p14:tracePt t="92048" x="9572625" y="3251200"/>
          <p14:tracePt t="92063" x="9563100" y="3286125"/>
          <p14:tracePt t="92080" x="9563100" y="3322638"/>
          <p14:tracePt t="92096" x="9563100" y="3367088"/>
          <p14:tracePt t="92113" x="9563100" y="3384550"/>
          <p14:tracePt t="92129" x="9563100" y="3429000"/>
          <p14:tracePt t="92146" x="9563100" y="3455988"/>
          <p14:tracePt t="92163" x="9609138" y="3509963"/>
          <p14:tracePt t="92179" x="9644063" y="3554413"/>
          <p14:tracePt t="92196" x="9671050" y="3589338"/>
          <p14:tracePt t="92213" x="9705975" y="3616325"/>
          <p14:tracePt t="92229" x="9752013" y="3625850"/>
          <p14:tracePt t="92247" x="9813925" y="3660775"/>
          <p14:tracePt t="92263" x="9875838" y="3670300"/>
          <p14:tracePt t="92280" x="9974263" y="3687763"/>
          <p14:tracePt t="92296" x="10018713" y="3687763"/>
          <p14:tracePt t="92313" x="10063163" y="3687763"/>
          <p14:tracePt t="92329" x="10072688" y="3687763"/>
          <p14:tracePt t="92346" x="10082213" y="3687763"/>
          <p14:tracePt t="92363" x="10126663" y="3679825"/>
          <p14:tracePt t="92379" x="10153650" y="3652838"/>
          <p14:tracePt t="92396" x="10188575" y="3589338"/>
          <p14:tracePt t="92413" x="10188575" y="3571875"/>
          <p14:tracePt t="92429" x="10198100" y="3536950"/>
          <p14:tracePt t="92446" x="10198100" y="3517900"/>
          <p14:tracePt t="92462" x="10198100" y="3473450"/>
          <p14:tracePt t="92480" x="10198100" y="3429000"/>
          <p14:tracePt t="92496" x="10198100" y="3411538"/>
          <p14:tracePt t="92513" x="10198100" y="3384550"/>
          <p14:tracePt t="92529" x="10198100" y="3375025"/>
          <p14:tracePt t="92546" x="10198100" y="3357563"/>
          <p14:tracePt t="92563" x="10171113" y="3303588"/>
          <p14:tracePt t="92579" x="10090150" y="3286125"/>
          <p14:tracePt t="92596" x="10010775" y="3241675"/>
          <p14:tracePt t="92613" x="9929813" y="3214688"/>
          <p14:tracePt t="92629" x="9875838" y="3214688"/>
          <p14:tracePt t="92647" x="9840913" y="3205163"/>
          <p14:tracePt t="92663" x="9796463" y="3197225"/>
          <p14:tracePt t="92680" x="9759950" y="3197225"/>
          <p14:tracePt t="92696" x="9742488" y="3197225"/>
          <p14:tracePt t="92713" x="9671050" y="3205163"/>
          <p14:tracePt t="92729" x="9609138" y="3251200"/>
          <p14:tracePt t="92746" x="9555163" y="3286125"/>
          <p14:tracePt t="92763" x="9518650" y="3313113"/>
          <p14:tracePt t="92779" x="9501188" y="3340100"/>
          <p14:tracePt t="92796" x="9491663" y="3357563"/>
          <p14:tracePt t="92813" x="9483725" y="3367088"/>
          <p14:tracePt t="92829" x="9483725" y="3375025"/>
          <p14:tracePt t="92847" x="9483725" y="3402013"/>
          <p14:tracePt t="92863" x="9483725" y="3429000"/>
          <p14:tracePt t="92880" x="9518650" y="3465513"/>
          <p14:tracePt t="92896" x="9563100" y="3473450"/>
          <p14:tracePt t="92913" x="9609138" y="3490913"/>
          <p14:tracePt t="92929" x="9688513" y="3536950"/>
          <p14:tracePt t="92946" x="9742488" y="3544888"/>
          <p14:tracePt t="92963" x="9804400" y="3544888"/>
          <p14:tracePt t="92979" x="9848850" y="3544888"/>
          <p14:tracePt t="92996" x="9885363" y="3544888"/>
          <p14:tracePt t="93012" x="9929813" y="3544888"/>
          <p14:tracePt t="93029" x="9939338" y="3544888"/>
          <p14:tracePt t="93046" x="9983788" y="3527425"/>
          <p14:tracePt t="93063" x="10001250" y="3509963"/>
          <p14:tracePt t="93080" x="10001250" y="3465513"/>
          <p14:tracePt t="93096" x="10001250" y="3438525"/>
          <p14:tracePt t="93113" x="10001250" y="3419475"/>
          <p14:tracePt t="93207" x="10001250" y="3411538"/>
          <p14:tracePt t="93215" x="10001250" y="3402013"/>
          <p14:tracePt t="93223" x="10001250" y="3384550"/>
          <p14:tracePt t="93231" x="9991725" y="3357563"/>
          <p14:tracePt t="93246" x="9974263" y="3357563"/>
          <p14:tracePt t="93263" x="9902825" y="3330575"/>
          <p14:tracePt t="93279" x="9894888" y="3330575"/>
          <p14:tracePt t="93607" x="9885363" y="3322638"/>
          <p14:tracePt t="93615" x="9885363" y="3303588"/>
          <p14:tracePt t="93623" x="9885363" y="3295650"/>
          <p14:tracePt t="93631" x="9885363" y="3259138"/>
          <p14:tracePt t="93646" x="9894888" y="3232150"/>
          <p14:tracePt t="93663" x="9920288" y="3098800"/>
          <p14:tracePt t="93680" x="9920288" y="2990850"/>
          <p14:tracePt t="93696" x="9920288" y="2901950"/>
          <p14:tracePt t="93713" x="9920288" y="2732088"/>
          <p14:tracePt t="93729" x="9920288" y="2544763"/>
          <p14:tracePt t="93746" x="9920288" y="2393950"/>
          <p14:tracePt t="93766" x="9920288" y="2251075"/>
          <p14:tracePt t="93779" x="9912350" y="2089150"/>
          <p14:tracePt t="93796" x="9894888" y="2000250"/>
          <p14:tracePt t="93813" x="9894888" y="1938338"/>
          <p14:tracePt t="93829" x="9894888" y="1866900"/>
          <p14:tracePt t="93846" x="9894888" y="1839913"/>
          <p14:tracePt t="93863" x="9894888" y="1822450"/>
          <p14:tracePt t="93879" x="9885363" y="1803400"/>
          <p14:tracePt t="93896" x="9885363" y="1795463"/>
          <p14:tracePt t="93913" x="9885363" y="1776413"/>
          <p14:tracePt t="93929" x="9885363" y="1751013"/>
          <p14:tracePt t="93946" x="9885363" y="1741488"/>
          <p14:tracePt t="93963" x="9875838" y="1714500"/>
          <p14:tracePt t="93979" x="9867900" y="1704975"/>
          <p14:tracePt t="93996" x="9867900" y="1697038"/>
          <p14:tracePt t="94013" x="9867900" y="1679575"/>
          <p14:tracePt t="94046" x="9867900" y="1670050"/>
          <p14:tracePt t="94063" x="9867900" y="1643063"/>
          <p14:tracePt t="94097" x="9867900" y="1633538"/>
          <p14:tracePt t="94223" x="9840913" y="1652588"/>
          <p14:tracePt t="94231" x="9777413" y="1724025"/>
          <p14:tracePt t="94239" x="9705975" y="1812925"/>
          <p14:tracePt t="94247" x="9572625" y="1928813"/>
          <p14:tracePt t="94263" x="9153525" y="2268538"/>
          <p14:tracePt t="94280" x="8582025" y="2732088"/>
          <p14:tracePt t="94296" x="7939088" y="3197225"/>
          <p14:tracePt t="94313" x="7304088" y="3625850"/>
          <p14:tracePt t="94329" x="6491288" y="4089400"/>
          <p14:tracePt t="94346" x="5537200" y="4465638"/>
          <p14:tracePt t="94363" x="5010150" y="4687888"/>
          <p14:tracePt t="94379" x="4724400" y="4822825"/>
          <p14:tracePt t="94396" x="4581525" y="4919663"/>
          <p14:tracePt t="94413" x="4483100" y="4991100"/>
          <p14:tracePt t="94429" x="4429125" y="5054600"/>
          <p14:tracePt t="94446" x="4384675" y="5153025"/>
          <p14:tracePt t="94463" x="4357688" y="5224463"/>
          <p14:tracePt t="94479" x="4357688" y="5232400"/>
          <p14:tracePt t="94513" x="4357688" y="5251450"/>
          <p14:tracePt t="94546" x="4367213" y="5268913"/>
          <p14:tracePt t="94563" x="4375150" y="5286375"/>
          <p14:tracePt t="94579" x="4384675" y="5286375"/>
          <p14:tracePt t="94612" x="4402138" y="5286375"/>
          <p14:tracePt t="94629" x="4438650" y="5286375"/>
          <p14:tracePt t="94646" x="4545013" y="5268913"/>
          <p14:tracePt t="94663" x="4786313" y="5205413"/>
          <p14:tracePt t="94680" x="4991100" y="5133975"/>
          <p14:tracePt t="94696" x="5241925" y="5045075"/>
          <p14:tracePt t="94712" x="5500688" y="4938713"/>
          <p14:tracePt t="94729" x="5616575" y="4875213"/>
          <p14:tracePt t="94823" x="5599113" y="4875213"/>
          <p14:tracePt t="94847" x="5581650" y="4875213"/>
          <p14:tracePt t="94895" x="5572125" y="4894263"/>
          <p14:tracePt t="94927" x="5554663" y="4911725"/>
          <p14:tracePt t="94959" x="5554663" y="4919663"/>
          <p14:tracePt t="95559" x="5554663" y="4929188"/>
          <p14:tracePt t="95575" x="5554663" y="4946650"/>
          <p14:tracePt t="96743" x="5554663" y="4965700"/>
          <p14:tracePt t="96751" x="5554663" y="4973638"/>
          <p14:tracePt t="96767" x="5554663" y="4983163"/>
          <p14:tracePt t="96779" x="5545138" y="4991100"/>
          <p14:tracePt t="96796" x="5527675" y="5010150"/>
          <p14:tracePt t="96812" x="5491163" y="5010150"/>
          <p14:tracePt t="96829" x="5419725" y="5018088"/>
          <p14:tracePt t="96846" x="5411788" y="5027613"/>
          <p14:tracePt t="96863" x="5394325" y="5027613"/>
          <p14:tracePt t="96880" x="5348288" y="5027613"/>
          <p14:tracePt t="96896" x="5286375" y="5027613"/>
          <p14:tracePt t="96913" x="5224463" y="5027613"/>
          <p14:tracePt t="96929" x="5187950" y="5027613"/>
          <p14:tracePt t="96967" x="5180013" y="5027613"/>
          <p14:tracePt t="96979" x="5170488" y="5027613"/>
          <p14:tracePt t="96996" x="5133975" y="5027613"/>
          <p14:tracePt t="97012" x="5126038" y="5027613"/>
          <p14:tracePt t="97383" x="5133975" y="5027613"/>
          <p14:tracePt t="97399" x="5153025" y="5027613"/>
          <p14:tracePt t="97407" x="5170488" y="5027613"/>
          <p14:tracePt t="97415" x="5180013" y="5027613"/>
          <p14:tracePt t="97429" x="5187950" y="5027613"/>
          <p14:tracePt t="97575" x="5197475" y="5027613"/>
          <p14:tracePt t="97591" x="5224463" y="5018088"/>
          <p14:tracePt t="97631" x="5232400" y="5018088"/>
          <p14:tracePt t="97655" x="5241925" y="5018088"/>
          <p14:tracePt t="97671" x="5251450" y="5018088"/>
          <p14:tracePt t="97679" x="5276850" y="5018088"/>
          <p14:tracePt t="97687" x="5286375" y="5018088"/>
          <p14:tracePt t="97696" x="5295900" y="5018088"/>
          <p14:tracePt t="97712" x="5330825" y="5018088"/>
          <p14:tracePt t="97729" x="5348288" y="5018088"/>
          <p14:tracePt t="97746" x="5375275" y="5018088"/>
          <p14:tracePt t="97762" x="5402263" y="5018088"/>
          <p14:tracePt t="97779" x="5411788" y="5018088"/>
          <p14:tracePt t="97796" x="5429250" y="5018088"/>
          <p14:tracePt t="97967" x="5438775" y="5018088"/>
          <p14:tracePt t="98103" x="5429250" y="5018088"/>
          <p14:tracePt t="98112" x="5394325" y="5018088"/>
          <p14:tracePt t="98119" x="5313363" y="5037138"/>
          <p14:tracePt t="98129" x="5241925" y="5054600"/>
          <p14:tracePt t="98146" x="4983163" y="5126038"/>
          <p14:tracePt t="98162" x="4687888" y="5214938"/>
          <p14:tracePt t="98179" x="4367213" y="5313363"/>
          <p14:tracePt t="98196" x="4071938" y="5402263"/>
          <p14:tracePt t="98212" x="3884613" y="5491163"/>
          <p14:tracePt t="98229" x="3679825" y="5581650"/>
          <p14:tracePt t="98246" x="3562350" y="5616575"/>
          <p14:tracePt t="98263" x="3357563" y="5697538"/>
          <p14:tracePt t="98280" x="3232150" y="5741988"/>
          <p14:tracePt t="98296" x="3125788" y="5741988"/>
          <p14:tracePt t="98503" x="3108325" y="5741988"/>
          <p14:tracePt t="98512" x="3116263" y="5732463"/>
          <p14:tracePt t="98519" x="3125788" y="5724525"/>
          <p14:tracePt t="98529" x="3133725" y="5697538"/>
          <p14:tracePt t="98546" x="3152775" y="5680075"/>
          <p14:tracePt t="98563" x="3187700" y="5643563"/>
          <p14:tracePt t="98579" x="3205163" y="5626100"/>
          <p14:tracePt t="98596" x="3224213" y="5608638"/>
          <p14:tracePt t="98612" x="3286125" y="5581650"/>
          <p14:tracePt t="98629" x="3322638" y="5562600"/>
          <p14:tracePt t="98646" x="3394075" y="5510213"/>
          <p14:tracePt t="98663" x="3482975" y="5419725"/>
          <p14:tracePt t="98680" x="3536950" y="5340350"/>
          <p14:tracePt t="98696" x="3544888" y="5276850"/>
          <p14:tracePt t="98712" x="3544888" y="5241925"/>
          <p14:tracePt t="98729" x="3544888" y="5197475"/>
          <p14:tracePt t="98745" x="3544888" y="5143500"/>
          <p14:tracePt t="98762" x="3544888" y="5099050"/>
          <p14:tracePt t="98779" x="3527425" y="5072063"/>
          <p14:tracePt t="98796" x="3517900" y="5037138"/>
          <p14:tracePt t="98813" x="3517900" y="5027613"/>
          <p14:tracePt t="98871" x="3517900" y="5018088"/>
          <p14:tracePt t="98879" x="3517900" y="5000625"/>
          <p14:tracePt t="98896" x="3517900" y="4983163"/>
          <p14:tracePt t="98912" x="3517900" y="4973638"/>
          <p14:tracePt t="98927" x="3509963" y="4965700"/>
          <p14:tracePt t="99215" x="3517900" y="4965700"/>
          <p14:tracePt t="99583" x="3527425" y="4965700"/>
          <p14:tracePt t="99591" x="3562350" y="4965700"/>
          <p14:tracePt t="99599" x="3608388" y="4965700"/>
          <p14:tracePt t="99612" x="3660775" y="4965700"/>
          <p14:tracePt t="99629" x="3732213" y="4983163"/>
          <p14:tracePt t="99646" x="3857625" y="4983163"/>
          <p14:tracePt t="99663" x="4000500" y="4983163"/>
          <p14:tracePt t="99679" x="4098925" y="4983163"/>
          <p14:tracePt t="99696" x="4170363" y="4983163"/>
          <p14:tracePt t="99712" x="4232275" y="4983163"/>
          <p14:tracePt t="99729" x="4251325" y="4983163"/>
          <p14:tracePt t="99746" x="4286250" y="4983163"/>
          <p14:tracePt t="99762" x="4295775" y="4983163"/>
          <p14:tracePt t="99796" x="4303713" y="4983163"/>
          <p14:tracePt t="99812" x="4330700" y="4983163"/>
          <p14:tracePt t="99829" x="4348163" y="4983163"/>
          <p14:tracePt t="99845" x="4375150" y="4983163"/>
          <p14:tracePt t="99863" x="4446588" y="4983163"/>
          <p14:tracePt t="99879" x="4491038" y="4983163"/>
          <p14:tracePt t="99896" x="4518025" y="4983163"/>
          <p14:tracePt t="99912" x="4545013" y="4983163"/>
          <p14:tracePt t="99929" x="4572000" y="4983163"/>
          <p14:tracePt t="100031" x="4581525" y="4983163"/>
          <p14:tracePt t="100039" x="4598988" y="4983163"/>
          <p14:tracePt t="100055" x="4608513" y="4983163"/>
          <p14:tracePt t="100079" x="4625975" y="4983163"/>
          <p14:tracePt t="100455" x="4608513" y="4973638"/>
          <p14:tracePt t="100463" x="4572000" y="4973638"/>
          <p14:tracePt t="100471" x="4483100" y="4956175"/>
          <p14:tracePt t="100480" x="4348163" y="4902200"/>
          <p14:tracePt t="100496" x="4081463" y="4867275"/>
          <p14:tracePt t="100512" x="3857625" y="4795838"/>
          <p14:tracePt t="100529" x="3697288" y="4732338"/>
          <p14:tracePt t="100545" x="3598863" y="4714875"/>
          <p14:tracePt t="100562" x="3482975" y="4670425"/>
          <p14:tracePt t="100579" x="3357563" y="4643438"/>
          <p14:tracePt t="100596" x="3276600" y="4633913"/>
          <p14:tracePt t="100612" x="3224213" y="4589463"/>
          <p14:tracePt t="100629" x="3214688" y="4581525"/>
          <p14:tracePt t="100646" x="3197225" y="4562475"/>
          <p14:tracePt t="100679" x="3197225" y="4537075"/>
          <p14:tracePt t="100696" x="3205163" y="4537075"/>
          <p14:tracePt t="100735" x="3214688" y="4527550"/>
          <p14:tracePt t="100751" x="3214688" y="4510088"/>
          <p14:tracePt t="100783" x="3214688" y="4500563"/>
          <p14:tracePt t="100911" x="3232150" y="4491038"/>
          <p14:tracePt t="100943" x="3259138" y="4491038"/>
          <p14:tracePt t="100951" x="3322638" y="4500563"/>
          <p14:tracePt t="100962" x="3419475" y="4518025"/>
          <p14:tracePt t="100979" x="3589338" y="4537075"/>
          <p14:tracePt t="100995" x="3857625" y="4572000"/>
          <p14:tracePt t="101013" x="4125913" y="4572000"/>
          <p14:tracePt t="101029" x="4295775" y="4572000"/>
          <p14:tracePt t="101046" x="4402138" y="4572000"/>
          <p14:tracePt t="101063" x="4500563" y="4500563"/>
          <p14:tracePt t="101080" x="4545013" y="4483100"/>
          <p14:tracePt t="101096" x="4589463" y="4429125"/>
          <p14:tracePt t="101129" x="4589463" y="4411663"/>
          <p14:tracePt t="101146" x="4589463" y="4402138"/>
          <p14:tracePt t="101162" x="4581525" y="4367213"/>
          <p14:tracePt t="101179" x="4518025" y="4340225"/>
          <p14:tracePt t="101195" x="4473575" y="4330700"/>
          <p14:tracePt t="101212" x="4429125" y="4322763"/>
          <p14:tracePt t="101229" x="4411663" y="4322763"/>
          <p14:tracePt t="101262" x="4375150" y="4322763"/>
          <p14:tracePt t="101280" x="4357688" y="4322763"/>
          <p14:tracePt t="101296" x="4322763" y="4322763"/>
          <p14:tracePt t="101313" x="4303713" y="4322763"/>
          <p14:tracePt t="101329" x="4259263" y="4348163"/>
          <p14:tracePt t="101345" x="4232275" y="4367213"/>
          <p14:tracePt t="101362" x="4197350" y="4375150"/>
          <p14:tracePt t="101379" x="4187825" y="4384675"/>
          <p14:tracePt t="101395" x="4187825" y="4402138"/>
          <p14:tracePt t="101412" x="4179888" y="4411663"/>
          <p14:tracePt t="101429" x="4179888" y="4429125"/>
          <p14:tracePt t="101445" x="4179888" y="4465638"/>
          <p14:tracePt t="101463" x="4251325" y="4510088"/>
          <p14:tracePt t="101479" x="4367213" y="4562475"/>
          <p14:tracePt t="101496" x="4483100" y="4598988"/>
          <p14:tracePt t="101512" x="4633913" y="4625975"/>
          <p14:tracePt t="101529" x="4768850" y="4660900"/>
          <p14:tracePt t="101546" x="4911725" y="4670425"/>
          <p14:tracePt t="101562" x="4991100" y="4687888"/>
          <p14:tracePt t="101579" x="5072063" y="4714875"/>
          <p14:tracePt t="101595" x="5116513" y="4714875"/>
          <p14:tracePt t="101612" x="5160963" y="4705350"/>
          <p14:tracePt t="101629" x="5214938" y="4679950"/>
          <p14:tracePt t="101646" x="5276850" y="4643438"/>
          <p14:tracePt t="101663" x="5367338" y="4581525"/>
          <p14:tracePt t="101679" x="5446713" y="4527550"/>
          <p14:tracePt t="101696" x="5500688" y="4473575"/>
          <p14:tracePt t="101712" x="5518150" y="4411663"/>
          <p14:tracePt t="101729" x="5537200" y="4384675"/>
          <p14:tracePt t="101746" x="5537200" y="4357688"/>
          <p14:tracePt t="101762" x="5537200" y="4340225"/>
          <p14:tracePt t="101779" x="5537200" y="4303713"/>
          <p14:tracePt t="101812" x="5510213" y="4286250"/>
          <p14:tracePt t="101829" x="5438775" y="4286250"/>
          <p14:tracePt t="101845" x="5367338" y="4286250"/>
          <p14:tracePt t="101862" x="5340350" y="4286250"/>
          <p14:tracePt t="101880" x="5322888" y="4286250"/>
          <p14:tracePt t="101896" x="5268913" y="4322763"/>
          <p14:tracePt t="101912" x="5268913" y="4402138"/>
          <p14:tracePt t="101929" x="5259388" y="4510088"/>
          <p14:tracePt t="101945" x="5259388" y="4705350"/>
          <p14:tracePt t="101962" x="5259388" y="4919663"/>
          <p14:tracePt t="101979" x="5259388" y="5116513"/>
          <p14:tracePt t="101996" x="5259388" y="5205413"/>
          <p14:tracePt t="102029" x="5268913" y="5214938"/>
          <p14:tracePt t="102111" x="5251450" y="5214938"/>
          <p14:tracePt t="102119" x="5214938" y="5214938"/>
          <p14:tracePt t="102129" x="5187950" y="5214938"/>
          <p14:tracePt t="102145" x="5133975" y="5205413"/>
          <p14:tracePt t="102162" x="5089525" y="5187950"/>
          <p14:tracePt t="102179" x="5072063" y="5187950"/>
          <p14:tracePt t="102196" x="5010150" y="5187950"/>
          <p14:tracePt t="102212" x="4946650" y="5187950"/>
          <p14:tracePt t="102229" x="4857750" y="5187950"/>
          <p14:tracePt t="102246" x="4768850" y="5187950"/>
          <p14:tracePt t="102263" x="4652963" y="5187950"/>
          <p14:tracePt t="102279" x="4572000" y="5187950"/>
          <p14:tracePt t="102296" x="4545013" y="5187950"/>
          <p14:tracePt t="102312" x="4510088" y="5205413"/>
          <p14:tracePt t="102329" x="4491038" y="5214938"/>
          <p14:tracePt t="102345" x="4456113" y="5251450"/>
          <p14:tracePt t="102362" x="4429125" y="5268913"/>
          <p14:tracePt t="102379" x="4394200" y="5303838"/>
          <p14:tracePt t="102395" x="4348163" y="5330825"/>
          <p14:tracePt t="102412" x="4322763" y="5367338"/>
          <p14:tracePt t="102429" x="4303713" y="5384800"/>
          <p14:tracePt t="102445" x="4303713" y="5402263"/>
          <p14:tracePt t="102463" x="4303713" y="5419725"/>
          <p14:tracePt t="102479" x="4303713" y="5429250"/>
          <p14:tracePt t="102512" x="4303713" y="5446713"/>
          <p14:tracePt t="102529" x="4322763" y="5483225"/>
          <p14:tracePt t="102545" x="4330700" y="5510213"/>
          <p14:tracePt t="102562" x="4367213" y="5537200"/>
          <p14:tracePt t="102579" x="4384675" y="5572125"/>
          <p14:tracePt t="102595" x="4402138" y="5599113"/>
          <p14:tracePt t="102612" x="4465638" y="5634038"/>
          <p14:tracePt t="102629" x="4545013" y="5661025"/>
          <p14:tracePt t="102646" x="4643438" y="5670550"/>
          <p14:tracePt t="102663" x="4795838" y="5670550"/>
          <p14:tracePt t="102680" x="4902200" y="5670550"/>
          <p14:tracePt t="102696" x="5010150" y="5670550"/>
          <p14:tracePt t="102712" x="5089525" y="5670550"/>
          <p14:tracePt t="102729" x="5170488" y="5670550"/>
          <p14:tracePt t="102746" x="5259388" y="5670550"/>
          <p14:tracePt t="102762" x="5322888" y="5670550"/>
          <p14:tracePt t="102779" x="5375275" y="5670550"/>
          <p14:tracePt t="102796" x="5411788" y="5670550"/>
          <p14:tracePt t="102812" x="5456238" y="5670550"/>
          <p14:tracePt t="102829" x="5518150" y="5670550"/>
          <p14:tracePt t="102845" x="5562600" y="5616575"/>
          <p14:tracePt t="102863" x="5626100" y="5572125"/>
          <p14:tracePt t="102879" x="5634038" y="5562600"/>
          <p14:tracePt t="102895" x="5653088" y="5527675"/>
          <p14:tracePt t="102912" x="5697538" y="5483225"/>
          <p14:tracePt t="102929" x="5705475" y="5456238"/>
          <p14:tracePt t="102945" x="5741988" y="5375275"/>
          <p14:tracePt t="102962" x="5759450" y="5348288"/>
          <p14:tracePt t="102979" x="5768975" y="5295900"/>
          <p14:tracePt t="102995" x="5768975" y="5276850"/>
          <p14:tracePt t="103012" x="5768975" y="5232400"/>
          <p14:tracePt t="103029" x="5768975" y="5214938"/>
          <p14:tracePt t="103046" x="5724525" y="5153025"/>
          <p14:tracePt t="103062" x="5705475" y="5116513"/>
          <p14:tracePt t="103079" x="5688013" y="5099050"/>
          <p14:tracePt t="103391" x="5661025" y="5089525"/>
          <p14:tracePt t="103399" x="5626100" y="5045075"/>
          <p14:tracePt t="103407" x="5608638" y="5037138"/>
          <p14:tracePt t="103439" x="5653088" y="5062538"/>
          <p14:tracePt t="103447" x="5697538" y="5062538"/>
          <p14:tracePt t="103455" x="5715000" y="5081588"/>
          <p14:tracePt t="103463" x="5741988" y="5116513"/>
          <p14:tracePt t="103479" x="5786438" y="5116513"/>
          <p14:tracePt t="103495" x="5813425" y="5143500"/>
          <p14:tracePt t="103535" x="5830888" y="5143500"/>
          <p14:tracePt t="103545" x="5830888" y="5126038"/>
          <p14:tracePt t="103639" x="5840413" y="5116513"/>
          <p14:tracePt t="103655" x="5875338" y="5126038"/>
          <p14:tracePt t="103735" x="5884863" y="5126038"/>
          <p14:tracePt t="103743" x="5894388" y="5126038"/>
          <p14:tracePt t="103759" x="5911850" y="5126038"/>
          <p14:tracePt t="103823" x="5919788" y="5126038"/>
          <p14:tracePt t="103831" x="5938838" y="5126038"/>
          <p14:tracePt t="103847" x="5946775" y="5133975"/>
          <p14:tracePt t="103863" x="5956300" y="5143500"/>
          <p14:tracePt t="103895" x="5965825" y="5143500"/>
          <p14:tracePt t="103911" x="5973763" y="5153025"/>
          <p14:tracePt t="104031" x="5973763" y="5160963"/>
          <p14:tracePt t="104055" x="5983288" y="5187950"/>
          <p14:tracePt t="104239" x="5991225" y="5197475"/>
          <p14:tracePt t="104247" x="6010275" y="5214938"/>
          <p14:tracePt t="104263" x="6037263" y="5241925"/>
          <p14:tracePt t="104279" x="6045200" y="5251450"/>
          <p14:tracePt t="104287" x="6054725" y="5259388"/>
          <p14:tracePt t="104296" x="6054725" y="5276850"/>
          <p14:tracePt t="104312" x="6089650" y="5303838"/>
          <p14:tracePt t="104329" x="6099175" y="5330825"/>
          <p14:tracePt t="104346" x="6108700" y="5357813"/>
          <p14:tracePt t="104362" x="6108700" y="5384800"/>
          <p14:tracePt t="104379" x="6116638" y="5394325"/>
          <p14:tracePt t="104479" x="6134100" y="5411788"/>
          <p14:tracePt t="104487" x="6143625" y="5411788"/>
          <p14:tracePt t="104496" x="6153150" y="5411788"/>
          <p14:tracePt t="104512" x="6170613" y="5394325"/>
          <p14:tracePt t="104529" x="6197600" y="5375275"/>
          <p14:tracePt t="104545" x="6205538" y="5330825"/>
          <p14:tracePt t="104562" x="6232525" y="5276850"/>
          <p14:tracePt t="104579" x="6286500" y="5197475"/>
          <p14:tracePt t="104595" x="6323013" y="5116513"/>
          <p14:tracePt t="104612" x="6357938" y="5054600"/>
          <p14:tracePt t="104629" x="6402388" y="4956175"/>
          <p14:tracePt t="104645" x="6429375" y="4911725"/>
          <p14:tracePt t="104662" x="6446838" y="4894263"/>
          <p14:tracePt t="105119" x="6446838" y="4911725"/>
          <p14:tracePt t="105215" x="6446838" y="4919663"/>
          <p14:tracePt t="105231" x="6456363" y="4919663"/>
          <p14:tracePt t="105239" x="6465888" y="4919663"/>
          <p14:tracePt t="105247" x="6483350" y="4919663"/>
          <p14:tracePt t="105263" x="6500813" y="4919663"/>
          <p14:tracePt t="105279" x="6545263" y="4919663"/>
          <p14:tracePt t="105296" x="6562725" y="4902200"/>
          <p14:tracePt t="105329" x="6562725" y="4884738"/>
          <p14:tracePt t="105345" x="6537325" y="4884738"/>
          <p14:tracePt t="105455" x="6554788" y="4884738"/>
          <p14:tracePt t="105463" x="6626225" y="4867275"/>
          <p14:tracePt t="105471" x="6697663" y="4867275"/>
          <p14:tracePt t="105480" x="6769100" y="4867275"/>
          <p14:tracePt t="105496" x="6965950" y="4867275"/>
          <p14:tracePt t="105512" x="7116763" y="4786313"/>
          <p14:tracePt t="105528" x="7367588" y="4697413"/>
          <p14:tracePt t="105545" x="7581900" y="4608513"/>
          <p14:tracePt t="105562" x="7697788" y="4545013"/>
          <p14:tracePt t="105579" x="7796213" y="4473575"/>
          <p14:tracePt t="105596" x="7867650" y="4419600"/>
          <p14:tracePt t="105612" x="7947025" y="4340225"/>
          <p14:tracePt t="105629" x="8001000" y="4268788"/>
          <p14:tracePt t="105645" x="8054975" y="4205288"/>
          <p14:tracePt t="105679" x="8062913" y="4152900"/>
          <p14:tracePt t="105696" x="8099425" y="4098925"/>
          <p14:tracePt t="105712" x="8108950" y="4062413"/>
          <p14:tracePt t="105729" x="8126413" y="4027488"/>
          <p14:tracePt t="105745" x="8126413" y="3973513"/>
          <p14:tracePt t="105779" x="8037513" y="3929063"/>
          <p14:tracePt t="105795" x="7902575" y="3919538"/>
          <p14:tracePt t="105895" x="7885113" y="3919538"/>
          <p14:tracePt t="105911" x="7858125" y="3902075"/>
          <p14:tracePt t="105927" x="7823200" y="3902075"/>
          <p14:tracePt t="105935" x="7796213" y="3919538"/>
          <p14:tracePt t="105945" x="7786688" y="3929063"/>
          <p14:tracePt t="105967" x="7786688" y="3919538"/>
          <p14:tracePt t="105979" x="7786688" y="3867150"/>
          <p14:tracePt t="105995" x="8001000" y="3724275"/>
          <p14:tracePt t="106012" x="8286750" y="3589338"/>
          <p14:tracePt t="106029" x="8653463" y="3438525"/>
          <p14:tracePt t="106045" x="9055100" y="3197225"/>
          <p14:tracePt t="106063" x="9412288" y="2919413"/>
          <p14:tracePt t="106079" x="9680575" y="2633663"/>
          <p14:tracePt t="106096" x="9742488" y="2490788"/>
          <p14:tracePt t="106112" x="9752013" y="2419350"/>
          <p14:tracePt t="106129" x="9769475" y="2339975"/>
          <p14:tracePt t="106146" x="9823450" y="2276475"/>
          <p14:tracePt t="106162" x="9848850" y="2232025"/>
          <p14:tracePt t="106179" x="9902825" y="2160588"/>
          <p14:tracePt t="106195" x="9991725" y="2062163"/>
          <p14:tracePt t="106212" x="10018713" y="2009775"/>
          <p14:tracePt t="106229" x="10028238" y="1990725"/>
          <p14:tracePt t="106245" x="10028238" y="1982788"/>
          <p14:tracePt t="106311" x="10028238" y="1973263"/>
          <p14:tracePt t="106455" x="10028238" y="1965325"/>
          <p14:tracePt t="106527" x="10055225" y="1938338"/>
          <p14:tracePt t="106647" x="10045700" y="1938338"/>
          <p14:tracePt t="106655" x="10037763" y="1938338"/>
          <p14:tracePt t="106663" x="9991725" y="1965325"/>
          <p14:tracePt t="106679" x="9920288" y="2017713"/>
          <p14:tracePt t="106696" x="9858375" y="2081213"/>
          <p14:tracePt t="106713" x="9752013" y="2170113"/>
          <p14:tracePt t="106729" x="9609138" y="2303463"/>
          <p14:tracePt t="106745" x="9367838" y="2473325"/>
          <p14:tracePt t="106762" x="9099550" y="2724150"/>
          <p14:tracePt t="106779" x="8840788" y="2911475"/>
          <p14:tracePt t="106795" x="8589963" y="3133725"/>
          <p14:tracePt t="106812" x="8331200" y="3340100"/>
          <p14:tracePt t="106829" x="8089900" y="3482975"/>
          <p14:tracePt t="106845" x="7875588" y="3608388"/>
          <p14:tracePt t="106862" x="7715250" y="3687763"/>
          <p14:tracePt t="106879" x="7554913" y="3822700"/>
          <p14:tracePt t="106896" x="7466013" y="3911600"/>
          <p14:tracePt t="106912" x="7394575" y="4010025"/>
          <p14:tracePt t="106929" x="7323138" y="4089400"/>
          <p14:tracePt t="106945" x="7269163" y="4170363"/>
          <p14:tracePt t="106962" x="7205663" y="4241800"/>
          <p14:tracePt t="106979" x="7116763" y="4295775"/>
          <p14:tracePt t="106995" x="7072313" y="4330700"/>
          <p14:tracePt t="107012" x="7045325" y="4367213"/>
          <p14:tracePt t="107028" x="7027863" y="4411663"/>
          <p14:tracePt t="107045" x="7027863" y="4456113"/>
          <p14:tracePt t="107063" x="7010400" y="4500563"/>
          <p14:tracePt t="107079" x="7010400" y="4537075"/>
          <p14:tracePt t="107096" x="6991350" y="4562475"/>
          <p14:tracePt t="107112" x="6956425" y="4616450"/>
          <p14:tracePt t="107129" x="6919913" y="4652963"/>
          <p14:tracePt t="107145" x="6875463" y="4697413"/>
          <p14:tracePt t="107162" x="6840538" y="4751388"/>
          <p14:tracePt t="107179" x="6769100" y="4813300"/>
          <p14:tracePt t="107195" x="6759575" y="4822825"/>
          <p14:tracePt t="107212" x="6751638" y="4840288"/>
          <p14:tracePt t="107255" x="6751638" y="4830763"/>
          <p14:tracePt t="107263" x="6724650" y="4803775"/>
          <p14:tracePt t="107279" x="6724650" y="4795838"/>
          <p14:tracePt t="107455" x="6724650" y="4786313"/>
          <p14:tracePt t="107463" x="6724650" y="4751388"/>
          <p14:tracePt t="107471" x="6724650" y="4741863"/>
          <p14:tracePt t="107487" x="6724650" y="4705350"/>
          <p14:tracePt t="107496" x="6724650" y="4697413"/>
          <p14:tracePt t="107512" x="6724650" y="4633913"/>
          <p14:tracePt t="107529" x="6724650" y="4608513"/>
          <p14:tracePt t="107545" x="6724650" y="4581525"/>
          <p14:tracePt t="107591" x="6724650" y="4572000"/>
          <p14:tracePt t="107615" x="6715125" y="4572000"/>
          <p14:tracePt t="107647" x="6705600" y="4572000"/>
          <p14:tracePt t="107655" x="6705600" y="4581525"/>
          <p14:tracePt t="107663" x="6705600" y="4589463"/>
          <p14:tracePt t="107679" x="6705600" y="4598988"/>
          <p14:tracePt t="107699" x="6705600" y="4633913"/>
          <p14:tracePt t="107735" x="6705600" y="4643438"/>
          <p14:tracePt t="107767" x="6705600" y="4652963"/>
          <p14:tracePt t="107775" x="6705600" y="4679950"/>
          <p14:tracePt t="107783" x="6705600" y="4687888"/>
          <p14:tracePt t="107795" x="6705600" y="4697413"/>
          <p14:tracePt t="107812" x="6697663" y="4732338"/>
          <p14:tracePt t="107845" x="6680200" y="4759325"/>
          <p14:tracePt t="107862" x="6670675" y="4768850"/>
          <p14:tracePt t="107878" x="6661150" y="4776788"/>
          <p14:tracePt t="107895" x="6653213" y="4795838"/>
          <p14:tracePt t="107929" x="6653213" y="4803775"/>
          <p14:tracePt t="107945" x="6643688" y="4813300"/>
          <p14:tracePt t="107967" x="6634163" y="4848225"/>
          <p14:tracePt t="107979" x="6616700" y="4857750"/>
          <p14:tracePt t="107995" x="6608763" y="4867275"/>
          <p14:tracePt t="108012" x="6589713" y="4911725"/>
          <p14:tracePt t="108029" x="6589713" y="4919663"/>
          <p14:tracePt t="108045" x="6554788" y="4973638"/>
          <p14:tracePt t="108062" x="6545263" y="5000625"/>
          <p14:tracePt t="108079" x="6537325" y="5037138"/>
          <p14:tracePt t="108095" x="6510338" y="5072063"/>
          <p14:tracePt t="108112" x="6510338" y="5116513"/>
          <p14:tracePt t="108128" x="6500813" y="5143500"/>
          <p14:tracePt t="108145" x="6438900" y="5241925"/>
          <p14:tracePt t="108162" x="6411913" y="5322888"/>
          <p14:tracePt t="108179" x="6357938" y="5419725"/>
          <p14:tracePt t="108195" x="6348413" y="5483225"/>
          <p14:tracePt t="108212" x="6296025" y="5545138"/>
          <p14:tracePt t="108229" x="6269038" y="5589588"/>
          <p14:tracePt t="108245" x="6224588" y="5653088"/>
          <p14:tracePt t="108262" x="6180138" y="5724525"/>
          <p14:tracePt t="108279" x="6153150" y="5786438"/>
          <p14:tracePt t="108296" x="6126163" y="5840413"/>
          <p14:tracePt t="108312" x="6126163" y="5884863"/>
          <p14:tracePt t="108329" x="6126163" y="5946775"/>
          <p14:tracePt t="108345" x="6126163" y="5965825"/>
          <p14:tracePt t="108362" x="6134100" y="5973763"/>
          <p14:tracePt t="108379" x="6153150" y="5973763"/>
          <p14:tracePt t="108395" x="6180138" y="5919788"/>
          <p14:tracePt t="108412" x="6180138" y="5813425"/>
          <p14:tracePt t="108429" x="6197600" y="5786438"/>
          <p14:tracePt t="108535" x="6205538" y="5751513"/>
          <p14:tracePt t="108543" x="6205538" y="5732463"/>
          <p14:tracePt t="108671" x="6205538" y="5741988"/>
          <p14:tracePt t="108679" x="6205538" y="5751513"/>
          <p14:tracePt t="108696" x="6188075" y="5759450"/>
          <p14:tracePt t="108719" x="6170613" y="5768975"/>
          <p14:tracePt t="108735" x="6161088" y="5776913"/>
          <p14:tracePt t="108743" x="6153150" y="5786438"/>
          <p14:tracePt t="108751" x="6143625" y="5786438"/>
          <p14:tracePt t="108762" x="6134100" y="5786438"/>
          <p14:tracePt t="108779" x="6116638" y="5795963"/>
          <p14:tracePt t="108796" x="6081713" y="5813425"/>
          <p14:tracePt t="108812" x="6010275" y="5848350"/>
          <p14:tracePt t="108829" x="5929313" y="5875338"/>
          <p14:tracePt t="108845" x="5795963" y="5919788"/>
          <p14:tracePt t="108862" x="5661025" y="5946775"/>
          <p14:tracePt t="108879" x="5518150" y="6000750"/>
          <p14:tracePt t="108895" x="5330825" y="6027738"/>
          <p14:tracePt t="108912" x="5187950" y="6027738"/>
          <p14:tracePt t="108929" x="5037138" y="6045200"/>
          <p14:tracePt t="108945" x="4884738" y="6072188"/>
          <p14:tracePt t="108962" x="4795838" y="6072188"/>
          <p14:tracePt t="108979" x="4714875" y="6072188"/>
          <p14:tracePt t="108995" x="4625975" y="6072188"/>
          <p14:tracePt t="109012" x="4500563" y="6072188"/>
          <p14:tracePt t="109029" x="4394200" y="6072188"/>
          <p14:tracePt t="109045" x="4322763" y="6072188"/>
          <p14:tracePt t="109062" x="4241800" y="6072188"/>
          <p14:tracePt t="109079" x="4170363" y="6072188"/>
          <p14:tracePt t="109095" x="4000500" y="6054725"/>
          <p14:tracePt t="109112" x="3894138" y="6037263"/>
          <p14:tracePt t="109129" x="3759200" y="6010275"/>
          <p14:tracePt t="109145" x="3660775" y="6010275"/>
          <p14:tracePt t="109162" x="3581400" y="6010275"/>
          <p14:tracePt t="109178" x="3554413" y="6010275"/>
          <p14:tracePt t="109311" x="3544888" y="6010275"/>
          <p14:tracePt t="109415" x="3571875" y="6018213"/>
          <p14:tracePt t="109423" x="3581400" y="6018213"/>
          <p14:tracePt t="109431" x="3633788" y="6018213"/>
          <p14:tracePt t="109445" x="3652838" y="6037263"/>
          <p14:tracePt t="109462" x="3751263" y="6062663"/>
          <p14:tracePt t="109479" x="3830638" y="6089650"/>
          <p14:tracePt t="109496" x="3983038" y="6134100"/>
          <p14:tracePt t="109512" x="4054475" y="6134100"/>
          <p14:tracePt t="109529" x="4152900" y="6134100"/>
          <p14:tracePt t="109545" x="4224338" y="6134100"/>
          <p14:tracePt t="109562" x="4303713" y="6134100"/>
          <p14:tracePt t="109579" x="4375150" y="6134100"/>
          <p14:tracePt t="109595" x="4473575" y="6134100"/>
          <p14:tracePt t="109612" x="4545013" y="6134100"/>
          <p14:tracePt t="109629" x="4633913" y="6134100"/>
          <p14:tracePt t="109645" x="4759325" y="6134100"/>
          <p14:tracePt t="109662" x="4884738" y="6134100"/>
          <p14:tracePt t="109679" x="4965700" y="6134100"/>
          <p14:tracePt t="109696" x="5018088" y="6134100"/>
          <p14:tracePt t="109712" x="5054600" y="6134100"/>
          <p14:tracePt t="109729" x="5072063" y="6134100"/>
          <p14:tracePt t="109745" x="5081588" y="6134100"/>
          <p14:tracePt t="109762" x="5116513" y="6143625"/>
          <p14:tracePt t="109779" x="5180013" y="6143625"/>
          <p14:tracePt t="109795" x="5251450" y="6153150"/>
          <p14:tracePt t="109812" x="5367338" y="6153150"/>
          <p14:tracePt t="109829" x="5456238" y="6170613"/>
          <p14:tracePt t="109846" x="5537200" y="6197600"/>
          <p14:tracePt t="109862" x="5599113" y="6205538"/>
          <p14:tracePt t="109879" x="5697538" y="6224588"/>
          <p14:tracePt t="109896" x="5759450" y="6224588"/>
          <p14:tracePt t="109912" x="5803900" y="6232525"/>
          <p14:tracePt t="109929" x="5830888" y="6232525"/>
          <p14:tracePt t="109945" x="5929313" y="6259513"/>
          <p14:tracePt t="109962" x="6018213" y="6269038"/>
          <p14:tracePt t="109978" x="6126163" y="6286500"/>
          <p14:tracePt t="109995" x="6224588" y="6286500"/>
          <p14:tracePt t="110012" x="6269038" y="6296025"/>
          <p14:tracePt t="110028" x="6313488" y="6296025"/>
          <p14:tracePt t="110079" x="6323013" y="6296025"/>
          <p14:tracePt t="110095" x="6330950" y="6296025"/>
          <p14:tracePt t="110103" x="6348413" y="6296025"/>
          <p14:tracePt t="110119" x="6367463" y="6296025"/>
          <p14:tracePt t="110151" x="6375400" y="6296025"/>
          <p14:tracePt t="110175" x="6384925" y="6296025"/>
          <p14:tracePt t="110263" x="6394450" y="6296025"/>
          <p14:tracePt t="110271" x="6419850" y="6296025"/>
          <p14:tracePt t="110287" x="6429375" y="6296025"/>
          <p14:tracePt t="110296" x="6438900" y="6313488"/>
          <p14:tracePt t="110312" x="6473825" y="6323013"/>
          <p14:tracePt t="110329" x="6491288" y="6330950"/>
          <p14:tracePt t="110345" x="6537325" y="6330950"/>
          <p14:tracePt t="110362" x="6599238" y="6330950"/>
          <p14:tracePt t="110379" x="6643688" y="6330950"/>
          <p14:tracePt t="110395" x="6724650" y="6313488"/>
          <p14:tracePt t="110412" x="6796088" y="6286500"/>
          <p14:tracePt t="110428" x="6823075" y="6259513"/>
          <p14:tracePt t="110445" x="6848475" y="6232525"/>
          <p14:tracePt t="110462" x="6858000" y="6224588"/>
          <p14:tracePt t="110479" x="6858000" y="6215063"/>
          <p14:tracePt t="110496" x="6858000" y="6205538"/>
          <p14:tracePt t="110512" x="6858000" y="6197600"/>
          <p14:tracePt t="110529" x="6867525" y="6188075"/>
          <p14:tracePt t="110562" x="6867525" y="6161088"/>
          <p14:tracePt t="110591" x="6867525" y="6153150"/>
          <p14:tracePt t="110607" x="6884988" y="6143625"/>
          <p14:tracePt t="110623" x="6894513" y="6134100"/>
          <p14:tracePt t="110631" x="6911975" y="6126163"/>
          <p14:tracePt t="110647" x="6919913" y="6126163"/>
          <p14:tracePt t="110662" x="6973888" y="6108700"/>
          <p14:tracePt t="110679" x="7027863" y="6089650"/>
          <p14:tracePt t="110696" x="7089775" y="6072188"/>
          <p14:tracePt t="110712" x="7161213" y="6072188"/>
          <p14:tracePt t="110729" x="7286625" y="6072188"/>
          <p14:tracePt t="110745" x="7367588" y="6072188"/>
          <p14:tracePt t="110762" x="7473950" y="6072188"/>
          <p14:tracePt t="110779" x="7518400" y="6072188"/>
          <p14:tracePt t="110795" x="7527925" y="6072188"/>
          <p14:tracePt t="110828" x="7537450" y="6072188"/>
          <p14:tracePt t="110845" x="7572375" y="6072188"/>
          <p14:tracePt t="110862" x="7599363" y="6062663"/>
          <p14:tracePt t="110879" x="7626350" y="6045200"/>
          <p14:tracePt t="110896" x="7653338" y="6045200"/>
          <p14:tracePt t="110912" x="7670800" y="6027738"/>
          <p14:tracePt t="110928" x="7680325" y="6027738"/>
          <p14:tracePt t="110945" x="7688263" y="6027738"/>
          <p14:tracePt t="110991" x="7697788" y="6018213"/>
          <p14:tracePt t="111015" x="7715250" y="6018213"/>
          <p14:tracePt t="111151" x="7732713" y="6018213"/>
          <p14:tracePt t="111959" x="7742238" y="6018213"/>
          <p14:tracePt t="112239" x="7705725" y="6018213"/>
          <p14:tracePt t="112247" x="7670800" y="6037263"/>
          <p14:tracePt t="112263" x="7608888" y="6054725"/>
          <p14:tracePt t="112271" x="7554913" y="6062663"/>
          <p14:tracePt t="112280" x="7518400" y="6062663"/>
          <p14:tracePt t="112296" x="7385050" y="6126163"/>
          <p14:tracePt t="112312" x="7232650" y="6143625"/>
          <p14:tracePt t="112328" x="7027863" y="6197600"/>
          <p14:tracePt t="112345" x="6875463" y="6197600"/>
          <p14:tracePt t="112362" x="6732588" y="6197600"/>
          <p14:tracePt t="112378" x="6562725" y="6197600"/>
          <p14:tracePt t="112395" x="6411913" y="6197600"/>
          <p14:tracePt t="112412" x="6224588" y="6197600"/>
          <p14:tracePt t="112428" x="6072188" y="6197600"/>
          <p14:tracePt t="112445" x="5875338" y="6215063"/>
          <p14:tracePt t="112462" x="5705475" y="6232525"/>
          <p14:tracePt t="112479" x="5473700" y="6276975"/>
          <p14:tracePt t="112496" x="5322888" y="6296025"/>
          <p14:tracePt t="112512" x="5170488" y="6303963"/>
          <p14:tracePt t="112528" x="5072063" y="6323013"/>
          <p14:tracePt t="112545" x="4965700" y="6323013"/>
          <p14:tracePt t="112562" x="4902200" y="6323013"/>
          <p14:tracePt t="112578" x="4894263" y="6323013"/>
          <p14:tracePt t="112595" x="4884738" y="6323013"/>
          <p14:tracePt t="112615" x="4867275" y="6323013"/>
          <p14:tracePt t="112628" x="4857750" y="6323013"/>
          <p14:tracePt t="112645" x="4830763" y="6323013"/>
          <p14:tracePt t="112662" x="4776788" y="6296025"/>
          <p14:tracePt t="112679" x="4714875" y="6269038"/>
          <p14:tracePt t="112695" x="4679950" y="6269038"/>
          <p14:tracePt t="112712" x="4625975" y="6259513"/>
          <p14:tracePt t="112855" x="4652963" y="6259513"/>
          <p14:tracePt t="112863" x="4660900" y="6259513"/>
          <p14:tracePt t="112871" x="4679950" y="6259513"/>
          <p14:tracePt t="112879" x="4732338" y="6259513"/>
          <p14:tracePt t="112896" x="4867275" y="6296025"/>
          <p14:tracePt t="112912" x="5108575" y="6313488"/>
          <p14:tracePt t="112929" x="5419725" y="6330950"/>
          <p14:tracePt t="112946" x="5803900" y="6330950"/>
          <p14:tracePt t="112962" x="6134100" y="6330950"/>
          <p14:tracePt t="112978" x="6419850" y="6330950"/>
          <p14:tracePt t="112995" x="6616700" y="6330950"/>
          <p14:tracePt t="113012" x="6742113" y="6330950"/>
          <p14:tracePt t="113029" x="6823075" y="6330950"/>
          <p14:tracePt t="113045" x="6867525" y="6330950"/>
          <p14:tracePt t="113062" x="6938963" y="6330950"/>
          <p14:tracePt t="113079" x="7116763" y="6330950"/>
          <p14:tracePt t="113096" x="7269163" y="6330950"/>
          <p14:tracePt t="113112" x="7412038" y="6330950"/>
          <p14:tracePt t="113128" x="7562850" y="6330950"/>
          <p14:tracePt t="113145" x="7616825" y="6330950"/>
          <p14:tracePt t="113162" x="7643813" y="6330950"/>
          <p14:tracePt t="113199" x="7653338" y="6330950"/>
          <p14:tracePt t="113211" x="7670800" y="6330950"/>
          <p14:tracePt t="113228" x="7705725" y="6330950"/>
          <p14:tracePt t="113245" x="7786688" y="6296025"/>
          <p14:tracePt t="113262" x="7885113" y="6242050"/>
          <p14:tracePt t="113279" x="7991475" y="6180138"/>
          <p14:tracePt t="113296" x="8089900" y="6134100"/>
          <p14:tracePt t="113312" x="8126413" y="6099175"/>
          <p14:tracePt t="113328" x="8143875" y="6062663"/>
          <p14:tracePt t="113345" x="8143875" y="6000750"/>
          <p14:tracePt t="113362" x="8143875" y="5973763"/>
          <p14:tracePt t="113378" x="8143875" y="5919788"/>
          <p14:tracePt t="113395" x="8143875" y="5875338"/>
          <p14:tracePt t="113412" x="8099425" y="5857875"/>
          <p14:tracePt t="113428" x="8010525" y="5840413"/>
          <p14:tracePt t="113445" x="7867650" y="5795963"/>
          <p14:tracePt t="113462" x="7697788" y="5786438"/>
          <p14:tracePt t="113479" x="7375525" y="5732463"/>
          <p14:tracePt t="113495" x="7180263" y="5715000"/>
          <p14:tracePt t="113512" x="6929438" y="5697538"/>
          <p14:tracePt t="113528" x="6715125" y="5697538"/>
          <p14:tracePt t="113545" x="6545263" y="5697538"/>
          <p14:tracePt t="113562" x="6348413" y="5697538"/>
          <p14:tracePt t="113579" x="6161088" y="5697538"/>
          <p14:tracePt t="113596" x="5983288" y="5697538"/>
          <p14:tracePt t="113612" x="5795963" y="5697538"/>
          <p14:tracePt t="113628" x="5599113" y="5697538"/>
          <p14:tracePt t="113645" x="5429250" y="5680075"/>
          <p14:tracePt t="113662" x="5303838" y="5680075"/>
          <p14:tracePt t="113679" x="5153025" y="5680075"/>
          <p14:tracePt t="113696" x="5062538" y="5680075"/>
          <p14:tracePt t="113712" x="4956175" y="5680075"/>
          <p14:tracePt t="113728" x="4857750" y="5688013"/>
          <p14:tracePt t="113745" x="4795838" y="5715000"/>
          <p14:tracePt t="113762" x="4751388" y="5741988"/>
          <p14:tracePt t="113778" x="4670425" y="5776913"/>
          <p14:tracePt t="113795" x="4633913" y="5795963"/>
          <p14:tracePt t="113812" x="4589463" y="5813425"/>
          <p14:tracePt t="113828" x="4554538" y="5848350"/>
          <p14:tracePt t="113845" x="4518025" y="5875338"/>
          <p14:tracePt t="113862" x="4491038" y="5902325"/>
          <p14:tracePt t="113879" x="4456113" y="5983288"/>
          <p14:tracePt t="113895" x="4446588" y="6037263"/>
          <p14:tracePt t="113912" x="4446588" y="6099175"/>
          <p14:tracePt t="113928" x="4446588" y="6143625"/>
          <p14:tracePt t="113945" x="4446588" y="6188075"/>
          <p14:tracePt t="113961" x="4483100" y="6224588"/>
          <p14:tracePt t="113978" x="4518025" y="6259513"/>
          <p14:tracePt t="113995" x="4598988" y="6296025"/>
          <p14:tracePt t="114012" x="4660900" y="6340475"/>
          <p14:tracePt t="114028" x="4776788" y="6375400"/>
          <p14:tracePt t="114045" x="4911725" y="6411913"/>
          <p14:tracePt t="114062" x="5062538" y="6456363"/>
          <p14:tracePt t="114078" x="5160963" y="6483350"/>
          <p14:tracePt t="114095" x="5241925" y="6510338"/>
          <p14:tracePt t="114112" x="5295900" y="6518275"/>
          <p14:tracePt t="114128" x="5384800" y="6537325"/>
          <p14:tracePt t="114145" x="5527675" y="6537325"/>
          <p14:tracePt t="114162" x="5741988" y="6537325"/>
          <p14:tracePt t="114178" x="6054725" y="6537325"/>
          <p14:tracePt t="114195" x="6340475" y="6537325"/>
          <p14:tracePt t="114212" x="6608763" y="6554788"/>
          <p14:tracePt t="114229" x="6777038" y="6554788"/>
          <p14:tracePt t="114245" x="6929438" y="6554788"/>
          <p14:tracePt t="114262" x="7037388" y="6554788"/>
          <p14:tracePt t="114279" x="7180263" y="6527800"/>
          <p14:tracePt t="114295" x="7313613" y="6500813"/>
          <p14:tracePt t="114312" x="7446963" y="6438900"/>
          <p14:tracePt t="114329" x="7562850" y="6411913"/>
          <p14:tracePt t="114345" x="7653338" y="6340475"/>
          <p14:tracePt t="114362" x="7732713" y="6269038"/>
          <p14:tracePt t="114378" x="7777163" y="6224588"/>
          <p14:tracePt t="114395" x="7823200" y="6161088"/>
          <p14:tracePt t="114412" x="7823200" y="6116638"/>
          <p14:tracePt t="114428" x="7823200" y="6072188"/>
          <p14:tracePt t="114445" x="7823200" y="6000750"/>
          <p14:tracePt t="114462" x="7823200" y="5938838"/>
          <p14:tracePt t="114479" x="7823200" y="5867400"/>
          <p14:tracePt t="114495" x="7823200" y="5822950"/>
          <p14:tracePt t="114512" x="7804150" y="5803900"/>
          <p14:tracePt t="114529" x="7796213" y="5776913"/>
          <p14:tracePt t="114545" x="7759700" y="5741988"/>
          <p14:tracePt t="114562" x="7688263" y="5732463"/>
          <p14:tracePt t="114578" x="7562850" y="5688013"/>
          <p14:tracePt t="114595" x="7385050" y="5670550"/>
          <p14:tracePt t="114612" x="7188200" y="5653088"/>
          <p14:tracePt t="114628" x="6983413" y="5581650"/>
          <p14:tracePt t="114645" x="6742113" y="5562600"/>
          <p14:tracePt t="114662" x="6537325" y="5537200"/>
          <p14:tracePt t="114678" x="6340475" y="5500688"/>
          <p14:tracePt t="114696" x="5991225" y="5446713"/>
          <p14:tracePt t="114712" x="5795963" y="5429250"/>
          <p14:tracePt t="114728" x="5554663" y="5394325"/>
          <p14:tracePt t="114745" x="5348288" y="5357813"/>
          <p14:tracePt t="114762" x="5205413" y="5340350"/>
          <p14:tracePt t="114778" x="5072063" y="5322888"/>
          <p14:tracePt t="114795" x="4929188" y="5313363"/>
          <p14:tracePt t="114812" x="4776788" y="5313363"/>
          <p14:tracePt t="114828" x="4652963" y="5313363"/>
          <p14:tracePt t="114845" x="4581525" y="5313363"/>
          <p14:tracePt t="114862" x="4518025" y="5313363"/>
          <p14:tracePt t="114879" x="4465638" y="5313363"/>
          <p14:tracePt t="114896" x="4429125" y="5313363"/>
          <p14:tracePt t="114912" x="4411663" y="5313363"/>
          <p14:tracePt t="114928" x="4384675" y="5313363"/>
          <p14:tracePt t="114945" x="4313238" y="5348288"/>
          <p14:tracePt t="114962" x="4268788" y="5375275"/>
          <p14:tracePt t="114978" x="4224338" y="5402263"/>
          <p14:tracePt t="114995" x="4197350" y="5419725"/>
          <p14:tracePt t="115012" x="4160838" y="5456238"/>
          <p14:tracePt t="115028" x="4143375" y="5500688"/>
          <p14:tracePt t="115045" x="4116388" y="5562600"/>
          <p14:tracePt t="115062" x="4116388" y="5643563"/>
          <p14:tracePt t="115079" x="4116388" y="5759450"/>
          <p14:tracePt t="115095" x="4125913" y="5848350"/>
          <p14:tracePt t="115112" x="4152900" y="5911850"/>
          <p14:tracePt t="115128" x="4187825" y="5983288"/>
          <p14:tracePt t="115145" x="4214813" y="6027738"/>
          <p14:tracePt t="115161" x="4259263" y="6089650"/>
          <p14:tracePt t="115178" x="4330700" y="6153150"/>
          <p14:tracePt t="115195" x="4394200" y="6197600"/>
          <p14:tracePt t="115212" x="4554538" y="6276975"/>
          <p14:tracePt t="115228" x="4732338" y="6340475"/>
          <p14:tracePt t="115245" x="4875213" y="6402388"/>
          <p14:tracePt t="115262" x="4938713" y="6429375"/>
          <p14:tracePt t="115279" x="5045075" y="6465888"/>
          <p14:tracePt t="115295" x="5116513" y="6465888"/>
          <p14:tracePt t="115312" x="5224463" y="6465888"/>
          <p14:tracePt t="115328" x="5340350" y="6465888"/>
          <p14:tracePt t="115345" x="5554663" y="6483350"/>
          <p14:tracePt t="115361" x="5840413" y="6483350"/>
          <p14:tracePt t="115378" x="6224588" y="6483350"/>
          <p14:tracePt t="115395" x="6554788" y="6483350"/>
          <p14:tracePt t="115412" x="6751638" y="6483350"/>
          <p14:tracePt t="115428" x="6875463" y="6483350"/>
          <p14:tracePt t="115445" x="6956425" y="6483350"/>
          <p14:tracePt t="115462" x="7045325" y="6465888"/>
          <p14:tracePt t="115479" x="7242175" y="6357938"/>
          <p14:tracePt t="115495" x="7412038" y="6276975"/>
          <p14:tracePt t="115512" x="7616825" y="6170613"/>
          <p14:tracePt t="115528" x="7759700" y="6108700"/>
          <p14:tracePt t="115545" x="7885113" y="6054725"/>
          <p14:tracePt t="115562" x="7947025" y="6027738"/>
          <p14:tracePt t="115615" x="7956550" y="6000750"/>
          <p14:tracePt t="115623" x="7974013" y="5965825"/>
          <p14:tracePt t="115631" x="7974013" y="5938838"/>
          <p14:tracePt t="115645" x="7983538" y="5902325"/>
          <p14:tracePt t="115661" x="7983538" y="5822950"/>
          <p14:tracePt t="115678" x="7983538" y="5759450"/>
          <p14:tracePt t="115695" x="7983538" y="5688013"/>
          <p14:tracePt t="115712" x="7983538" y="5661025"/>
          <p14:tracePt t="115728" x="7947025" y="5626100"/>
          <p14:tracePt t="115745" x="7902575" y="5608638"/>
          <p14:tracePt t="115762" x="7858125" y="5608638"/>
          <p14:tracePt t="115778" x="7796213" y="5608638"/>
          <p14:tracePt t="115795" x="7715250" y="5608638"/>
          <p14:tracePt t="115812" x="7661275" y="5608638"/>
          <p14:tracePt t="115828" x="7608888" y="5608638"/>
          <p14:tracePt t="115845" x="7589838" y="5616575"/>
          <p14:tracePt t="115879" x="7581900" y="5626100"/>
          <p14:tracePt t="115896" x="7581900" y="5643563"/>
          <p14:tracePt t="116007" x="7537450" y="5661025"/>
          <p14:tracePt t="116015" x="7527925" y="5715000"/>
          <p14:tracePt t="116023" x="7500938" y="5715000"/>
          <p14:tracePt t="116055" x="7581900" y="5715000"/>
          <p14:tracePt t="116063" x="7724775" y="5715000"/>
          <p14:tracePt t="116071" x="7894638" y="5715000"/>
          <p14:tracePt t="116080" x="8081963" y="5715000"/>
          <p14:tracePt t="116095" x="8518525" y="5643563"/>
          <p14:tracePt t="116112" x="9045575" y="5402263"/>
          <p14:tracePt t="116128" x="9705975" y="5018088"/>
          <p14:tracePt t="116145" x="10555288" y="4537075"/>
          <p14:tracePt t="116161" x="11331575" y="4037013"/>
          <p14:tracePt t="116178" x="11930063" y="3581400"/>
          <p14:tracePt t="116195" x="12188825" y="3303588"/>
          <p14:tracePt t="116211" x="12188825" y="3017838"/>
          <p14:tracePt t="116228" x="12188825" y="2732088"/>
          <p14:tracePt t="116245" x="12188825" y="2527300"/>
          <p14:tracePt t="116261" x="12188825" y="2366963"/>
          <p14:tracePt t="116279" x="12188825" y="2187575"/>
          <p14:tracePt t="116296" x="12188825" y="2108200"/>
          <p14:tracePt t="116312" x="12188825" y="2054225"/>
          <p14:tracePt t="116328" x="12188825" y="2036763"/>
          <p14:tracePt t="116345" x="12171363" y="1990725"/>
          <p14:tracePt t="116362" x="12144375" y="1990725"/>
          <p14:tracePt t="116378" x="12090400" y="1990725"/>
          <p14:tracePt t="116395" x="12063413" y="1990725"/>
          <p14:tracePt t="116412" x="12038013" y="1990725"/>
          <p14:tracePt t="116428" x="11984038" y="1990725"/>
          <p14:tracePt t="116445" x="11868150" y="1990725"/>
          <p14:tracePt t="116462" x="11725275" y="1990725"/>
          <p14:tracePt t="116479" x="11403013" y="1965325"/>
          <p14:tracePt t="116496" x="11341100" y="1965325"/>
          <p14:tracePt t="116559" x="11341100" y="1946275"/>
          <p14:tracePt t="116631" x="11341100" y="1938338"/>
          <p14:tracePt t="116655" x="11331575" y="1938338"/>
          <p14:tracePt t="116663" x="11314113" y="1938338"/>
          <p14:tracePt t="116671" x="11296650" y="1938338"/>
          <p14:tracePt t="116679" x="11287125" y="1938338"/>
          <p14:tracePt t="116696" x="11233150" y="1919288"/>
          <p14:tracePt t="116713" x="11153775" y="1901825"/>
          <p14:tracePt t="116729" x="11018838" y="1857375"/>
          <p14:tracePt t="116745" x="10841038" y="1839913"/>
          <p14:tracePt t="116762" x="10599738" y="1795463"/>
          <p14:tracePt t="116778" x="10420350" y="1776413"/>
          <p14:tracePt t="116795" x="10331450" y="1776413"/>
          <p14:tracePt t="116812" x="10313988" y="1776413"/>
          <p14:tracePt t="117039" x="10296525" y="1776413"/>
          <p14:tracePt t="117047" x="10252075" y="1776413"/>
          <p14:tracePt t="117055" x="10215563" y="1776413"/>
          <p14:tracePt t="117063" x="10188575" y="1776413"/>
          <p14:tracePt t="117078" x="10153650" y="1776413"/>
          <p14:tracePt t="117095" x="10134600" y="1785938"/>
          <p14:tracePt t="117097" x="10117138" y="1785938"/>
          <p14:tracePt t="117112" x="10099675" y="1785938"/>
          <p14:tracePt t="117263" x="10090150" y="1785938"/>
          <p14:tracePt t="117271" x="10082213" y="1785938"/>
          <p14:tracePt t="117287" x="10072688" y="1785938"/>
          <p14:tracePt t="117312" x="10045700" y="1785938"/>
          <p14:tracePt t="117328" x="10028238" y="1785938"/>
          <p14:tracePt t="117359" x="10010775" y="1785938"/>
          <p14:tracePt t="117375" x="9991725" y="1785938"/>
          <p14:tracePt t="117623" x="9983788" y="1785938"/>
          <p14:tracePt t="117631" x="9983788" y="1795463"/>
          <p14:tracePt t="117639" x="9983788" y="1830388"/>
          <p14:tracePt t="117647" x="9983788" y="1884363"/>
          <p14:tracePt t="117662" x="9983788" y="1893888"/>
          <p14:tracePt t="117679" x="9983788" y="1938338"/>
          <p14:tracePt t="117695" x="9966325" y="1965325"/>
          <p14:tracePt t="117855" x="9956800" y="1973263"/>
          <p14:tracePt t="117871" x="9939338" y="1973263"/>
          <p14:tracePt t="117879" x="9929813" y="1973263"/>
          <p14:tracePt t="117895" x="9920288" y="1973263"/>
          <p14:tracePt t="117903" x="9894888" y="1965325"/>
          <p14:tracePt t="117913" x="9885363" y="1946275"/>
          <p14:tracePt t="117928" x="9867900" y="1928813"/>
          <p14:tracePt t="118143" x="9885363" y="1928813"/>
          <p14:tracePt t="118151" x="9894888" y="1946275"/>
          <p14:tracePt t="118161" x="9912350" y="1965325"/>
          <p14:tracePt t="118178" x="9929813" y="1973263"/>
          <p14:tracePt t="118195" x="9947275" y="1990725"/>
          <p14:tracePt t="118215" x="9947275" y="2000250"/>
          <p14:tracePt t="118351" x="9956800" y="2009775"/>
          <p14:tracePt t="118407" x="9966325" y="2009775"/>
          <p14:tracePt t="118415" x="9983788" y="1990725"/>
          <p14:tracePt t="118423" x="10001250" y="1973263"/>
          <p14:tracePt t="118431" x="10028238" y="1946275"/>
          <p14:tracePt t="118445" x="10037763" y="1938338"/>
          <p14:tracePt t="118461" x="10045700" y="1884363"/>
          <p14:tracePt t="118479" x="10055225" y="1839913"/>
          <p14:tracePt t="118495" x="10072688" y="1776413"/>
          <p14:tracePt t="118591" x="10072688" y="1822450"/>
          <p14:tracePt t="118599" x="10072688" y="1866900"/>
          <p14:tracePt t="118611" x="10063163" y="1938338"/>
          <p14:tracePt t="118629" x="9983788" y="2098675"/>
          <p14:tracePt t="118645" x="9939338" y="2241550"/>
          <p14:tracePt t="118661" x="9920288" y="2455863"/>
          <p14:tracePt t="118679" x="9902825" y="2965450"/>
          <p14:tracePt t="118695" x="9867900" y="3251200"/>
          <p14:tracePt t="118712" x="9867900" y="3402013"/>
          <p14:tracePt t="118728" x="9947275" y="3490913"/>
          <p14:tracePt t="118745" x="10018713" y="3544888"/>
          <p14:tracePt t="118761" x="10099675" y="3581400"/>
          <p14:tracePt t="118778" x="10153650" y="3608388"/>
          <p14:tracePt t="118795" x="10198100" y="3608388"/>
          <p14:tracePt t="118811" x="10233025" y="3608388"/>
          <p14:tracePt t="118828" x="10252075" y="3608388"/>
          <p14:tracePt t="118845" x="10260013" y="3581400"/>
          <p14:tracePt t="118861" x="10260013" y="3571875"/>
          <p14:tracePt t="118895" x="10269538" y="3554413"/>
          <p14:tracePt t="118912" x="10269538" y="3517900"/>
          <p14:tracePt t="118929" x="10269538" y="3473450"/>
          <p14:tracePt t="118945" x="10269538" y="3429000"/>
          <p14:tracePt t="118961" x="10269538" y="3367088"/>
          <p14:tracePt t="118978" x="10269538" y="3313113"/>
          <p14:tracePt t="118995" x="10269538" y="3251200"/>
          <p14:tracePt t="119011" x="10233025" y="3197225"/>
          <p14:tracePt t="119028" x="10198100" y="3160713"/>
          <p14:tracePt t="119045" x="10117138" y="3133725"/>
          <p14:tracePt t="119061" x="10055225" y="3108325"/>
          <p14:tracePt t="119079" x="9991725" y="3098800"/>
          <p14:tracePt t="119095" x="9912350" y="3098800"/>
          <p14:tracePt t="119112" x="9867900" y="3098800"/>
          <p14:tracePt t="119128" x="9823450" y="3098800"/>
          <p14:tracePt t="119145" x="9777413" y="3098800"/>
          <p14:tracePt t="119161" x="9742488" y="3098800"/>
          <p14:tracePt t="119178" x="9705975" y="3098800"/>
          <p14:tracePt t="119195" x="9688513" y="3108325"/>
          <p14:tracePt t="119212" x="9634538" y="3125788"/>
          <p14:tracePt t="119229" x="9626600" y="3133725"/>
          <p14:tracePt t="119245" x="9599613" y="3143250"/>
          <p14:tracePt t="119262" x="9572625" y="3170238"/>
          <p14:tracePt t="119279" x="9572625" y="3187700"/>
          <p14:tracePt t="119295" x="9572625" y="3214688"/>
          <p14:tracePt t="119312" x="9572625" y="3259138"/>
          <p14:tracePt t="119328" x="9572625" y="3295650"/>
          <p14:tracePt t="119345" x="9599613" y="3357563"/>
          <p14:tracePt t="119361" x="9626600" y="3402013"/>
          <p14:tracePt t="119378" x="9680575" y="3455988"/>
          <p14:tracePt t="119395" x="9705975" y="3490913"/>
          <p14:tracePt t="119411" x="9725025" y="3527425"/>
          <p14:tracePt t="119428" x="9732963" y="3536950"/>
          <p14:tracePt t="119445" x="9752013" y="3544888"/>
          <p14:tracePt t="119461" x="9769475" y="3562350"/>
          <p14:tracePt t="119478" x="9786938" y="3581400"/>
          <p14:tracePt t="119495" x="9848850" y="3625850"/>
          <p14:tracePt t="119512" x="9885363" y="3652838"/>
          <p14:tracePt t="119528" x="9929813" y="3670300"/>
          <p14:tracePt t="119545" x="9966325" y="3687763"/>
          <p14:tracePt t="119561" x="10010775" y="3705225"/>
          <p14:tracePt t="119578" x="10055225" y="3714750"/>
          <p14:tracePt t="119595" x="10117138" y="3714750"/>
          <p14:tracePt t="119611" x="10198100" y="3714750"/>
          <p14:tracePt t="119628" x="10269538" y="3714750"/>
          <p14:tracePt t="119645" x="10358438" y="3714750"/>
          <p14:tracePt t="119661" x="10394950" y="3714750"/>
          <p14:tracePt t="119678" x="10456863" y="3679825"/>
          <p14:tracePt t="119695" x="10528300" y="3652838"/>
          <p14:tracePt t="119712" x="10555288" y="3625850"/>
          <p14:tracePt t="119729" x="10563225" y="3616325"/>
          <p14:tracePt t="119745" x="10582275" y="3581400"/>
          <p14:tracePt t="119761" x="10582275" y="3562350"/>
          <p14:tracePt t="119778" x="10609263" y="3509963"/>
          <p14:tracePt t="119795" x="10617200" y="3446463"/>
          <p14:tracePt t="119811" x="10617200" y="3402013"/>
          <p14:tracePt t="119828" x="10617200" y="3348038"/>
          <p14:tracePt t="119845" x="10617200" y="3286125"/>
          <p14:tracePt t="119861" x="10617200" y="3241675"/>
          <p14:tracePt t="119879" x="10590213" y="3197225"/>
          <p14:tracePt t="119895" x="10545763" y="3125788"/>
          <p14:tracePt t="119912" x="10518775" y="3098800"/>
          <p14:tracePt t="119928" x="10501313" y="3081338"/>
          <p14:tracePt t="119945" x="10474325" y="3071813"/>
          <p14:tracePt t="119961" x="10439400" y="3044825"/>
          <p14:tracePt t="119978" x="10394950" y="3036888"/>
          <p14:tracePt t="119995" x="10340975" y="3017838"/>
          <p14:tracePt t="120011" x="10260013" y="2982913"/>
          <p14:tracePt t="120028" x="10206038" y="2973388"/>
          <p14:tracePt t="120045" x="10180638" y="2973388"/>
          <p14:tracePt t="120061" x="10117138" y="2973388"/>
          <p14:tracePt t="120079" x="10063163" y="2973388"/>
          <p14:tracePt t="120095" x="10001250" y="2973388"/>
          <p14:tracePt t="120112" x="9956800" y="2973388"/>
          <p14:tracePt t="120128" x="9894888" y="2973388"/>
          <p14:tracePt t="120145" x="9858375" y="2973388"/>
          <p14:tracePt t="120161" x="9823450" y="2973388"/>
          <p14:tracePt t="120178" x="9777413" y="2982913"/>
          <p14:tracePt t="120195" x="9732963" y="3009900"/>
          <p14:tracePt t="120211" x="9705975" y="3017838"/>
          <p14:tracePt t="120245" x="9698038" y="3027363"/>
          <p14:tracePt t="120261" x="9688513" y="3036888"/>
          <p14:tracePt t="120278" x="9661525" y="3054350"/>
          <p14:tracePt t="120295" x="9644063" y="3071813"/>
          <p14:tracePt t="120312" x="9609138" y="3116263"/>
          <p14:tracePt t="120328" x="9599613" y="3160713"/>
          <p14:tracePt t="120344" x="9590088" y="3205163"/>
          <p14:tracePt t="120361" x="9590088" y="3232150"/>
          <p14:tracePt t="120378" x="9590088" y="3276600"/>
          <p14:tracePt t="120395" x="9590088" y="3303588"/>
          <p14:tracePt t="120411" x="9590088" y="3340100"/>
          <p14:tracePt t="120428" x="9626600" y="3402013"/>
          <p14:tracePt t="120445" x="9644063" y="3429000"/>
          <p14:tracePt t="120461" x="9671050" y="3446463"/>
          <p14:tracePt t="120479" x="9688513" y="3482975"/>
          <p14:tracePt t="120495" x="9725025" y="3527425"/>
          <p14:tracePt t="120512" x="9742488" y="3544888"/>
          <p14:tracePt t="120528" x="9759950" y="3554413"/>
          <p14:tracePt t="120545" x="9769475" y="3571875"/>
          <p14:tracePt t="120561" x="9796463" y="3581400"/>
          <p14:tracePt t="120578" x="9813925" y="3589338"/>
          <p14:tracePt t="120595" x="9867900" y="3589338"/>
          <p14:tracePt t="120611" x="9902825" y="3589338"/>
          <p14:tracePt t="120628" x="9929813" y="3589338"/>
          <p14:tracePt t="120645" x="9956800" y="3589338"/>
          <p14:tracePt t="120661" x="9974263" y="3589338"/>
          <p14:tracePt t="120678" x="9983788" y="3589338"/>
          <p14:tracePt t="120694" x="9991725" y="3589338"/>
          <p14:tracePt t="120712" x="10028238" y="3589338"/>
          <p14:tracePt t="120728" x="10090150" y="3589338"/>
          <p14:tracePt t="120745" x="10109200" y="3589338"/>
          <p14:tracePt t="120761" x="10117138" y="3589338"/>
          <p14:tracePt t="120778" x="10153650" y="3589338"/>
          <p14:tracePt t="120811" x="10161588" y="3581400"/>
          <p14:tracePt t="120828" x="10171113" y="3581400"/>
          <p14:tracePt t="120845" x="10206038" y="3562350"/>
          <p14:tracePt t="120861" x="10233025" y="3536950"/>
          <p14:tracePt t="120879" x="10269538" y="3509963"/>
          <p14:tracePt t="120895" x="10313988" y="3473450"/>
          <p14:tracePt t="120912" x="10340975" y="3455988"/>
          <p14:tracePt t="120928" x="10358438" y="3419475"/>
          <p14:tracePt t="120945" x="10375900" y="3402013"/>
          <p14:tracePt t="120961" x="10375900" y="3367088"/>
          <p14:tracePt t="120978" x="10394950" y="3340100"/>
          <p14:tracePt t="120995" x="10394950" y="3303588"/>
          <p14:tracePt t="121011" x="10394950" y="3259138"/>
          <p14:tracePt t="121028" x="10375900" y="3214688"/>
          <p14:tracePt t="121045" x="10348913" y="3152775"/>
          <p14:tracePt t="121061" x="10323513" y="3116263"/>
          <p14:tracePt t="121078" x="10287000" y="3081338"/>
          <p14:tracePt t="121095" x="10269538" y="3054350"/>
          <p14:tracePt t="121112" x="10252075" y="3036888"/>
          <p14:tracePt t="121128" x="10188575" y="3009900"/>
          <p14:tracePt t="121145" x="10126663" y="3000375"/>
          <p14:tracePt t="121161" x="10001250" y="2955925"/>
          <p14:tracePt t="121178" x="9956800" y="2955925"/>
          <p14:tracePt t="121194" x="9929813" y="2946400"/>
          <p14:tracePt t="121211" x="9902825" y="2946400"/>
          <p14:tracePt t="121228" x="9867900" y="2946400"/>
          <p14:tracePt t="121244" x="9848850" y="2946400"/>
          <p14:tracePt t="121261" x="9813925" y="2946400"/>
          <p14:tracePt t="121278" x="9752013" y="2973388"/>
          <p14:tracePt t="121295" x="9680575" y="3017838"/>
          <p14:tracePt t="121312" x="9653588" y="3036888"/>
          <p14:tracePt t="121328" x="9626600" y="3054350"/>
          <p14:tracePt t="121345" x="9617075" y="3081338"/>
          <p14:tracePt t="121361" x="9590088" y="3108325"/>
          <p14:tracePt t="121378" x="9582150" y="3143250"/>
          <p14:tracePt t="121395" x="9572625" y="3187700"/>
          <p14:tracePt t="121411" x="9572625" y="3241675"/>
          <p14:tracePt t="121428" x="9572625" y="3276600"/>
          <p14:tracePt t="121445" x="9572625" y="3322638"/>
          <p14:tracePt t="121461" x="9572625" y="3394075"/>
          <p14:tracePt t="121478" x="9572625" y="3446463"/>
          <p14:tracePt t="121495" x="9582150" y="3517900"/>
          <p14:tracePt t="121528" x="9599613" y="3527425"/>
          <p14:tracePt t="121545" x="9609138" y="3544888"/>
          <p14:tracePt t="121561" x="9626600" y="3562350"/>
          <p14:tracePt t="121578" x="9661525" y="3581400"/>
          <p14:tracePt t="121595" x="9759950" y="3608388"/>
          <p14:tracePt t="121611" x="9867900" y="3633788"/>
          <p14:tracePt t="121628" x="9974263" y="3633788"/>
          <p14:tracePt t="121645" x="10072688" y="3652838"/>
          <p14:tracePt t="121661" x="10198100" y="3652838"/>
          <p14:tracePt t="121678" x="10287000" y="3652838"/>
          <p14:tracePt t="121695" x="10375900" y="3652838"/>
          <p14:tracePt t="121712" x="10394950" y="3652838"/>
          <p14:tracePt t="121728" x="10439400" y="3643313"/>
          <p14:tracePt t="121745" x="10483850" y="3616325"/>
          <p14:tracePt t="121761" x="10537825" y="3581400"/>
          <p14:tracePt t="121778" x="10572750" y="3536950"/>
          <p14:tracePt t="121795" x="10599738" y="3465513"/>
          <p14:tracePt t="121811" x="10626725" y="3419475"/>
          <p14:tracePt t="121828" x="10634663" y="3375025"/>
          <p14:tracePt t="121845" x="10634663" y="3330575"/>
          <p14:tracePt t="121861" x="10634663" y="3268663"/>
          <p14:tracePt t="121878" x="10634663" y="3241675"/>
          <p14:tracePt t="121895" x="10582275" y="3170238"/>
          <p14:tracePt t="121912" x="10545763" y="3143250"/>
          <p14:tracePt t="121928" x="10501313" y="3098800"/>
          <p14:tracePt t="121945" x="10429875" y="3044825"/>
          <p14:tracePt t="121961" x="10367963" y="3009900"/>
          <p14:tracePt t="121978" x="10296525" y="3000375"/>
          <p14:tracePt t="121995" x="10215563" y="2982913"/>
          <p14:tracePt t="122011" x="10153650" y="2973388"/>
          <p14:tracePt t="122028" x="10090150" y="2973388"/>
          <p14:tracePt t="122045" x="10028238" y="2973388"/>
          <p14:tracePt t="122061" x="9983788" y="2973388"/>
          <p14:tracePt t="122078" x="9939338" y="2973388"/>
          <p14:tracePt t="122080" x="9912350" y="2982913"/>
          <p14:tracePt t="122095" x="9875838" y="3036888"/>
          <p14:tracePt t="122112" x="9840913" y="3081338"/>
          <p14:tracePt t="122128" x="9813925" y="3143250"/>
          <p14:tracePt t="122145" x="9804400" y="3187700"/>
          <p14:tracePt t="122162" x="9804400" y="3205163"/>
          <p14:tracePt t="122178" x="9804400" y="3251200"/>
          <p14:tracePt t="122195" x="9804400" y="3286125"/>
          <p14:tracePt t="122211" x="9804400" y="3303588"/>
          <p14:tracePt t="122228" x="9804400" y="3322638"/>
          <p14:tracePt t="122245" x="9804400" y="3357563"/>
          <p14:tracePt t="122261" x="9813925" y="3375025"/>
          <p14:tracePt t="122278" x="9813925" y="3402013"/>
          <p14:tracePt t="122295" x="9823450" y="3419475"/>
          <p14:tracePt t="122311" x="9840913" y="3455988"/>
          <p14:tracePt t="122328" x="9858375" y="3490913"/>
          <p14:tracePt t="122345" x="9875838" y="3517900"/>
          <p14:tracePt t="122361" x="9902825" y="3544888"/>
          <p14:tracePt t="122378" x="9912350" y="3544888"/>
          <p14:tracePt t="122395" x="9929813" y="3562350"/>
          <p14:tracePt t="122411" x="9983788" y="3562350"/>
          <p14:tracePt t="122428" x="10028238" y="3571875"/>
          <p14:tracePt t="122445" x="10090150" y="3571875"/>
          <p14:tracePt t="122462" x="10153650" y="3571875"/>
          <p14:tracePt t="122479" x="10225088" y="3571875"/>
          <p14:tracePt t="122495" x="10269538" y="3571875"/>
          <p14:tracePt t="122512" x="10277475" y="3571875"/>
          <p14:tracePt t="122528" x="10287000" y="3571875"/>
          <p14:tracePt t="122544" x="10323513" y="3571875"/>
          <p14:tracePt t="122562" x="10367963" y="3571875"/>
          <p14:tracePt t="122578" x="10385425" y="3554413"/>
          <p14:tracePt t="122594" x="10402888" y="3536950"/>
          <p14:tracePt t="122611" x="10439400" y="3509963"/>
          <p14:tracePt t="122628" x="10447338" y="3465513"/>
          <p14:tracePt t="122644" x="10447338" y="3394075"/>
          <p14:tracePt t="122661" x="10447338" y="3348038"/>
          <p14:tracePt t="122678" x="10447338" y="3303588"/>
          <p14:tracePt t="122695" x="10447338" y="3232150"/>
          <p14:tracePt t="122712" x="10447338" y="3170238"/>
          <p14:tracePt t="122728" x="10420350" y="3152775"/>
          <p14:tracePt t="122744" x="10375900" y="3108325"/>
          <p14:tracePt t="122762" x="10340975" y="3071813"/>
          <p14:tracePt t="122778" x="10296525" y="3044825"/>
          <p14:tracePt t="122795" x="10233025" y="3017838"/>
          <p14:tracePt t="122811" x="10134600" y="2973388"/>
          <p14:tracePt t="122828" x="10072688" y="2965450"/>
          <p14:tracePt t="122845" x="9991725" y="2955925"/>
          <p14:tracePt t="122861" x="9939338" y="2955925"/>
          <p14:tracePt t="122878" x="9875838" y="2955925"/>
          <p14:tracePt t="122895" x="9786938" y="2955925"/>
          <p14:tracePt t="122912" x="9725025" y="2955925"/>
          <p14:tracePt t="122928" x="9661525" y="2990850"/>
          <p14:tracePt t="122945" x="9599613" y="3044825"/>
          <p14:tracePt t="122961" x="9563100" y="3108325"/>
          <p14:tracePt t="122978" x="9537700" y="3170238"/>
          <p14:tracePt t="122995" x="9537700" y="3251200"/>
          <p14:tracePt t="123011" x="9528175" y="3322638"/>
          <p14:tracePt t="123028" x="9528175" y="3384550"/>
          <p14:tracePt t="123045" x="9528175" y="3473450"/>
          <p14:tracePt t="123061" x="9528175" y="3517900"/>
          <p14:tracePt t="123078" x="9528175" y="3571875"/>
          <p14:tracePt t="123080" x="9528175" y="3608388"/>
          <p14:tracePt t="123095" x="9545638" y="3633788"/>
          <p14:tracePt t="123112" x="9572625" y="3670300"/>
          <p14:tracePt t="123128" x="9599613" y="3687763"/>
          <p14:tracePt t="123145" x="9680575" y="3732213"/>
          <p14:tracePt t="123161" x="9725025" y="3741738"/>
          <p14:tracePt t="123178" x="9804400" y="3776663"/>
          <p14:tracePt t="123194" x="9885363" y="3795713"/>
          <p14:tracePt t="123211" x="9947275" y="3803650"/>
          <p14:tracePt t="123228" x="10010775" y="3803650"/>
          <p14:tracePt t="123244" x="10063163" y="3803650"/>
          <p14:tracePt t="123261" x="10161588" y="3803650"/>
          <p14:tracePt t="123278" x="10233025" y="3803650"/>
          <p14:tracePt t="123295" x="10323513" y="3776663"/>
          <p14:tracePt t="123312" x="10367963" y="3768725"/>
          <p14:tracePt t="123328" x="10394950" y="3732213"/>
          <p14:tracePt t="123345" x="10429875" y="3687763"/>
          <p14:tracePt t="123361" x="10439400" y="3625850"/>
          <p14:tracePt t="123378" x="10456863" y="3554413"/>
          <p14:tracePt t="123395" x="10456863" y="3500438"/>
          <p14:tracePt t="123411" x="10456863" y="3490913"/>
          <p14:tracePt t="123444" x="10439400" y="3455988"/>
          <p14:tracePt t="123461" x="10412413" y="3429000"/>
          <p14:tracePt t="123478" x="10358438" y="3411538"/>
          <p14:tracePt t="123495" x="10313988" y="3411538"/>
          <p14:tracePt t="123512" x="10260013" y="3394075"/>
          <p14:tracePt t="123528" x="10252075" y="3394075"/>
          <p14:tracePt t="123544" x="10215563" y="3394075"/>
          <p14:tracePt t="123561" x="10206038" y="3394075"/>
          <p14:tracePt t="123594" x="10198100" y="3394075"/>
          <p14:tracePt t="123611" x="10188575" y="3411538"/>
          <p14:tracePt t="123671" x="10180638" y="3419475"/>
          <p14:tracePt t="123679" x="10161588" y="3419475"/>
          <p14:tracePt t="123687" x="10144125" y="3419475"/>
          <p14:tracePt t="123696" x="10090150" y="3419475"/>
          <p14:tracePt t="123712" x="9875838" y="3411538"/>
          <p14:tracePt t="123728" x="9626600" y="3322638"/>
          <p14:tracePt t="123744" x="9375775" y="3241675"/>
          <p14:tracePt t="123761" x="9082088" y="3170238"/>
          <p14:tracePt t="123778" x="8715375" y="3071813"/>
          <p14:tracePt t="123795" x="8296275" y="2955925"/>
          <p14:tracePt t="123811" x="7589838" y="2768600"/>
          <p14:tracePt t="123828" x="6894513" y="2544763"/>
          <p14:tracePt t="123845" x="6419850" y="2357438"/>
          <p14:tracePt t="123861" x="5902325" y="2143125"/>
          <p14:tracePt t="123878" x="5510213" y="1965325"/>
          <p14:tracePt t="123895" x="5133975" y="1812925"/>
          <p14:tracePt t="123912" x="4751388" y="1643063"/>
          <p14:tracePt t="123928" x="4473575" y="1536700"/>
          <p14:tracePt t="123945" x="4170363" y="1384300"/>
          <p14:tracePt t="123961" x="3822700" y="1250950"/>
          <p14:tracePt t="123978" x="3527425" y="1116013"/>
          <p14:tracePt t="123995" x="3251200" y="1009650"/>
          <p14:tracePt t="124011" x="3017838" y="901700"/>
          <p14:tracePt t="124028" x="2830513" y="812800"/>
          <p14:tracePt t="124045" x="2687638" y="750888"/>
          <p14:tracePt t="124061" x="2571750" y="679450"/>
          <p14:tracePt t="124078" x="2490788" y="625475"/>
          <p14:tracePt t="124095" x="2366963" y="554038"/>
          <p14:tracePt t="124112" x="2303463" y="544513"/>
          <p14:tracePt t="124128" x="2205038" y="517525"/>
          <p14:tracePt t="124145" x="2143125" y="446088"/>
          <p14:tracePt t="124161" x="2081213" y="419100"/>
          <p14:tracePt t="124178" x="2009775" y="393700"/>
          <p14:tracePt t="124194" x="1901825" y="330200"/>
          <p14:tracePt t="124211" x="1741488" y="303213"/>
          <p14:tracePt t="124228" x="1625600" y="268288"/>
          <p14:tracePt t="124245" x="1608138" y="258763"/>
          <p14:tracePt t="124295" x="1581150" y="258763"/>
          <p14:tracePt t="124311" x="1571625" y="250825"/>
          <p14:tracePt t="124455" x="1562100" y="241300"/>
          <p14:tracePt t="124463" x="1554163" y="231775"/>
          <p14:tracePt t="124471" x="1544638" y="214313"/>
          <p14:tracePt t="124479" x="1527175" y="204788"/>
          <p14:tracePt t="125343" x="1393825" y="88900"/>
          <p14:tracePt t="125367" x="1393825" y="80963"/>
          <p14:tracePt t="125415" x="1401763" y="80963"/>
          <p14:tracePt t="125439" x="1438275" y="80963"/>
          <p14:tracePt t="125447" x="1500188" y="115888"/>
          <p14:tracePt t="125455" x="1581150" y="169863"/>
          <p14:tracePt t="125463" x="1625600" y="214313"/>
          <p14:tracePt t="125478" x="1687513" y="258763"/>
          <p14:tracePt t="125495" x="1919288" y="401638"/>
          <p14:tracePt t="125512" x="2401888" y="669925"/>
          <p14:tracePt t="125528" x="2919413" y="884238"/>
          <p14:tracePt t="125544" x="3571875" y="1108075"/>
          <p14:tracePt t="125561" x="4241800" y="1374775"/>
          <p14:tracePt t="125578" x="5108575" y="1741488"/>
          <p14:tracePt t="125594" x="5965825" y="2098675"/>
        </p14:tracePtLst>
      </p14:laserTraceLst>
    </p:ext>
  </p:extLs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778"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0" y="2057401"/>
            <a:ext cx="5937250" cy="4581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5779" name="Rectangle 4"/>
          <p:cNvSpPr>
            <a:spLocks noGrp="1" noChangeArrowheads="1"/>
          </p:cNvSpPr>
          <p:nvPr>
            <p:ph type="title"/>
          </p:nvPr>
        </p:nvSpPr>
        <p:spPr bwMode="auto">
          <a:xfrm>
            <a:off x="1981200" y="274638"/>
            <a:ext cx="8229600" cy="11430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normAutofit/>
          </a:bodyPr>
          <a:lstStyle/>
          <a:p>
            <a:r>
              <a:rPr lang="en-US" altLang="en-US" smtClean="0"/>
              <a:t>Example </a:t>
            </a:r>
          </a:p>
        </p:txBody>
      </p:sp>
      <p:sp>
        <p:nvSpPr>
          <p:cNvPr id="75780" name="Rectangle 5"/>
          <p:cNvSpPr>
            <a:spLocks noChangeArrowheads="1"/>
          </p:cNvSpPr>
          <p:nvPr/>
        </p:nvSpPr>
        <p:spPr bwMode="auto">
          <a:xfrm>
            <a:off x="2133600" y="838201"/>
            <a:ext cx="7848600" cy="1311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600">
                <a:solidFill>
                  <a:schemeClr val="tx1"/>
                </a:solidFill>
                <a:latin typeface="Calibri" panose="020F0502020204030204" pitchFamily="34" charset="0"/>
              </a:defRPr>
            </a:lvl1pPr>
            <a:lvl2pPr marL="742950" indent="-285750">
              <a:defRPr sz="1600">
                <a:solidFill>
                  <a:schemeClr val="tx1"/>
                </a:solidFill>
                <a:latin typeface="Calibri" panose="020F0502020204030204" pitchFamily="34" charset="0"/>
              </a:defRPr>
            </a:lvl2pPr>
            <a:lvl3pPr marL="1143000" indent="-228600">
              <a:defRPr sz="1600">
                <a:solidFill>
                  <a:schemeClr val="tx1"/>
                </a:solidFill>
                <a:latin typeface="Calibri" panose="020F0502020204030204" pitchFamily="34" charset="0"/>
              </a:defRPr>
            </a:lvl3pPr>
            <a:lvl4pPr marL="1600200" indent="-228600">
              <a:defRPr sz="1600">
                <a:solidFill>
                  <a:schemeClr val="tx1"/>
                </a:solidFill>
                <a:latin typeface="Calibri" panose="020F0502020204030204" pitchFamily="34" charset="0"/>
              </a:defRPr>
            </a:lvl4pPr>
            <a:lvl5pPr marL="2057400" indent="-228600">
              <a:defRPr sz="1600">
                <a:solidFill>
                  <a:schemeClr val="tx1"/>
                </a:solidFill>
                <a:latin typeface="Calibri" panose="020F0502020204030204" pitchFamily="34" charset="0"/>
              </a:defRPr>
            </a:lvl5pPr>
            <a:lvl6pPr marL="2514600" indent="-228600" eaLnBrk="0" fontAlgn="base" hangingPunct="0">
              <a:spcBef>
                <a:spcPct val="0"/>
              </a:spcBef>
              <a:spcAft>
                <a:spcPct val="0"/>
              </a:spcAft>
              <a:defRPr sz="1600">
                <a:solidFill>
                  <a:schemeClr val="tx1"/>
                </a:solidFill>
                <a:latin typeface="Calibri" panose="020F0502020204030204" pitchFamily="34" charset="0"/>
              </a:defRPr>
            </a:lvl6pPr>
            <a:lvl7pPr marL="2971800" indent="-228600" eaLnBrk="0" fontAlgn="base" hangingPunct="0">
              <a:spcBef>
                <a:spcPct val="0"/>
              </a:spcBef>
              <a:spcAft>
                <a:spcPct val="0"/>
              </a:spcAft>
              <a:defRPr sz="1600">
                <a:solidFill>
                  <a:schemeClr val="tx1"/>
                </a:solidFill>
                <a:latin typeface="Calibri" panose="020F0502020204030204" pitchFamily="34" charset="0"/>
              </a:defRPr>
            </a:lvl7pPr>
            <a:lvl8pPr marL="3429000" indent="-228600" eaLnBrk="0" fontAlgn="base" hangingPunct="0">
              <a:spcBef>
                <a:spcPct val="0"/>
              </a:spcBef>
              <a:spcAft>
                <a:spcPct val="0"/>
              </a:spcAft>
              <a:defRPr sz="1600">
                <a:solidFill>
                  <a:schemeClr val="tx1"/>
                </a:solidFill>
                <a:latin typeface="Calibri" panose="020F0502020204030204" pitchFamily="34" charset="0"/>
              </a:defRPr>
            </a:lvl8pPr>
            <a:lvl9pPr marL="3886200" indent="-228600" eaLnBrk="0" fontAlgn="base" hangingPunct="0">
              <a:spcBef>
                <a:spcPct val="0"/>
              </a:spcBef>
              <a:spcAft>
                <a:spcPct val="0"/>
              </a:spcAft>
              <a:defRPr sz="1600">
                <a:solidFill>
                  <a:schemeClr val="tx1"/>
                </a:solidFill>
                <a:latin typeface="Calibri" panose="020F0502020204030204" pitchFamily="34" charset="0"/>
              </a:defRPr>
            </a:lvl9pPr>
          </a:lstStyle>
          <a:p>
            <a:pPr eaLnBrk="1" hangingPunct="1"/>
            <a:r>
              <a:rPr lang="en-US" altLang="en-US" sz="2000">
                <a:latin typeface="Arial" panose="020B0604020202020204" pitchFamily="34" charset="0"/>
                <a:cs typeface="Arial" panose="020B0604020202020204" pitchFamily="34" charset="0"/>
              </a:rPr>
              <a:t>Fig. shows two circuits for generating a constant current I</a:t>
            </a:r>
            <a:r>
              <a:rPr lang="en-US" altLang="en-US" sz="2000" baseline="-25000">
                <a:latin typeface="Arial" panose="020B0604020202020204" pitchFamily="34" charset="0"/>
                <a:cs typeface="Arial" panose="020B0604020202020204" pitchFamily="34" charset="0"/>
              </a:rPr>
              <a:t>O</a:t>
            </a:r>
            <a:r>
              <a:rPr lang="en-US" altLang="en-US" sz="2000">
                <a:latin typeface="Arial" panose="020B0604020202020204" pitchFamily="34" charset="0"/>
                <a:cs typeface="Arial" panose="020B0604020202020204" pitchFamily="34" charset="0"/>
              </a:rPr>
              <a:t> = 10μA which operate from a 10-V supply. Determine the values of the required resistors assuming that V</a:t>
            </a:r>
            <a:r>
              <a:rPr lang="en-US" altLang="en-US" sz="2000" baseline="-25000">
                <a:latin typeface="Arial" panose="020B0604020202020204" pitchFamily="34" charset="0"/>
                <a:cs typeface="Arial" panose="020B0604020202020204" pitchFamily="34" charset="0"/>
              </a:rPr>
              <a:t>BE</a:t>
            </a:r>
            <a:r>
              <a:rPr lang="en-US" altLang="en-US" sz="2000">
                <a:latin typeface="Arial" panose="020B0604020202020204" pitchFamily="34" charset="0"/>
                <a:cs typeface="Arial" panose="020B0604020202020204" pitchFamily="34" charset="0"/>
              </a:rPr>
              <a:t> is 0.7V at a current of 1 mA and neglecting the effect of finite </a:t>
            </a:r>
            <a:r>
              <a:rPr lang="en-US" altLang="en-US" sz="2000">
                <a:latin typeface="Arial" panose="020B0604020202020204" pitchFamily="34" charset="0"/>
                <a:cs typeface="Arial" panose="020B0604020202020204" pitchFamily="34" charset="0"/>
                <a:sym typeface="Symbol" panose="05050102010706020507" pitchFamily="18" charset="2"/>
              </a:rPr>
              <a:t></a:t>
            </a:r>
            <a:r>
              <a:rPr lang="en-US" altLang="en-US" sz="2000">
                <a:latin typeface="Arial" panose="020B0604020202020204" pitchFamily="34" charset="0"/>
                <a:cs typeface="Arial" panose="020B0604020202020204" pitchFamily="34" charset="0"/>
              </a:rPr>
              <a:t>.</a:t>
            </a: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045414002"/>
      </p:ext>
    </p:extLst>
  </p:cSld>
  <p:clrMapOvr>
    <a:masterClrMapping/>
  </p:clrMapOvr>
  <mc:AlternateContent xmlns:mc="http://schemas.openxmlformats.org/markup-compatibility/2006">
    <mc:Choice xmlns:p14="http://schemas.microsoft.com/office/powerpoint/2010/main" Requires="p14">
      <p:transition spd="slow" p14:dur="2000" advTm="63816"/>
    </mc:Choice>
    <mc:Fallback>
      <p:transition spd="slow" advTm="6381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4"/>
          <p:cNvSpPr>
            <a:spLocks noGrp="1" noChangeArrowheads="1"/>
          </p:cNvSpPr>
          <p:nvPr>
            <p:ph type="title"/>
          </p:nvPr>
        </p:nvSpPr>
        <p:spPr bwMode="auto">
          <a:xfrm>
            <a:off x="1981200" y="274638"/>
            <a:ext cx="8229600" cy="11430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normAutofit/>
          </a:bodyPr>
          <a:lstStyle/>
          <a:p>
            <a:r>
              <a:rPr lang="en-US" altLang="en-US" smtClean="0"/>
              <a:t>Example - Solution</a:t>
            </a:r>
          </a:p>
        </p:txBody>
      </p:sp>
      <p:pic>
        <p:nvPicPr>
          <p:cNvPr id="76803"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90800" y="990601"/>
            <a:ext cx="7156450" cy="305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6804"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08263" y="4052888"/>
            <a:ext cx="7054850" cy="2005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94457864"/>
      </p:ext>
    </p:extLst>
  </p:cSld>
  <p:clrMapOvr>
    <a:masterClrMapping/>
  </p:clrMapOvr>
  <mc:AlternateContent xmlns:mc="http://schemas.openxmlformats.org/markup-compatibility/2006">
    <mc:Choice xmlns:p14="http://schemas.microsoft.com/office/powerpoint/2010/main" Requires="p14">
      <p:transition spd="slow" p14:dur="2000" advTm="123931"/>
    </mc:Choice>
    <mc:Fallback>
      <p:transition spd="slow" advTm="12393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extLst>
    <p:ext uri="{3A86A75C-4F4B-4683-9AE1-C65F6400EC91}">
      <p14:laserTraceLst xmlns:p14="http://schemas.microsoft.com/office/powerpoint/2010/main">
        <p14:tracePtLst>
          <p14:tracePt t="2604" x="857250" y="5045075"/>
          <p14:tracePt t="2693" x="874713" y="5037138"/>
          <p14:tracePt t="2709" x="901700" y="5054600"/>
          <p14:tracePt t="2741" x="884238" y="5054600"/>
          <p14:tracePt t="2749" x="795338" y="5072063"/>
          <p14:tracePt t="2757" x="758825" y="5081588"/>
          <p14:tracePt t="2769" x="561975" y="5187950"/>
          <p14:tracePt t="2885" x="561975" y="5214938"/>
          <p14:tracePt t="2902" x="581025" y="5214938"/>
          <p14:tracePt t="2909" x="633413" y="5224463"/>
          <p14:tracePt t="2919" x="714375" y="5205413"/>
          <p14:tracePt t="2936" x="839788" y="5108575"/>
          <p14:tracePt t="2952" x="938213" y="5018088"/>
          <p14:tracePt t="2969" x="1133475" y="4902200"/>
          <p14:tracePt t="2986" x="1393825" y="4714875"/>
          <p14:tracePt t="3003" x="1768475" y="4500563"/>
          <p14:tracePt t="3019" x="2295525" y="4152900"/>
          <p14:tracePt t="3036" x="3000375" y="3759200"/>
          <p14:tracePt t="3053" x="3714750" y="3446463"/>
          <p14:tracePt t="3069" x="4017963" y="3313113"/>
          <p14:tracePt t="3086" x="4133850" y="3232150"/>
          <p14:tracePt t="3102" x="4143375" y="3205163"/>
          <p14:tracePt t="3119" x="4143375" y="3224213"/>
          <p14:tracePt t="3245" x="4170363" y="3232150"/>
          <p14:tracePt t="3261" x="4197350" y="3232150"/>
          <p14:tracePt t="3269" x="4251325" y="3170238"/>
          <p14:tracePt t="3277" x="4313238" y="3143250"/>
          <p14:tracePt t="3286" x="4340225" y="3116263"/>
          <p14:tracePt t="3302" x="4340225" y="3054350"/>
          <p14:tracePt t="3319" x="4340225" y="2840038"/>
          <p14:tracePt t="3336" x="4340225" y="2554288"/>
          <p14:tracePt t="3352" x="4330700" y="2339975"/>
          <p14:tracePt t="3369" x="4268788" y="2197100"/>
          <p14:tracePt t="3386" x="4197350" y="2133600"/>
          <p14:tracePt t="3402" x="4062413" y="2054225"/>
          <p14:tracePt t="3419" x="3741738" y="2000250"/>
          <p14:tracePt t="3436" x="3500438" y="1982788"/>
          <p14:tracePt t="3452" x="3402013" y="1965325"/>
          <p14:tracePt t="3589" x="3394075" y="1928813"/>
          <p14:tracePt t="3605" x="3375025" y="1911350"/>
          <p14:tracePt t="3613" x="3340100" y="1847850"/>
          <p14:tracePt t="3621" x="3295650" y="1803400"/>
          <p14:tracePt t="3636" x="3259138" y="1704975"/>
          <p14:tracePt t="3653" x="3143250" y="1366838"/>
          <p14:tracePt t="3669" x="3062288" y="1250950"/>
          <p14:tracePt t="3686" x="3009900" y="1196975"/>
          <p14:tracePt t="3702" x="3000375" y="1179513"/>
          <p14:tracePt t="3719" x="2990850" y="1152525"/>
          <p14:tracePt t="3773" x="2990850" y="1143000"/>
          <p14:tracePt t="3789" x="3000375" y="1160463"/>
          <p14:tracePt t="3797" x="3009900" y="1169988"/>
          <p14:tracePt t="3805" x="3027363" y="1204913"/>
          <p14:tracePt t="3819" x="3027363" y="1223963"/>
          <p14:tracePt t="3836" x="3036888" y="1268413"/>
          <p14:tracePt t="3909" x="3036888" y="1276350"/>
          <p14:tracePt t="4109" x="3036888" y="1285875"/>
          <p14:tracePt t="4133" x="3036888" y="1303338"/>
          <p14:tracePt t="4141" x="3054350" y="1347788"/>
          <p14:tracePt t="4152" x="3062288" y="1384300"/>
          <p14:tracePt t="4169" x="3108325" y="1465263"/>
          <p14:tracePt t="4186" x="3116263" y="1509713"/>
          <p14:tracePt t="4202" x="3152775" y="1598613"/>
          <p14:tracePt t="4219" x="3170238" y="1625600"/>
          <p14:tracePt t="4236" x="3179763" y="1660525"/>
          <p14:tracePt t="4252" x="3187700" y="1697038"/>
          <p14:tracePt t="4286" x="3197225" y="1704975"/>
          <p14:tracePt t="4605" x="3214688" y="1704975"/>
          <p14:tracePt t="4709" x="3224213" y="1704975"/>
          <p14:tracePt t="4725" x="3232150" y="1704975"/>
          <p14:tracePt t="4741" x="3241675" y="1697038"/>
          <p14:tracePt t="4773" x="3251200" y="1687513"/>
          <p14:tracePt t="4797" x="3259138" y="1679575"/>
          <p14:tracePt t="4813" x="3276600" y="1652588"/>
          <p14:tracePt t="4917" x="3286125" y="1643063"/>
          <p14:tracePt t="5013" x="3295650" y="1643063"/>
          <p14:tracePt t="5125" x="3313113" y="1643063"/>
          <p14:tracePt t="5685" x="3303588" y="1643063"/>
          <p14:tracePt t="5693" x="3295650" y="1643063"/>
          <p14:tracePt t="6077" x="3286125" y="1643063"/>
          <p14:tracePt t="6093" x="3286125" y="1652588"/>
          <p14:tracePt t="6109" x="3286125" y="1660525"/>
          <p14:tracePt t="6501" x="3286125" y="1687513"/>
          <p14:tracePt t="6677" x="3286125" y="1679575"/>
          <p14:tracePt t="6837" x="3286125" y="1687513"/>
          <p14:tracePt t="6861" x="3276600" y="1704975"/>
          <p14:tracePt t="7381" x="3259138" y="1704975"/>
          <p14:tracePt t="7405" x="3259138" y="1697038"/>
          <p14:tracePt t="7421" x="3259138" y="1687513"/>
          <p14:tracePt t="7533" x="3268663" y="1679575"/>
          <p14:tracePt t="7565" x="3276600" y="1679575"/>
          <p14:tracePt t="7573" x="3286125" y="1679575"/>
          <p14:tracePt t="7589" x="3303588" y="1687513"/>
          <p14:tracePt t="7661" x="3313113" y="1697038"/>
          <p14:tracePt t="7701" x="3330575" y="1697038"/>
          <p14:tracePt t="7741" x="3330575" y="1687513"/>
          <p14:tracePt t="7765" x="3330575" y="1660525"/>
          <p14:tracePt t="7773" x="3340100" y="1652588"/>
          <p14:tracePt t="7917" x="3348038" y="1670050"/>
          <p14:tracePt t="7933" x="3357563" y="1679575"/>
          <p14:tracePt t="7941" x="3357563" y="1687513"/>
          <p14:tracePt t="7957" x="3357563" y="1697038"/>
          <p14:tracePt t="8045" x="3357563" y="1704975"/>
          <p14:tracePt t="8397" x="3367088" y="1704975"/>
          <p14:tracePt t="8445" x="3367088" y="1697038"/>
          <p14:tracePt t="8461" x="3367088" y="1687513"/>
          <p14:tracePt t="8477" x="3367088" y="1660525"/>
          <p14:tracePt t="8486" x="3367088" y="1652588"/>
          <p14:tracePt t="8493" x="3367088" y="1643063"/>
          <p14:tracePt t="8765" x="3367088" y="1633538"/>
          <p14:tracePt t="8989" x="3367088" y="1643063"/>
          <p14:tracePt t="9021" x="3367088" y="1652588"/>
          <p14:tracePt t="9093" x="3367088" y="1670050"/>
          <p14:tracePt t="9125" x="3357563" y="1670050"/>
          <p14:tracePt t="9141" x="3348038" y="1670050"/>
          <p14:tracePt t="9197" x="3340100" y="1660525"/>
          <p14:tracePt t="9205" x="3330575" y="1652588"/>
          <p14:tracePt t="9221" x="3313113" y="1652588"/>
          <p14:tracePt t="9229" x="3303588" y="1643063"/>
          <p14:tracePt t="9245" x="3295650" y="1633538"/>
          <p14:tracePt t="9261" x="3276600" y="1633538"/>
          <p14:tracePt t="9270" x="3268663" y="1633538"/>
          <p14:tracePt t="9286" x="3251200" y="1633538"/>
          <p14:tracePt t="9302" x="3241675" y="1633538"/>
          <p14:tracePt t="9373" x="3232150" y="1633538"/>
          <p14:tracePt t="9397" x="3232150" y="1643063"/>
          <p14:tracePt t="9405" x="3232150" y="1652588"/>
          <p14:tracePt t="9645" x="3241675" y="1652588"/>
          <p14:tracePt t="9669" x="3259138" y="1652588"/>
          <p14:tracePt t="9693" x="3268663" y="1652588"/>
          <p14:tracePt t="9717" x="3276600" y="1652588"/>
          <p14:tracePt t="9765" x="3295650" y="1652588"/>
          <p14:tracePt t="9781" x="3303588" y="1652588"/>
          <p14:tracePt t="9789" x="3322638" y="1652588"/>
          <p14:tracePt t="9805" x="3330575" y="1652588"/>
          <p14:tracePt t="9829" x="3348038" y="1643063"/>
          <p14:tracePt t="9853" x="3357563" y="1633538"/>
          <p14:tracePt t="9909" x="3375025" y="1608138"/>
          <p14:tracePt t="9957" x="3375025" y="1598613"/>
          <p14:tracePt t="10085" x="3384550" y="1589088"/>
          <p14:tracePt t="10245" x="3394075" y="1581150"/>
          <p14:tracePt t="10325" x="3394075" y="1571625"/>
          <p14:tracePt t="10373" x="3384550" y="1571625"/>
          <p14:tracePt t="10389" x="3367088" y="1571625"/>
          <p14:tracePt t="10421" x="3357563" y="1571625"/>
          <p14:tracePt t="10437" x="3348038" y="1571625"/>
          <p14:tracePt t="10469" x="3348038" y="1581150"/>
          <p14:tracePt t="10501" x="3348038" y="1589088"/>
          <p14:tracePt t="12525" x="3348038" y="1581150"/>
          <p14:tracePt t="12549" x="3348038" y="1562100"/>
          <p14:tracePt t="12653" x="3348038" y="1544638"/>
          <p14:tracePt t="12677" x="3348038" y="1536700"/>
          <p14:tracePt t="12693" x="3357563" y="1536700"/>
          <p14:tracePt t="12717" x="3375025" y="1536700"/>
          <p14:tracePt t="12789" x="3384550" y="1527175"/>
          <p14:tracePt t="12845" x="3394075" y="1517650"/>
          <p14:tracePt t="12893" x="3394075" y="1509713"/>
          <p14:tracePt t="13541" x="3394075" y="1500188"/>
          <p14:tracePt t="13549" x="3394075" y="1490663"/>
          <p14:tracePt t="13565" x="3394075" y="1482725"/>
          <p14:tracePt t="13581" x="3394075" y="1455738"/>
          <p14:tracePt t="13605" x="3394075" y="1446213"/>
          <p14:tracePt t="13629" x="3394075" y="1438275"/>
          <p14:tracePt t="13637" x="3402013" y="1428750"/>
          <p14:tracePt t="13949" x="3411538" y="1401763"/>
          <p14:tracePt t="13965" x="3411538" y="1393825"/>
          <p14:tracePt t="13981" x="3411538" y="1384300"/>
          <p14:tracePt t="14021" x="3411538" y="1374775"/>
          <p14:tracePt t="14037" x="3419475" y="1366838"/>
          <p14:tracePt t="14077" x="3438525" y="1347788"/>
          <p14:tracePt t="14101" x="3446463" y="1339850"/>
          <p14:tracePt t="14125" x="3455988" y="1339850"/>
          <p14:tracePt t="14213" x="3465513" y="1339850"/>
          <p14:tracePt t="14269" x="3473450" y="1330325"/>
          <p14:tracePt t="14309" x="3482975" y="1322388"/>
          <p14:tracePt t="14333" x="3509963" y="1312863"/>
          <p14:tracePt t="14349" x="3517900" y="1312863"/>
          <p14:tracePt t="14373" x="3536950" y="1285875"/>
          <p14:tracePt t="14389" x="3562350" y="1285875"/>
          <p14:tracePt t="14397" x="3571875" y="1285875"/>
          <p14:tracePt t="14405" x="3616325" y="1285875"/>
          <p14:tracePt t="14418" x="3660775" y="1285875"/>
          <p14:tracePt t="14435" x="3786188" y="1285875"/>
          <p14:tracePt t="14453" x="3965575" y="1285875"/>
          <p14:tracePt t="14469" x="4108450" y="1295400"/>
          <p14:tracePt t="14486" x="4340225" y="1366838"/>
          <p14:tracePt t="14502" x="4679950" y="1401763"/>
          <p14:tracePt t="14518" x="4991100" y="1419225"/>
          <p14:tracePt t="14535" x="5367338" y="1419225"/>
          <p14:tracePt t="14552" x="5697538" y="1419225"/>
          <p14:tracePt t="14568" x="5983288" y="1419225"/>
          <p14:tracePt t="14585" x="6180138" y="1419225"/>
          <p14:tracePt t="14602" x="6232525" y="1428750"/>
          <p14:tracePt t="14619" x="6232525" y="1455738"/>
          <p14:tracePt t="14756" x="6215063" y="1438275"/>
          <p14:tracePt t="14765" x="6161088" y="1438275"/>
          <p14:tracePt t="14773" x="6126163" y="1438275"/>
          <p14:tracePt t="14785" x="6089650" y="1428750"/>
          <p14:tracePt t="14802" x="6027738" y="1428750"/>
          <p14:tracePt t="14819" x="6018213" y="1428750"/>
          <p14:tracePt t="14861" x="6027738" y="1428750"/>
          <p14:tracePt t="14870" x="6099175" y="1428750"/>
          <p14:tracePt t="14886" x="6224588" y="1428750"/>
          <p14:tracePt t="14902" x="6394450" y="1428750"/>
          <p14:tracePt t="14919" x="6518275" y="1428750"/>
          <p14:tracePt t="14936" x="6599238" y="1428750"/>
          <p14:tracePt t="14952" x="6661150" y="1446213"/>
          <p14:tracePt t="14968" x="6705600" y="1446213"/>
          <p14:tracePt t="14985" x="6724650" y="1455738"/>
          <p14:tracePt t="15002" x="6769100" y="1455738"/>
          <p14:tracePt t="15019" x="6804025" y="1465263"/>
          <p14:tracePt t="15035" x="6813550" y="1465263"/>
          <p14:tracePt t="15068" x="6831013" y="1465263"/>
          <p14:tracePt t="15229" x="6813550" y="1482725"/>
          <p14:tracePt t="15261" x="6804025" y="1490663"/>
          <p14:tracePt t="15277" x="6796088" y="1500188"/>
          <p14:tracePt t="15293" x="6769100" y="1517650"/>
          <p14:tracePt t="15301" x="6759575" y="1536700"/>
          <p14:tracePt t="15325" x="6751638" y="1544638"/>
          <p14:tracePt t="15341" x="6742113" y="1554163"/>
          <p14:tracePt t="15357" x="6742113" y="1562100"/>
          <p14:tracePt t="15365" x="6742113" y="1571625"/>
          <p14:tracePt t="15373" x="6742113" y="1598613"/>
          <p14:tracePt t="15385" x="6742113" y="1608138"/>
          <p14:tracePt t="15402" x="6742113" y="1625600"/>
          <p14:tracePt t="15419" x="6742113" y="1660525"/>
          <p14:tracePt t="15435" x="6742113" y="1679575"/>
          <p14:tracePt t="15486" x="6742113" y="1687513"/>
          <p14:tracePt t="15493" x="6742113" y="1697038"/>
          <p14:tracePt t="15502" x="6742113" y="1704975"/>
          <p14:tracePt t="15518" x="6742113" y="1731963"/>
          <p14:tracePt t="15535" x="6777038" y="1776413"/>
          <p14:tracePt t="15552" x="6804025" y="1830388"/>
          <p14:tracePt t="15569" x="6823075" y="1857375"/>
          <p14:tracePt t="15585" x="6840538" y="1884363"/>
          <p14:tracePt t="15602" x="6848475" y="1901825"/>
          <p14:tracePt t="15618" x="6858000" y="1911350"/>
          <p14:tracePt t="15635" x="6867525" y="1938338"/>
          <p14:tracePt t="15652" x="6875463" y="1946275"/>
          <p14:tracePt t="15686" x="6894513" y="1955800"/>
          <p14:tracePt t="15733" x="6919913" y="1955800"/>
          <p14:tracePt t="15749" x="6929438" y="1955800"/>
          <p14:tracePt t="15773" x="6938963" y="1955800"/>
          <p14:tracePt t="15789" x="6946900" y="1955800"/>
          <p14:tracePt t="15805" x="6973888" y="1955800"/>
          <p14:tracePt t="15813" x="6991350" y="1955800"/>
          <p14:tracePt t="15821" x="7000875" y="1955800"/>
          <p14:tracePt t="15835" x="7037388" y="1955800"/>
          <p14:tracePt t="15852" x="7081838" y="1955800"/>
          <p14:tracePt t="15869" x="7153275" y="1955800"/>
          <p14:tracePt t="15886" x="7197725" y="1955800"/>
          <p14:tracePt t="15902" x="7215188" y="1955800"/>
          <p14:tracePt t="15918" x="7251700" y="1955800"/>
          <p14:tracePt t="15935" x="7259638" y="1955800"/>
          <p14:tracePt t="15952" x="7277100" y="1955800"/>
          <p14:tracePt t="15969" x="7313613" y="1955800"/>
          <p14:tracePt t="15985" x="7331075" y="1955800"/>
          <p14:tracePt t="16002" x="7367588" y="1955800"/>
          <p14:tracePt t="16019" x="7385050" y="1955800"/>
          <p14:tracePt t="16035" x="7429500" y="1938338"/>
          <p14:tracePt t="16052" x="7446963" y="1928813"/>
          <p14:tracePt t="16069" x="7473950" y="1919288"/>
          <p14:tracePt t="16086" x="7491413" y="1901825"/>
          <p14:tracePt t="16102" x="7518400" y="1901825"/>
          <p14:tracePt t="16118" x="7545388" y="1893888"/>
          <p14:tracePt t="16135" x="7554913" y="1884363"/>
          <p14:tracePt t="16152" x="7562850" y="1874838"/>
          <p14:tracePt t="16168" x="7581900" y="1866900"/>
          <p14:tracePt t="16185" x="7581900" y="1839913"/>
          <p14:tracePt t="16202" x="7581900" y="1812925"/>
          <p14:tracePt t="16218" x="7581900" y="1776413"/>
          <p14:tracePt t="16235" x="7581900" y="1731963"/>
          <p14:tracePt t="16252" x="7581900" y="1714500"/>
          <p14:tracePt t="16269" x="7581900" y="1704975"/>
          <p14:tracePt t="16286" x="7572375" y="1679575"/>
          <p14:tracePt t="16302" x="7562850" y="1660525"/>
          <p14:tracePt t="16318" x="7537450" y="1633538"/>
          <p14:tracePt t="16335" x="7491413" y="1598613"/>
          <p14:tracePt t="16352" x="7456488" y="1589088"/>
          <p14:tracePt t="16369" x="7367588" y="1571625"/>
          <p14:tracePt t="16385" x="7286625" y="1544638"/>
          <p14:tracePt t="16402" x="7242175" y="1536700"/>
          <p14:tracePt t="16419" x="7180263" y="1536700"/>
          <p14:tracePt t="16435" x="7143750" y="1536700"/>
          <p14:tracePt t="16452" x="7089775" y="1517650"/>
          <p14:tracePt t="16469" x="7027863" y="1509713"/>
          <p14:tracePt t="16486" x="7000875" y="1509713"/>
          <p14:tracePt t="16502" x="6973888" y="1509713"/>
          <p14:tracePt t="16519" x="6956425" y="1509713"/>
          <p14:tracePt t="16535" x="6919913" y="1509713"/>
          <p14:tracePt t="16552" x="6867525" y="1509713"/>
          <p14:tracePt t="16568" x="6831013" y="1509713"/>
          <p14:tracePt t="16585" x="6786563" y="1509713"/>
          <p14:tracePt t="16602" x="6769100" y="1509713"/>
          <p14:tracePt t="16621" x="6759575" y="1517650"/>
          <p14:tracePt t="16635" x="6742113" y="1544638"/>
          <p14:tracePt t="16652" x="6742113" y="1554163"/>
          <p14:tracePt t="16669" x="6742113" y="1608138"/>
          <p14:tracePt t="16685" x="6724650" y="1633538"/>
          <p14:tracePt t="16702" x="6724650" y="1652588"/>
          <p14:tracePt t="16735" x="6724650" y="1660525"/>
          <p14:tracePt t="16752" x="6724650" y="1687513"/>
          <p14:tracePt t="16789" x="6724650" y="1697038"/>
          <p14:tracePt t="16797" x="6724650" y="1704975"/>
          <p14:tracePt t="16829" x="6732588" y="1714500"/>
          <p14:tracePt t="16853" x="6759575" y="1724025"/>
          <p14:tracePt t="16877" x="6769100" y="1724025"/>
          <p14:tracePt t="16893" x="6777038" y="1731963"/>
          <p14:tracePt t="16901" x="6786563" y="1741488"/>
          <p14:tracePt t="16925" x="6813550" y="1758950"/>
          <p14:tracePt t="16933" x="6823075" y="1758950"/>
          <p14:tracePt t="16941" x="6831013" y="1768475"/>
          <p14:tracePt t="16957" x="6840538" y="1776413"/>
          <p14:tracePt t="16973" x="6867525" y="1803400"/>
          <p14:tracePt t="16989" x="6875463" y="1812925"/>
          <p14:tracePt t="17013" x="6884988" y="1822450"/>
          <p14:tracePt t="17029" x="6894513" y="1830388"/>
          <p14:tracePt t="17037" x="6902450" y="1839913"/>
          <p14:tracePt t="17052" x="6911975" y="1866900"/>
          <p14:tracePt t="17069" x="6946900" y="1884363"/>
          <p14:tracePt t="17086" x="6991350" y="1928813"/>
          <p14:tracePt t="17102" x="7000875" y="1938338"/>
          <p14:tracePt t="17181" x="7027863" y="1938338"/>
          <p14:tracePt t="17189" x="7045325" y="1938338"/>
          <p14:tracePt t="17197" x="7054850" y="1938338"/>
          <p14:tracePt t="17205" x="7089775" y="1938338"/>
          <p14:tracePt t="17218" x="7116763" y="1938338"/>
          <p14:tracePt t="17235" x="7161213" y="1938338"/>
          <p14:tracePt t="17252" x="7224713" y="1938338"/>
          <p14:tracePt t="17269" x="7259638" y="1938338"/>
          <p14:tracePt t="17285" x="7269163" y="1938338"/>
          <p14:tracePt t="17318" x="7286625" y="1938338"/>
          <p14:tracePt t="17335" x="7304088" y="1938338"/>
          <p14:tracePt t="17352" x="7323138" y="1938338"/>
          <p14:tracePt t="17368" x="7331075" y="1938338"/>
          <p14:tracePt t="17385" x="7367588" y="1938338"/>
          <p14:tracePt t="17402" x="7375525" y="1938338"/>
          <p14:tracePt t="17418" x="7385050" y="1938338"/>
          <p14:tracePt t="17435" x="7402513" y="1938338"/>
          <p14:tracePt t="17452" x="7429500" y="1938338"/>
          <p14:tracePt t="17486" x="7439025" y="1938338"/>
          <p14:tracePt t="17502" x="7473950" y="1928813"/>
          <p14:tracePt t="17518" x="7483475" y="1901825"/>
          <p14:tracePt t="17535" x="7500938" y="1866900"/>
          <p14:tracePt t="17552" x="7500938" y="1857375"/>
          <p14:tracePt t="17568" x="7510463" y="1847850"/>
          <p14:tracePt t="17585" x="7510463" y="1839913"/>
          <p14:tracePt t="17618" x="7510463" y="1812925"/>
          <p14:tracePt t="17635" x="7510463" y="1803400"/>
          <p14:tracePt t="17652" x="7510463" y="1795463"/>
          <p14:tracePt t="17669" x="7510463" y="1751013"/>
          <p14:tracePt t="17685" x="7510463" y="1741488"/>
          <p14:tracePt t="17702" x="7491413" y="1724025"/>
          <p14:tracePt t="17718" x="7473950" y="1697038"/>
          <p14:tracePt t="17735" x="7456488" y="1687513"/>
          <p14:tracePt t="17752" x="7419975" y="1679575"/>
          <p14:tracePt t="17769" x="7412038" y="1679575"/>
          <p14:tracePt t="17785" x="7375525" y="1679575"/>
          <p14:tracePt t="17802" x="7331075" y="1670050"/>
          <p14:tracePt t="17818" x="7286625" y="1643063"/>
          <p14:tracePt t="17835" x="7215188" y="1643063"/>
          <p14:tracePt t="17852" x="7153275" y="1643063"/>
          <p14:tracePt t="17869" x="7081838" y="1643063"/>
          <p14:tracePt t="17885" x="7054850" y="1633538"/>
          <p14:tracePt t="17902" x="7037388" y="1633538"/>
          <p14:tracePt t="17918" x="7027863" y="1633538"/>
          <p14:tracePt t="17957" x="7018338" y="1633538"/>
          <p14:tracePt t="17973" x="7010400" y="1633538"/>
          <p14:tracePt t="17989" x="7000875" y="1633538"/>
          <p14:tracePt t="18002" x="6991350" y="1633538"/>
          <p14:tracePt t="18018" x="6965950" y="1633538"/>
          <p14:tracePt t="18035" x="6938963" y="1633538"/>
          <p14:tracePt t="18052" x="6919913" y="1633538"/>
          <p14:tracePt t="18069" x="6911975" y="1633538"/>
          <p14:tracePt t="18085" x="6894513" y="1633538"/>
          <p14:tracePt t="18102" x="6875463" y="1652588"/>
          <p14:tracePt t="18118" x="6858000" y="1660525"/>
          <p14:tracePt t="18135" x="6858000" y="1687513"/>
          <p14:tracePt t="18152" x="6858000" y="1704975"/>
          <p14:tracePt t="18168" x="6858000" y="1724025"/>
          <p14:tracePt t="18186" x="6858000" y="1751013"/>
          <p14:tracePt t="18202" x="6858000" y="1758950"/>
          <p14:tracePt t="18253" x="6867525" y="1776413"/>
          <p14:tracePt t="18269" x="6875463" y="1785938"/>
          <p14:tracePt t="18277" x="6884988" y="1803400"/>
          <p14:tracePt t="18293" x="6894513" y="1812925"/>
          <p14:tracePt t="18302" x="6902450" y="1822450"/>
          <p14:tracePt t="18318" x="6919913" y="1839913"/>
          <p14:tracePt t="18352" x="6938963" y="1847850"/>
          <p14:tracePt t="18397" x="6946900" y="1857375"/>
          <p14:tracePt t="18405" x="6956425" y="1857375"/>
          <p14:tracePt t="18413" x="6965950" y="1866900"/>
          <p14:tracePt t="18421" x="6991350" y="1893888"/>
          <p14:tracePt t="18435" x="7010400" y="1901825"/>
          <p14:tracePt t="18452" x="7072313" y="1928813"/>
          <p14:tracePt t="18469" x="7180263" y="1982788"/>
          <p14:tracePt t="18486" x="7224713" y="1990725"/>
          <p14:tracePt t="18502" x="7269163" y="1990725"/>
          <p14:tracePt t="18518" x="7313613" y="1990725"/>
          <p14:tracePt t="18535" x="7375525" y="1990725"/>
          <p14:tracePt t="18552" x="7402513" y="1990725"/>
          <p14:tracePt t="18568" x="7446963" y="1990725"/>
          <p14:tracePt t="18585" x="7491413" y="1990725"/>
          <p14:tracePt t="18602" x="7510463" y="1990725"/>
          <p14:tracePt t="18618" x="7537450" y="1990725"/>
          <p14:tracePt t="18635" x="7554913" y="1990725"/>
          <p14:tracePt t="18652" x="7581900" y="1965325"/>
          <p14:tracePt t="18669" x="7608888" y="1946275"/>
          <p14:tracePt t="18702" x="7608888" y="1928813"/>
          <p14:tracePt t="18718" x="7608888" y="1919288"/>
          <p14:tracePt t="18735" x="7608888" y="1901825"/>
          <p14:tracePt t="18813" x="7608888" y="1893888"/>
          <p14:tracePt t="18901" x="7572375" y="1893888"/>
          <p14:tracePt t="18909" x="7562850" y="1893888"/>
          <p14:tracePt t="18918" x="7537450" y="1893888"/>
          <p14:tracePt t="18935" x="7500938" y="1884363"/>
          <p14:tracePt t="18968" x="7491413" y="1884363"/>
          <p14:tracePt t="18985" x="7473950" y="1866900"/>
          <p14:tracePt t="19002" x="7429500" y="1866900"/>
          <p14:tracePt t="19018" x="7394575" y="1847850"/>
          <p14:tracePt t="19035" x="7358063" y="1830388"/>
          <p14:tracePt t="19052" x="7313613" y="1803400"/>
          <p14:tracePt t="19069" x="7277100" y="1795463"/>
          <p14:tracePt t="19086" x="7205663" y="1795463"/>
          <p14:tracePt t="19102" x="7081838" y="1795463"/>
          <p14:tracePt t="19118" x="6929438" y="1795463"/>
          <p14:tracePt t="19135" x="6742113" y="1795463"/>
          <p14:tracePt t="19152" x="6500813" y="1795463"/>
          <p14:tracePt t="19168" x="6232525" y="1795463"/>
          <p14:tracePt t="19185" x="5946775" y="1795463"/>
          <p14:tracePt t="19202" x="5661025" y="1795463"/>
          <p14:tracePt t="19218" x="5348288" y="1795463"/>
          <p14:tracePt t="19235" x="4991100" y="1795463"/>
          <p14:tracePt t="19252" x="4687888" y="1795463"/>
          <p14:tracePt t="19269" x="4348163" y="1795463"/>
          <p14:tracePt t="19286" x="4286250" y="1795463"/>
          <p14:tracePt t="19302" x="4268788" y="1795463"/>
          <p14:tracePt t="19517" x="4251325" y="1795463"/>
          <p14:tracePt t="19525" x="4214813" y="1776413"/>
          <p14:tracePt t="19535" x="4179888" y="1776413"/>
          <p14:tracePt t="19552" x="4098925" y="1776413"/>
          <p14:tracePt t="19568" x="3990975" y="1776413"/>
          <p14:tracePt t="19585" x="3884613" y="1776413"/>
          <p14:tracePt t="19602" x="3759200" y="1776413"/>
          <p14:tracePt t="19619" x="3687763" y="1776413"/>
          <p14:tracePt t="19635" x="3633788" y="1776413"/>
          <p14:tracePt t="19652" x="3589338" y="1776413"/>
          <p14:tracePt t="19668" x="3581400" y="1776413"/>
          <p14:tracePt t="19725" x="3571875" y="1776413"/>
          <p14:tracePt t="19733" x="3571875" y="1795463"/>
          <p14:tracePt t="19741" x="3571875" y="1803400"/>
          <p14:tracePt t="19752" x="3571875" y="1812925"/>
          <p14:tracePt t="19768" x="3571875" y="1839913"/>
          <p14:tracePt t="19785" x="3562350" y="1866900"/>
          <p14:tracePt t="19802" x="3527425" y="1919288"/>
          <p14:tracePt t="19818" x="3500438" y="1946275"/>
          <p14:tracePt t="19835" x="3473450" y="1990725"/>
          <p14:tracePt t="19852" x="3473450" y="2036763"/>
          <p14:tracePt t="19869" x="3473450" y="2081213"/>
          <p14:tracePt t="19869" x="3473450" y="2098675"/>
          <p14:tracePt t="19886" x="3473450" y="2152650"/>
          <p14:tracePt t="19902" x="3482975" y="2214563"/>
          <p14:tracePt t="19918" x="3527425" y="2268538"/>
          <p14:tracePt t="19935" x="3562350" y="2295525"/>
          <p14:tracePt t="19952" x="3625850" y="2347913"/>
          <p14:tracePt t="19968" x="3714750" y="2401888"/>
          <p14:tracePt t="19985" x="3741738" y="2411413"/>
          <p14:tracePt t="20002" x="3786188" y="2419350"/>
          <p14:tracePt t="20018" x="3795713" y="2419350"/>
          <p14:tracePt t="20035" x="3813175" y="2419350"/>
          <p14:tracePt t="20052" x="3822700" y="2419350"/>
          <p14:tracePt t="20069" x="3894138" y="2419350"/>
          <p14:tracePt t="20086" x="3956050" y="2419350"/>
          <p14:tracePt t="20102" x="4000500" y="2419350"/>
          <p14:tracePt t="20118" x="4027488" y="2419350"/>
          <p14:tracePt t="20135" x="4044950" y="2419350"/>
          <p14:tracePt t="20152" x="4054475" y="2419350"/>
          <p14:tracePt t="20168" x="4071938" y="2419350"/>
          <p14:tracePt t="20185" x="4108450" y="2419350"/>
          <p14:tracePt t="20202" x="4160838" y="2419350"/>
          <p14:tracePt t="20218" x="4224338" y="2393950"/>
          <p14:tracePt t="20235" x="4276725" y="2374900"/>
          <p14:tracePt t="20252" x="4313238" y="2366963"/>
          <p14:tracePt t="20269" x="4367213" y="2357438"/>
          <p14:tracePt t="20286" x="4411663" y="2339975"/>
          <p14:tracePt t="20341" x="4419600" y="2330450"/>
          <p14:tracePt t="20349" x="4429125" y="2322513"/>
          <p14:tracePt t="20357" x="4456113" y="2286000"/>
          <p14:tracePt t="20368" x="4483100" y="2251075"/>
          <p14:tracePt t="20385" x="4491038" y="2214563"/>
          <p14:tracePt t="20402" x="4527550" y="2160588"/>
          <p14:tracePt t="20418" x="4545013" y="2133600"/>
          <p14:tracePt t="20435" x="4545013" y="2089150"/>
          <p14:tracePt t="20452" x="4545013" y="2027238"/>
          <p14:tracePt t="20469" x="4483100" y="1901825"/>
          <p14:tracePt t="20485" x="4438650" y="1847850"/>
          <p14:tracePt t="20502" x="4384675" y="1812925"/>
          <p14:tracePt t="20518" x="4303713" y="1751013"/>
          <p14:tracePt t="20535" x="4187825" y="1697038"/>
          <p14:tracePt t="20552" x="4071938" y="1679575"/>
          <p14:tracePt t="20568" x="3965575" y="1679575"/>
          <p14:tracePt t="20585" x="3840163" y="1670050"/>
          <p14:tracePt t="20602" x="3687763" y="1670050"/>
          <p14:tracePt t="20618" x="3598863" y="1670050"/>
          <p14:tracePt t="20620" x="3554413" y="1670050"/>
          <p14:tracePt t="20635" x="3500438" y="1670050"/>
          <p14:tracePt t="20652" x="3429000" y="1670050"/>
          <p14:tracePt t="20669" x="3367088" y="1704975"/>
          <p14:tracePt t="20685" x="3322638" y="1731963"/>
          <p14:tracePt t="20702" x="3286125" y="1768475"/>
          <p14:tracePt t="20718" x="3276600" y="1812925"/>
          <p14:tracePt t="20735" x="3276600" y="1901825"/>
          <p14:tracePt t="20752" x="3276600" y="1990725"/>
          <p14:tracePt t="20768" x="3276600" y="2054225"/>
          <p14:tracePt t="20785" x="3276600" y="2116138"/>
          <p14:tracePt t="20802" x="3330575" y="2179638"/>
          <p14:tracePt t="20818" x="3367088" y="2214563"/>
          <p14:tracePt t="20835" x="3402013" y="2241550"/>
          <p14:tracePt t="20852" x="3446463" y="2268538"/>
          <p14:tracePt t="20869" x="3562350" y="2322513"/>
          <p14:tracePt t="20885" x="3625850" y="2339975"/>
          <p14:tracePt t="20902" x="3724275" y="2374900"/>
          <p14:tracePt t="20918" x="3830638" y="2401888"/>
          <p14:tracePt t="20935" x="3911600" y="2419350"/>
          <p14:tracePt t="20952" x="3946525" y="2446338"/>
          <p14:tracePt t="20968" x="3990975" y="2455863"/>
          <p14:tracePt t="20985" x="4010025" y="2455863"/>
          <p14:tracePt t="21002" x="4081463" y="2455863"/>
          <p14:tracePt t="21018" x="4143375" y="2455863"/>
          <p14:tracePt t="21035" x="4205288" y="2446338"/>
          <p14:tracePt t="21052" x="4295775" y="2419350"/>
          <p14:tracePt t="21069" x="4394200" y="2374900"/>
          <p14:tracePt t="21085" x="4438650" y="2347913"/>
          <p14:tracePt t="21102" x="4456113" y="2330450"/>
          <p14:tracePt t="21118" x="4483100" y="2312988"/>
          <p14:tracePt t="21135" x="4491038" y="2276475"/>
          <p14:tracePt t="21152" x="4491038" y="2187575"/>
          <p14:tracePt t="21168" x="4491038" y="2133600"/>
          <p14:tracePt t="21186" x="4491038" y="2081213"/>
          <p14:tracePt t="21202" x="4491038" y="2036763"/>
          <p14:tracePt t="21218" x="4491038" y="2017713"/>
          <p14:tracePt t="21235" x="4491038" y="1990725"/>
          <p14:tracePt t="21252" x="4483100" y="1973263"/>
          <p14:tracePt t="21269" x="4456113" y="1965325"/>
          <p14:tracePt t="21285" x="4446588" y="1946275"/>
          <p14:tracePt t="21301" x="4402138" y="1919288"/>
          <p14:tracePt t="21318" x="4375150" y="1901825"/>
          <p14:tracePt t="21335" x="4340225" y="1874838"/>
          <p14:tracePt t="21352" x="4322763" y="1847850"/>
          <p14:tracePt t="21369" x="4313238" y="1830388"/>
          <p14:tracePt t="21385" x="4276725" y="1795463"/>
          <p14:tracePt t="21401" x="4241800" y="1768475"/>
          <p14:tracePt t="21418" x="4214813" y="1741488"/>
          <p14:tracePt t="21435" x="4108450" y="1697038"/>
          <p14:tracePt t="21452" x="4027488" y="1670050"/>
          <p14:tracePt t="21469" x="3894138" y="1633538"/>
          <p14:tracePt t="21485" x="3840163" y="1616075"/>
          <p14:tracePt t="21502" x="3822700" y="1608138"/>
          <p14:tracePt t="21518" x="3813175" y="1608138"/>
          <p14:tracePt t="21535" x="3768725" y="1608138"/>
          <p14:tracePt t="21552" x="3724275" y="1608138"/>
          <p14:tracePt t="21568" x="3660775" y="1608138"/>
          <p14:tracePt t="21585" x="3581400" y="1625600"/>
          <p14:tracePt t="21602" x="3527425" y="1652588"/>
          <p14:tracePt t="21618" x="3490913" y="1679575"/>
          <p14:tracePt t="21635" x="3473450" y="1704975"/>
          <p14:tracePt t="21651" x="3438525" y="1731963"/>
          <p14:tracePt t="21669" x="3419475" y="1758950"/>
          <p14:tracePt t="21685" x="3394075" y="1839913"/>
          <p14:tracePt t="21702" x="3394075" y="1857375"/>
          <p14:tracePt t="21718" x="3394075" y="1893888"/>
          <p14:tracePt t="21735" x="3394075" y="1919288"/>
          <p14:tracePt t="21752" x="3411538" y="1973263"/>
          <p14:tracePt t="21768" x="3429000" y="1990725"/>
          <p14:tracePt t="21785" x="3490913" y="2027238"/>
          <p14:tracePt t="21802" x="3544888" y="2054225"/>
          <p14:tracePt t="21818" x="3608388" y="2089150"/>
          <p14:tracePt t="21835" x="3643313" y="2116138"/>
          <p14:tracePt t="21852" x="3697288" y="2160588"/>
          <p14:tracePt t="21869" x="3759200" y="2205038"/>
          <p14:tracePt t="21885" x="3813175" y="2259013"/>
          <p14:tracePt t="21902" x="3857625" y="2303463"/>
          <p14:tracePt t="21918" x="3875088" y="2322513"/>
          <p14:tracePt t="21935" x="3894138" y="2330450"/>
          <p14:tracePt t="21952" x="3902075" y="2330450"/>
          <p14:tracePt t="21968" x="3938588" y="2330450"/>
          <p14:tracePt t="21985" x="3965575" y="2330450"/>
          <p14:tracePt t="22002" x="4017963" y="2330450"/>
          <p14:tracePt t="22018" x="4071938" y="2330450"/>
          <p14:tracePt t="22035" x="4116388" y="2330450"/>
          <p14:tracePt t="22052" x="4179888" y="2347913"/>
          <p14:tracePt t="22069" x="4232275" y="2347913"/>
          <p14:tracePt t="22086" x="4276725" y="2347913"/>
          <p14:tracePt t="22102" x="4303713" y="2347913"/>
          <p14:tracePt t="22118" x="4348163" y="2312988"/>
          <p14:tracePt t="22135" x="4402138" y="2276475"/>
          <p14:tracePt t="22152" x="4429125" y="2241550"/>
          <p14:tracePt t="22168" x="4465638" y="2224088"/>
          <p14:tracePt t="22185" x="4473575" y="2205038"/>
          <p14:tracePt t="22202" x="4483100" y="2187575"/>
          <p14:tracePt t="22218" x="4491038" y="2152650"/>
          <p14:tracePt t="22235" x="4491038" y="2143125"/>
          <p14:tracePt t="22252" x="4491038" y="2116138"/>
          <p14:tracePt t="22269" x="4491038" y="2081213"/>
          <p14:tracePt t="22286" x="4491038" y="2027238"/>
          <p14:tracePt t="22301" x="4491038" y="1965325"/>
          <p14:tracePt t="22318" x="4491038" y="1919288"/>
          <p14:tracePt t="22335" x="4473575" y="1857375"/>
          <p14:tracePt t="22352" x="4438650" y="1803400"/>
          <p14:tracePt t="22368" x="4402138" y="1768475"/>
          <p14:tracePt t="22385" x="4340225" y="1724025"/>
          <p14:tracePt t="22402" x="4276725" y="1670050"/>
          <p14:tracePt t="22418" x="4214813" y="1643063"/>
          <p14:tracePt t="22435" x="4116388" y="1608138"/>
          <p14:tracePt t="22452" x="3990975" y="1589088"/>
          <p14:tracePt t="22469" x="3867150" y="1571625"/>
          <p14:tracePt t="22485" x="3633788" y="1544638"/>
          <p14:tracePt t="22501" x="3465513" y="1544638"/>
          <p14:tracePt t="22518" x="3340100" y="1554163"/>
          <p14:tracePt t="22535" x="3276600" y="1562100"/>
          <p14:tracePt t="22552" x="3197225" y="1608138"/>
          <p14:tracePt t="22568" x="3125788" y="1670050"/>
          <p14:tracePt t="22585" x="3108325" y="1714500"/>
          <p14:tracePt t="22602" x="3062288" y="1776413"/>
          <p14:tracePt t="22618" x="3062288" y="1839913"/>
          <p14:tracePt t="22635" x="3062288" y="1919288"/>
          <p14:tracePt t="22651" x="3062288" y="1982788"/>
          <p14:tracePt t="22669" x="3081338" y="2044700"/>
          <p14:tracePt t="22685" x="3108325" y="2125663"/>
          <p14:tracePt t="22702" x="3143250" y="2179638"/>
          <p14:tracePt t="22718" x="3197225" y="2259013"/>
          <p14:tracePt t="22735" x="3268663" y="2322513"/>
          <p14:tracePt t="22752" x="3303588" y="2374900"/>
          <p14:tracePt t="22768" x="3367088" y="2438400"/>
          <p14:tracePt t="22785" x="3490913" y="2517775"/>
          <p14:tracePt t="22802" x="3598863" y="2544763"/>
          <p14:tracePt t="22818" x="3714750" y="2571750"/>
          <p14:tracePt t="22835" x="3803650" y="2571750"/>
          <p14:tracePt t="22851" x="3867150" y="2571750"/>
          <p14:tracePt t="22868" x="3902075" y="2571750"/>
          <p14:tracePt t="22885" x="3919538" y="2571750"/>
          <p14:tracePt t="22901" x="3946525" y="2571750"/>
          <p14:tracePt t="22918" x="3990975" y="2571750"/>
          <p14:tracePt t="22935" x="4054475" y="2554288"/>
          <p14:tracePt t="22952" x="4081463" y="2527300"/>
          <p14:tracePt t="22968" x="4125913" y="2482850"/>
          <p14:tracePt t="22985" x="4133850" y="2419350"/>
          <p14:tracePt t="23002" x="4143375" y="2357438"/>
          <p14:tracePt t="23018" x="4143375" y="2295525"/>
          <p14:tracePt t="23035" x="4170363" y="2232025"/>
          <p14:tracePt t="23052" x="4170363" y="2197100"/>
          <p14:tracePt t="23069" x="4170363" y="2143125"/>
          <p14:tracePt t="23085" x="4170363" y="2098675"/>
          <p14:tracePt t="23102" x="4170363" y="2036763"/>
          <p14:tracePt t="23118" x="4170363" y="2009775"/>
          <p14:tracePt t="23135" x="4187825" y="2000250"/>
          <p14:tracePt t="23168" x="4187825" y="1990725"/>
          <p14:tracePt t="23185" x="4187825" y="1973263"/>
          <p14:tracePt t="23201" x="4187825" y="1955800"/>
          <p14:tracePt t="23221" x="4187825" y="1946275"/>
          <p14:tracePt t="23237" x="4179888" y="1919288"/>
          <p14:tracePt t="23253" x="4170363" y="1911350"/>
          <p14:tracePt t="23269" x="4160838" y="1911350"/>
          <p14:tracePt t="23285" x="4027488" y="1893888"/>
          <p14:tracePt t="23302" x="3884613" y="1893888"/>
          <p14:tracePt t="23318" x="3714750" y="1893888"/>
          <p14:tracePt t="23335" x="3581400" y="1911350"/>
          <p14:tracePt t="23352" x="3482975" y="1946275"/>
          <p14:tracePt t="23368" x="3411538" y="1973263"/>
          <p14:tracePt t="23385" x="3394075" y="1982788"/>
          <p14:tracePt t="23402" x="3394075" y="1990725"/>
          <p14:tracePt t="23418" x="3394075" y="2009775"/>
          <p14:tracePt t="23435" x="3402013" y="2017713"/>
          <p14:tracePt t="23468" x="3411538" y="2017713"/>
          <p14:tracePt t="23493" x="3419475" y="2017713"/>
          <p14:tracePt t="23509" x="3438525" y="2017713"/>
          <p14:tracePt t="23518" x="3446463" y="2017713"/>
          <p14:tracePt t="23535" x="3509963" y="2017713"/>
          <p14:tracePt t="23551" x="3554413" y="2017713"/>
          <p14:tracePt t="23568" x="3616325" y="2017713"/>
          <p14:tracePt t="23585" x="3679825" y="2017713"/>
          <p14:tracePt t="23601" x="3705225" y="2017713"/>
          <p14:tracePt t="23618" x="3768725" y="2017713"/>
          <p14:tracePt t="23635" x="3857625" y="2017713"/>
          <p14:tracePt t="23651" x="3938588" y="2027238"/>
          <p14:tracePt t="23668" x="3983038" y="2027238"/>
          <p14:tracePt t="23685" x="4017963" y="2027238"/>
          <p14:tracePt t="23702" x="4037013" y="2027238"/>
          <p14:tracePt t="23718" x="4044950" y="2027238"/>
          <p14:tracePt t="23751" x="4054475" y="2027238"/>
          <p14:tracePt t="23768" x="4081463" y="2027238"/>
          <p14:tracePt t="23785" x="4098925" y="2027238"/>
          <p14:tracePt t="23801" x="4116388" y="2027238"/>
          <p14:tracePt t="23818" x="4143375" y="2027238"/>
          <p14:tracePt t="23835" x="4152900" y="2027238"/>
          <p14:tracePt t="24725" x="4160838" y="2027238"/>
          <p14:tracePt t="24845" x="4170363" y="2027238"/>
          <p14:tracePt t="24893" x="4197350" y="2027238"/>
          <p14:tracePt t="24902" x="4205288" y="2027238"/>
          <p14:tracePt t="24909" x="4214813" y="2027238"/>
          <p14:tracePt t="25173" x="4224338" y="2027238"/>
          <p14:tracePt t="25461" x="4268788" y="2027238"/>
          <p14:tracePt t="25469" x="4367213" y="2044700"/>
          <p14:tracePt t="25477" x="4419600" y="2044700"/>
          <p14:tracePt t="25486" x="4491038" y="2071688"/>
          <p14:tracePt t="25502" x="4660900" y="2071688"/>
          <p14:tracePt t="25518" x="4875213" y="2071688"/>
          <p14:tracePt t="25535" x="5170488" y="2071688"/>
          <p14:tracePt t="25551" x="5456238" y="2071688"/>
          <p14:tracePt t="25568" x="5724525" y="2027238"/>
          <p14:tracePt t="25585" x="6000750" y="1938338"/>
          <p14:tracePt t="25601" x="6180138" y="1884363"/>
          <p14:tracePt t="25618" x="6375400" y="1857375"/>
          <p14:tracePt t="25635" x="6572250" y="1857375"/>
          <p14:tracePt t="25651" x="6697663" y="1857375"/>
          <p14:tracePt t="25668" x="6759575" y="1830388"/>
          <p14:tracePt t="25685" x="6813550" y="1822450"/>
          <p14:tracePt t="25702" x="6831013" y="1795463"/>
          <p14:tracePt t="25718" x="6858000" y="1776413"/>
          <p14:tracePt t="25735" x="6867525" y="1776413"/>
          <p14:tracePt t="25751" x="6875463" y="1768475"/>
          <p14:tracePt t="25785" x="6884988" y="1751013"/>
          <p14:tracePt t="25801" x="6902450" y="1751013"/>
          <p14:tracePt t="25818" x="6938963" y="1741488"/>
          <p14:tracePt t="25835" x="7000875" y="1741488"/>
          <p14:tracePt t="25851" x="7045325" y="1741488"/>
          <p14:tracePt t="25868" x="7089775" y="1741488"/>
          <p14:tracePt t="25933" x="7099300" y="1741488"/>
          <p14:tracePt t="25941" x="7116763" y="1741488"/>
          <p14:tracePt t="25951" x="7126288" y="1741488"/>
          <p14:tracePt t="25968" x="7126288" y="1751013"/>
          <p14:tracePt t="25985" x="7126288" y="1768475"/>
          <p14:tracePt t="26001" x="7126288" y="1785938"/>
          <p14:tracePt t="26018" x="7126288" y="1822450"/>
          <p14:tracePt t="26035" x="7126288" y="1839913"/>
          <p14:tracePt t="26051" x="7126288" y="1857375"/>
          <p14:tracePt t="26068" x="7126288" y="1866900"/>
          <p14:tracePt t="26221" x="7134225" y="1884363"/>
          <p14:tracePt t="26229" x="7153275" y="1884363"/>
          <p14:tracePt t="26237" x="7161213" y="1884363"/>
          <p14:tracePt t="26251" x="7197725" y="1884363"/>
          <p14:tracePt t="26268" x="7259638" y="1884363"/>
          <p14:tracePt t="26285" x="7331075" y="1884363"/>
          <p14:tracePt t="26301" x="7340600" y="1884363"/>
          <p14:tracePt t="26318" x="7367588" y="1884363"/>
          <p14:tracePt t="26351" x="7375525" y="1884363"/>
          <p14:tracePt t="26573" x="7375525" y="1893888"/>
          <p14:tracePt t="26581" x="7367588" y="1893888"/>
          <p14:tracePt t="26589" x="7358063" y="1893888"/>
          <p14:tracePt t="26601" x="7340600" y="1893888"/>
          <p14:tracePt t="26618" x="7269163" y="1928813"/>
          <p14:tracePt t="26635" x="7197725" y="1946275"/>
          <p14:tracePt t="26651" x="7037388" y="1973263"/>
          <p14:tracePt t="26668" x="6831013" y="2044700"/>
          <p14:tracePt t="26685" x="6394450" y="2152650"/>
          <p14:tracePt t="26702" x="6134100" y="2224088"/>
          <p14:tracePt t="26718" x="5867400" y="2312988"/>
          <p14:tracePt t="26735" x="5634038" y="2384425"/>
          <p14:tracePt t="26751" x="5384800" y="2473325"/>
          <p14:tracePt t="26768" x="5133975" y="2544763"/>
          <p14:tracePt t="26785" x="4956175" y="2581275"/>
          <p14:tracePt t="26801" x="4830763" y="2581275"/>
          <p14:tracePt t="26818" x="4786313" y="2581275"/>
          <p14:tracePt t="26869" x="4776788" y="2581275"/>
          <p14:tracePt t="26885" x="4776788" y="2571750"/>
          <p14:tracePt t="26893" x="4776788" y="2562225"/>
          <p14:tracePt t="26902" x="4776788" y="2554288"/>
          <p14:tracePt t="26918" x="4776788" y="2527300"/>
          <p14:tracePt t="26935" x="4776788" y="2509838"/>
          <p14:tracePt t="26951" x="4776788" y="2473325"/>
          <p14:tracePt t="26968" x="4795838" y="2465388"/>
          <p14:tracePt t="26985" x="4813300" y="2401888"/>
          <p14:tracePt t="27001" x="4840288" y="2384425"/>
          <p14:tracePt t="27018" x="4894263" y="2330450"/>
          <p14:tracePt t="27035" x="5010150" y="2276475"/>
          <p14:tracePt t="27051" x="5108575" y="2232025"/>
          <p14:tracePt t="27069" x="5214938" y="2187575"/>
          <p14:tracePt t="27245" x="5241925" y="2179638"/>
          <p14:tracePt t="27261" x="5268913" y="2170113"/>
          <p14:tracePt t="27269" x="5276850" y="2170113"/>
          <p14:tracePt t="27277" x="5303838" y="2143125"/>
          <p14:tracePt t="27757" x="5313363" y="2143125"/>
          <p14:tracePt t="27765" x="5357813" y="2160588"/>
          <p14:tracePt t="27773" x="5367338" y="2160588"/>
          <p14:tracePt t="27785" x="5419725" y="2170113"/>
          <p14:tracePt t="27801" x="5500688" y="2214563"/>
          <p14:tracePt t="27818" x="5589588" y="2224088"/>
          <p14:tracePt t="27835" x="5680075" y="2241550"/>
          <p14:tracePt t="27851" x="5741988" y="2241550"/>
          <p14:tracePt t="27868" x="5786438" y="2241550"/>
          <p14:tracePt t="27893" x="5795963" y="2241550"/>
          <p14:tracePt t="28005" x="5803900" y="2241550"/>
          <p14:tracePt t="28013" x="5813425" y="2241550"/>
          <p14:tracePt t="28069" x="5830888" y="2241550"/>
          <p14:tracePt t="28077" x="5848350" y="2241550"/>
          <p14:tracePt t="28085" x="5857875" y="2241550"/>
          <p14:tracePt t="28102" x="5902325" y="2241550"/>
          <p14:tracePt t="28118" x="5919788" y="2241550"/>
          <p14:tracePt t="28135" x="5965825" y="2241550"/>
          <p14:tracePt t="28151" x="6010275" y="2241550"/>
          <p14:tracePt t="28168" x="6027738" y="2241550"/>
          <p14:tracePt t="28185" x="6054725" y="2241550"/>
          <p14:tracePt t="28201" x="6062663" y="2241550"/>
          <p14:tracePt t="28373" x="6072188" y="2241550"/>
          <p14:tracePt t="28381" x="6108700" y="2241550"/>
          <p14:tracePt t="28389" x="6116638" y="2241550"/>
          <p14:tracePt t="28401" x="6126163" y="2241550"/>
          <p14:tracePt t="28418" x="6161088" y="2241550"/>
          <p14:tracePt t="28435" x="6180138" y="2241550"/>
          <p14:tracePt t="28451" x="6188075" y="2241550"/>
          <p14:tracePt t="28468" x="6232525" y="2232025"/>
          <p14:tracePt t="28518" x="6242050" y="2232025"/>
          <p14:tracePt t="28589" x="6269038" y="2232025"/>
          <p14:tracePt t="28613" x="6286500" y="2224088"/>
          <p14:tracePt t="28621" x="6303963" y="2214563"/>
          <p14:tracePt t="28645" x="6330950" y="2205038"/>
          <p14:tracePt t="28661" x="6357938" y="2205038"/>
          <p14:tracePt t="28669" x="6384925" y="2205038"/>
          <p14:tracePt t="28677" x="6402388" y="2187575"/>
          <p14:tracePt t="28693" x="6411913" y="2187575"/>
          <p14:tracePt t="28709" x="6438900" y="2179638"/>
          <p14:tracePt t="28797" x="6446838" y="2179638"/>
          <p14:tracePt t="28805" x="6456363" y="2179638"/>
          <p14:tracePt t="28813" x="6465888" y="2179638"/>
          <p14:tracePt t="28821" x="6491288" y="2179638"/>
          <p14:tracePt t="28835" x="6500813" y="2179638"/>
          <p14:tracePt t="28851" x="6545263" y="2152650"/>
          <p14:tracePt t="28868" x="6589713" y="2143125"/>
          <p14:tracePt t="28885" x="6616700" y="2143125"/>
          <p14:tracePt t="28901" x="6670675" y="2116138"/>
          <p14:tracePt t="28918" x="6705600" y="2081213"/>
          <p14:tracePt t="28934" x="6742113" y="2054225"/>
          <p14:tracePt t="28951" x="6751638" y="2017713"/>
          <p14:tracePt t="28968" x="6759575" y="2000250"/>
          <p14:tracePt t="28985" x="6777038" y="1982788"/>
          <p14:tracePt t="29018" x="6786563" y="1973263"/>
          <p14:tracePt t="29035" x="6813550" y="1938338"/>
          <p14:tracePt t="29053" x="6823075" y="1911350"/>
          <p14:tracePt t="29077" x="6840538" y="1911350"/>
          <p14:tracePt t="29086" x="6848475" y="1901825"/>
          <p14:tracePt t="29102" x="6858000" y="1901825"/>
          <p14:tracePt t="29118" x="6884988" y="1901825"/>
          <p14:tracePt t="29134" x="6929438" y="1901825"/>
          <p14:tracePt t="29151" x="6956425" y="1901825"/>
          <p14:tracePt t="29168" x="7010400" y="1901825"/>
          <p14:tracePt t="29185" x="7018338" y="1901825"/>
          <p14:tracePt t="29201" x="7054850" y="1901825"/>
          <p14:tracePt t="29218" x="7072313" y="1901825"/>
          <p14:tracePt t="29235" x="7126288" y="1928813"/>
          <p14:tracePt t="29251" x="7134225" y="1928813"/>
          <p14:tracePt t="29269" x="7170738" y="1938338"/>
          <p14:tracePt t="29285" x="7224713" y="1938338"/>
          <p14:tracePt t="29302" x="7269163" y="1938338"/>
          <p14:tracePt t="29318" x="7296150" y="1938338"/>
          <p14:tracePt t="29334" x="7340600" y="1938338"/>
          <p14:tracePt t="29351" x="7385050" y="1938338"/>
          <p14:tracePt t="29368" x="7412038" y="1938338"/>
          <p14:tracePt t="29385" x="7439025" y="1938338"/>
          <p14:tracePt t="29418" x="7446963" y="1938338"/>
          <p14:tracePt t="29435" x="7473950" y="1928813"/>
          <p14:tracePt t="29451" x="7483475" y="1928813"/>
          <p14:tracePt t="30245" x="7491413" y="1928813"/>
          <p14:tracePt t="30261" x="7491413" y="1938338"/>
          <p14:tracePt t="30269" x="7491413" y="1973263"/>
          <p14:tracePt t="30277" x="7491413" y="1982788"/>
          <p14:tracePt t="30286" x="7483475" y="2009775"/>
          <p14:tracePt t="30302" x="7439025" y="2081213"/>
          <p14:tracePt t="30318" x="7402513" y="2116138"/>
          <p14:tracePt t="30334" x="7358063" y="2170113"/>
          <p14:tracePt t="30351" x="7323138" y="2187575"/>
          <p14:tracePt t="30368" x="7313613" y="2187575"/>
          <p14:tracePt t="30385" x="7304088" y="2197100"/>
          <p14:tracePt t="30401" x="7277100" y="2197100"/>
          <p14:tracePt t="30418" x="7251700" y="2224088"/>
          <p14:tracePt t="30435" x="7215188" y="2232025"/>
          <p14:tracePt t="30451" x="7205663" y="2232025"/>
          <p14:tracePt t="30468" x="7161213" y="2241550"/>
          <p14:tracePt t="30485" x="7116763" y="2241550"/>
          <p14:tracePt t="30502" x="7037388" y="2259013"/>
          <p14:tracePt t="30518" x="6956425" y="2286000"/>
          <p14:tracePt t="30534" x="6894513" y="2295525"/>
          <p14:tracePt t="30568" x="6884988" y="2295525"/>
          <p14:tracePt t="30765" x="6894513" y="2295525"/>
          <p14:tracePt t="30773" x="6919913" y="2295525"/>
          <p14:tracePt t="30784" x="6973888" y="2295525"/>
          <p14:tracePt t="30801" x="7045325" y="2295525"/>
          <p14:tracePt t="30818" x="7134225" y="2295525"/>
          <p14:tracePt t="30834" x="7197725" y="2295525"/>
          <p14:tracePt t="30851" x="7205663" y="2295525"/>
          <p14:tracePt t="30868" x="7224713" y="2295525"/>
          <p14:tracePt t="30925" x="7232650" y="2295525"/>
          <p14:tracePt t="30933" x="7251700" y="2295525"/>
          <p14:tracePt t="30941" x="7277100" y="2295525"/>
          <p14:tracePt t="30951" x="7286625" y="2295525"/>
          <p14:tracePt t="30973" x="7296150" y="2295525"/>
          <p14:tracePt t="30984" x="7313613" y="2312988"/>
          <p14:tracePt t="31001" x="7348538" y="2322513"/>
          <p14:tracePt t="31018" x="7367588" y="2322513"/>
          <p14:tracePt t="31051" x="7385050" y="2330450"/>
          <p14:tracePt t="31781" x="7367588" y="2330450"/>
          <p14:tracePt t="31789" x="7242175" y="2330450"/>
          <p14:tracePt t="31801" x="7116763" y="2347913"/>
          <p14:tracePt t="31818" x="6848475" y="2384425"/>
          <p14:tracePt t="31834" x="6626225" y="2384425"/>
          <p14:tracePt t="31851" x="6483350" y="2384425"/>
          <p14:tracePt t="31868" x="6419850" y="2384425"/>
          <p14:tracePt t="31884" x="6411913" y="2384425"/>
          <p14:tracePt t="31949" x="6402388" y="2384425"/>
          <p14:tracePt t="31965" x="6402388" y="2374900"/>
          <p14:tracePt t="31981" x="6384925" y="2347913"/>
          <p14:tracePt t="31997" x="6375400" y="2312988"/>
          <p14:tracePt t="32005" x="6357938" y="2286000"/>
          <p14:tracePt t="32018" x="6340475" y="2276475"/>
          <p14:tracePt t="32034" x="6269038" y="2232025"/>
          <p14:tracePt t="32051" x="6161088" y="2205038"/>
          <p14:tracePt t="32069" x="6072188" y="2170113"/>
          <p14:tracePt t="32085" x="5991225" y="2143125"/>
          <p14:tracePt t="32101" x="5973763" y="2116138"/>
          <p14:tracePt t="32118" x="5938838" y="2098675"/>
          <p14:tracePt t="32134" x="5938838" y="2036763"/>
          <p14:tracePt t="32151" x="5938838" y="1990725"/>
          <p14:tracePt t="32168" x="5938838" y="1965325"/>
          <p14:tracePt t="32185" x="5938838" y="1938338"/>
          <p14:tracePt t="32201" x="5938838" y="1928813"/>
          <p14:tracePt t="32218" x="5946775" y="1911350"/>
          <p14:tracePt t="32234" x="5946775" y="1893888"/>
          <p14:tracePt t="32251" x="5956300" y="1884363"/>
          <p14:tracePt t="32285" x="5956300" y="1857375"/>
          <p14:tracePt t="32301" x="5956300" y="1847850"/>
          <p14:tracePt t="32318" x="5956300" y="1839913"/>
          <p14:tracePt t="32349" x="5956300" y="1812925"/>
          <p14:tracePt t="32381" x="5946775" y="1812925"/>
          <p14:tracePt t="32397" x="5919788" y="1822450"/>
          <p14:tracePt t="32405" x="5911850" y="1822450"/>
          <p14:tracePt t="32413" x="5902325" y="1830388"/>
          <p14:tracePt t="32421" x="5894388" y="1839913"/>
          <p14:tracePt t="32434" x="5884863" y="1857375"/>
          <p14:tracePt t="32451" x="5884863" y="1884363"/>
          <p14:tracePt t="32468" x="5867400" y="1919288"/>
          <p14:tracePt t="32485" x="5848350" y="1982788"/>
          <p14:tracePt t="32502" x="5848350" y="2009775"/>
          <p14:tracePt t="32518" x="5848350" y="2027238"/>
          <p14:tracePt t="32534" x="5848350" y="2054225"/>
          <p14:tracePt t="32551" x="5848350" y="2071688"/>
          <p14:tracePt t="32568" x="5848350" y="2108200"/>
          <p14:tracePt t="32601" x="5848350" y="2116138"/>
          <p14:tracePt t="32618" x="5848350" y="2125663"/>
          <p14:tracePt t="32634" x="5848350" y="2152650"/>
          <p14:tracePt t="32651" x="5857875" y="2170113"/>
          <p14:tracePt t="32668" x="5867400" y="2187575"/>
          <p14:tracePt t="32685" x="5894388" y="2197100"/>
          <p14:tracePt t="32709" x="5902325" y="2197100"/>
          <p14:tracePt t="32718" x="5911850" y="2197100"/>
          <p14:tracePt t="32734" x="5956300" y="2205038"/>
          <p14:tracePt t="32751" x="6018213" y="2224088"/>
          <p14:tracePt t="32768" x="6027738" y="2232025"/>
          <p14:tracePt t="32784" x="6054725" y="2232025"/>
          <p14:tracePt t="32818" x="6062663" y="2232025"/>
          <p14:tracePt t="32834" x="6072188" y="2232025"/>
          <p14:tracePt t="32851" x="6108700" y="2232025"/>
          <p14:tracePt t="32868" x="6116638" y="2232025"/>
          <p14:tracePt t="32885" x="6153150" y="2205038"/>
          <p14:tracePt t="32901" x="6153150" y="2197100"/>
          <p14:tracePt t="32918" x="6170613" y="2160588"/>
          <p14:tracePt t="32935" x="6180138" y="2125663"/>
          <p14:tracePt t="32951" x="6180138" y="2116138"/>
          <p14:tracePt t="32968" x="6188075" y="2108200"/>
          <p14:tracePt t="32984" x="6188075" y="2089150"/>
          <p14:tracePt t="33001" x="6188075" y="2062163"/>
          <p14:tracePt t="33018" x="6188075" y="2036763"/>
          <p14:tracePt t="33035" x="6188075" y="2017713"/>
          <p14:tracePt t="33051" x="6188075" y="2009775"/>
          <p14:tracePt t="33068" x="6188075" y="1973263"/>
          <p14:tracePt t="33084" x="6188075" y="1946275"/>
          <p14:tracePt t="33102" x="6188075" y="1928813"/>
          <p14:tracePt t="33118" x="6170613" y="1901825"/>
          <p14:tracePt t="33134" x="6161088" y="1893888"/>
          <p14:tracePt t="33181" x="6153150" y="1884363"/>
          <p14:tracePt t="33196" x="6134100" y="1884363"/>
          <p14:tracePt t="33205" x="6108700" y="1857375"/>
          <p14:tracePt t="33218" x="6081713" y="1847850"/>
          <p14:tracePt t="33234" x="6062663" y="1847850"/>
          <p14:tracePt t="33251" x="6045200" y="1839913"/>
          <p14:tracePt t="33268" x="6010275" y="1839913"/>
          <p14:tracePt t="33285" x="5965825" y="1822450"/>
          <p14:tracePt t="33302" x="5956300" y="1822450"/>
          <p14:tracePt t="33318" x="5946775" y="1822450"/>
          <p14:tracePt t="33351" x="5911850" y="1822450"/>
          <p14:tracePt t="33368" x="5894388" y="1822450"/>
          <p14:tracePt t="33384" x="5884863" y="1822450"/>
          <p14:tracePt t="33401" x="5857875" y="1822450"/>
          <p14:tracePt t="33418" x="5848350" y="1822450"/>
          <p14:tracePt t="33434" x="5830888" y="1822450"/>
          <p14:tracePt t="33451" x="5813425" y="1822450"/>
          <p14:tracePt t="33468" x="5776913" y="1847850"/>
          <p14:tracePt t="33485" x="5768975" y="1857375"/>
          <p14:tracePt t="33501" x="5741988" y="1911350"/>
          <p14:tracePt t="33518" x="5741988" y="1928813"/>
          <p14:tracePt t="33534" x="5732463" y="1946275"/>
          <p14:tracePt t="33551" x="5732463" y="1955800"/>
          <p14:tracePt t="33568" x="5732463" y="1982788"/>
          <p14:tracePt t="33584" x="5732463" y="2000250"/>
          <p14:tracePt t="33601" x="5741988" y="2017713"/>
          <p14:tracePt t="33618" x="5751513" y="2062163"/>
          <p14:tracePt t="33634" x="5786438" y="2098675"/>
          <p14:tracePt t="33651" x="5803900" y="2133600"/>
          <p14:tracePt t="33668" x="5822950" y="2143125"/>
          <p14:tracePt t="33733" x="5840413" y="2160588"/>
          <p14:tracePt t="33740" x="5848350" y="2179638"/>
          <p14:tracePt t="33751" x="5875338" y="2187575"/>
          <p14:tracePt t="33768" x="5902325" y="2197100"/>
          <p14:tracePt t="33784" x="5919788" y="2197100"/>
          <p14:tracePt t="33801" x="5938838" y="2205038"/>
          <p14:tracePt t="33818" x="5946775" y="2205038"/>
          <p14:tracePt t="33853" x="5956300" y="2205038"/>
          <p14:tracePt t="33868" x="5965825" y="2205038"/>
          <p14:tracePt t="33885" x="5991225" y="2205038"/>
          <p14:tracePt t="33902" x="6027738" y="2205038"/>
          <p14:tracePt t="33918" x="6037263" y="2187575"/>
          <p14:tracePt t="33934" x="6054725" y="2160588"/>
          <p14:tracePt t="33951" x="6062663" y="2143125"/>
          <p14:tracePt t="33968" x="6089650" y="2108200"/>
          <p14:tracePt t="33984" x="6089650" y="2081213"/>
          <p14:tracePt t="34001" x="6108700" y="2036763"/>
          <p14:tracePt t="34018" x="6126163" y="2000250"/>
          <p14:tracePt t="34034" x="6126163" y="1955800"/>
          <p14:tracePt t="34051" x="6126163" y="1911350"/>
          <p14:tracePt t="34068" x="6126163" y="1866900"/>
          <p14:tracePt t="34085" x="6116638" y="1839913"/>
          <p14:tracePt t="34101" x="6108700" y="1830388"/>
          <p14:tracePt t="34165" x="6099175" y="1822450"/>
          <p14:tracePt t="34181" x="6089650" y="1812925"/>
          <p14:tracePt t="34229" x="6081713" y="1803400"/>
          <p14:tracePt t="34253" x="6072188" y="1803400"/>
          <p14:tracePt t="34261" x="6054725" y="1803400"/>
          <p14:tracePt t="34269" x="6045200" y="1803400"/>
          <p14:tracePt t="34284" x="6027738" y="1803400"/>
          <p14:tracePt t="34302" x="6010275" y="1803400"/>
          <p14:tracePt t="34318" x="5991225" y="1803400"/>
          <p14:tracePt t="34334" x="5965825" y="1803400"/>
          <p14:tracePt t="34351" x="5956300" y="1812925"/>
          <p14:tracePt t="34368" x="5946775" y="1822450"/>
          <p14:tracePt t="34421" x="5946775" y="1830388"/>
          <p14:tracePt t="34429" x="5946775" y="1839913"/>
          <p14:tracePt t="34437" x="5946775" y="1857375"/>
          <p14:tracePt t="34453" x="5946775" y="1866900"/>
          <p14:tracePt t="34468" x="5946775" y="1884363"/>
          <p14:tracePt t="34485" x="5946775" y="1893888"/>
          <p14:tracePt t="34501" x="5946775" y="1911350"/>
          <p14:tracePt t="34534" x="5946775" y="1955800"/>
          <p14:tracePt t="34551" x="5973763" y="2009775"/>
          <p14:tracePt t="34568" x="5991225" y="2027238"/>
          <p14:tracePt t="34584" x="6027738" y="2062163"/>
          <p14:tracePt t="34601" x="6045200" y="2081213"/>
          <p14:tracePt t="34618" x="6072188" y="2081213"/>
          <p14:tracePt t="34634" x="6153150" y="2089150"/>
          <p14:tracePt t="34651" x="6323013" y="2089150"/>
          <p14:tracePt t="34668" x="6518275" y="2089150"/>
          <p14:tracePt t="34685" x="6732588" y="2089150"/>
          <p14:tracePt t="34702" x="6831013" y="2089150"/>
          <p14:tracePt t="34718" x="6919913" y="2089150"/>
          <p14:tracePt t="34734" x="6946900" y="2089150"/>
          <p14:tracePt t="34773" x="6965950" y="2089150"/>
          <p14:tracePt t="34784" x="6956425" y="2054225"/>
          <p14:tracePt t="34801" x="6884988" y="2054225"/>
          <p14:tracePt t="34818" x="6804025" y="2054225"/>
          <p14:tracePt t="34834" x="6786563" y="2054225"/>
          <p14:tracePt t="34851" x="6786563" y="2116138"/>
          <p14:tracePt t="34867" x="6796088" y="2160588"/>
          <p14:tracePt t="34885" x="6875463" y="2241550"/>
          <p14:tracePt t="34902" x="6894513" y="2251075"/>
          <p14:tracePt t="34941" x="6840538" y="2251075"/>
          <p14:tracePt t="34951" x="6804025" y="2251075"/>
          <p14:tracePt t="34967" x="6545263" y="2268538"/>
          <p14:tracePt t="34984" x="6367463" y="2268538"/>
          <p14:tracePt t="35001" x="6170613" y="2268538"/>
          <p14:tracePt t="35018" x="6108700" y="2268538"/>
          <p14:tracePt t="35034" x="6099175" y="2268538"/>
          <p14:tracePt t="35051" x="6108700" y="2276475"/>
          <p14:tracePt t="35068" x="6232525" y="2276475"/>
          <p14:tracePt t="35085" x="6340475" y="2276475"/>
          <p14:tracePt t="35085" x="6438900" y="2276475"/>
          <p14:tracePt t="35102" x="6616700" y="2268538"/>
          <p14:tracePt t="35118" x="6769100" y="2241550"/>
          <p14:tracePt t="35134" x="6946900" y="2224088"/>
          <p14:tracePt t="35151" x="7089775" y="2205038"/>
          <p14:tracePt t="35168" x="7197725" y="2205038"/>
          <p14:tracePt t="35184" x="7259638" y="2205038"/>
          <p14:tracePt t="35201" x="7323138" y="2205038"/>
          <p14:tracePt t="35218" x="7367588" y="2205038"/>
          <p14:tracePt t="35234" x="7394575" y="2205038"/>
          <p14:tracePt t="35251" x="7419975" y="2205038"/>
          <p14:tracePt t="35268" x="7429500" y="2205038"/>
          <p14:tracePt t="35285" x="7446963" y="2205038"/>
          <p14:tracePt t="35301" x="7473950" y="2205038"/>
          <p14:tracePt t="35318" x="7491413" y="2205038"/>
          <p14:tracePt t="35334" x="7500938" y="2205038"/>
          <p14:tracePt t="35351" x="7537450" y="2205038"/>
          <p14:tracePt t="35367" x="7545388" y="2205038"/>
          <p14:tracePt t="35485" x="7554913" y="2205038"/>
          <p14:tracePt t="35493" x="7589838" y="2205038"/>
          <p14:tracePt t="35502" x="7616825" y="2205038"/>
          <p14:tracePt t="35518" x="7661275" y="2205038"/>
          <p14:tracePt t="35534" x="7724775" y="2205038"/>
          <p14:tracePt t="35551" x="7823200" y="2224088"/>
          <p14:tracePt t="35567" x="7902575" y="2224088"/>
          <p14:tracePt t="35584" x="7991475" y="2241550"/>
          <p14:tracePt t="35601" x="8045450" y="2251075"/>
          <p14:tracePt t="35618" x="8089900" y="2259013"/>
          <p14:tracePt t="35634" x="8126413" y="2276475"/>
          <p14:tracePt t="35693" x="8134350" y="2286000"/>
          <p14:tracePt t="35709" x="8143875" y="2286000"/>
          <p14:tracePt t="35741" x="8153400" y="2276475"/>
          <p14:tracePt t="35757" x="8153400" y="2251075"/>
          <p14:tracePt t="35765" x="8153400" y="2241550"/>
          <p14:tracePt t="35773" x="8161338" y="2232025"/>
          <p14:tracePt t="35805" x="8161338" y="2224088"/>
          <p14:tracePt t="36069" x="8161338" y="2197100"/>
          <p14:tracePt t="36101" x="8161338" y="2187575"/>
          <p14:tracePt t="36109" x="8170863" y="2179638"/>
          <p14:tracePt t="36685" x="8197850" y="2170113"/>
          <p14:tracePt t="36693" x="8205788" y="2170113"/>
          <p14:tracePt t="36702" x="8242300" y="2170113"/>
          <p14:tracePt t="36718" x="8259763" y="2170113"/>
          <p14:tracePt t="36734" x="8296275" y="2179638"/>
          <p14:tracePt t="36751" x="8304213" y="2179638"/>
          <p14:tracePt t="36805" x="8313738" y="2179638"/>
          <p14:tracePt t="36813" x="8323263" y="2179638"/>
          <p14:tracePt t="36829" x="8358188" y="2179638"/>
          <p14:tracePt t="36845" x="8385175" y="2179638"/>
          <p14:tracePt t="36853" x="8394700" y="2179638"/>
          <p14:tracePt t="36867" x="8402638" y="2179638"/>
          <p14:tracePt t="36885" x="8439150" y="2170113"/>
          <p14:tracePt t="36901" x="8466138" y="2160588"/>
          <p14:tracePt t="36918" x="8474075" y="2160588"/>
          <p14:tracePt t="36934" x="8501063" y="2160588"/>
          <p14:tracePt t="36951" x="8518525" y="2160588"/>
          <p14:tracePt t="36967" x="8537575" y="2160588"/>
          <p14:tracePt t="36984" x="8572500" y="2160588"/>
          <p14:tracePt t="37001" x="8582025" y="2160588"/>
          <p14:tracePt t="37301" x="8555038" y="2133600"/>
          <p14:tracePt t="37309" x="8518525" y="2133600"/>
          <p14:tracePt t="37318" x="8491538" y="2133600"/>
          <p14:tracePt t="37334" x="8447088" y="2133600"/>
          <p14:tracePt t="37351" x="8439150" y="2133600"/>
          <p14:tracePt t="37367" x="8412163" y="2133600"/>
          <p14:tracePt t="37421" x="8402638" y="2133600"/>
          <p14:tracePt t="37437" x="8385175" y="2143125"/>
          <p14:tracePt t="37485" x="8358188" y="2143125"/>
          <p14:tracePt t="37493" x="8340725" y="2143125"/>
          <p14:tracePt t="37502" x="8331200" y="2143125"/>
          <p14:tracePt t="37517" x="8269288" y="2160588"/>
          <p14:tracePt t="37535" x="8224838" y="2160588"/>
          <p14:tracePt t="37551" x="8197850" y="2160588"/>
          <p14:tracePt t="37568" x="8180388" y="2160588"/>
          <p14:tracePt t="37709" x="8188325" y="2170113"/>
          <p14:tracePt t="37717" x="8197850" y="2179638"/>
          <p14:tracePt t="37725" x="8215313" y="2187575"/>
          <p14:tracePt t="37734" x="8251825" y="2187575"/>
          <p14:tracePt t="37751" x="8348663" y="2205038"/>
          <p14:tracePt t="37767" x="8456613" y="2241550"/>
          <p14:tracePt t="37784" x="8572500" y="2259013"/>
          <p14:tracePt t="37801" x="8626475" y="2259013"/>
          <p14:tracePt t="37817" x="8653463" y="2268538"/>
          <p14:tracePt t="37834" x="8680450" y="2268538"/>
          <p14:tracePt t="37867" x="8688388" y="2268538"/>
          <p14:tracePt t="37893" x="8697913" y="2268538"/>
          <p14:tracePt t="37933" x="8705850" y="2268538"/>
          <p14:tracePt t="37941" x="8715375" y="2268538"/>
          <p14:tracePt t="37989" x="8742363" y="2251075"/>
          <p14:tracePt t="39293" x="8742363" y="2232025"/>
          <p14:tracePt t="40069" x="8705850" y="2232025"/>
          <p14:tracePt t="40077" x="8680450" y="2232025"/>
          <p14:tracePt t="40085" x="8626475" y="2232025"/>
          <p14:tracePt t="40101" x="8555038" y="2224088"/>
          <p14:tracePt t="40118" x="8510588" y="2224088"/>
          <p14:tracePt t="40134" x="8456613" y="2197100"/>
          <p14:tracePt t="40151" x="8439150" y="2197100"/>
          <p14:tracePt t="40167" x="8429625" y="2197100"/>
          <p14:tracePt t="40184" x="8402638" y="2197100"/>
          <p14:tracePt t="40217" x="8375650" y="2205038"/>
          <p14:tracePt t="40234" x="8367713" y="2214563"/>
          <p14:tracePt t="40253" x="8358188" y="2224088"/>
          <p14:tracePt t="40267" x="8348663" y="2224088"/>
          <p14:tracePt t="40284" x="8331200" y="2241550"/>
          <p14:tracePt t="40318" x="8286750" y="2268538"/>
          <p14:tracePt t="40334" x="8242300" y="2268538"/>
          <p14:tracePt t="40351" x="8161338" y="2268538"/>
          <p14:tracePt t="40367" x="8116888" y="2268538"/>
          <p14:tracePt t="40384" x="8099425" y="2268538"/>
          <p14:tracePt t="40401" x="8081963" y="2268538"/>
          <p14:tracePt t="40541" x="8089900" y="2268538"/>
          <p14:tracePt t="40549" x="8108950" y="2268538"/>
          <p14:tracePt t="40557" x="8134350" y="2251075"/>
          <p14:tracePt t="40568" x="8170863" y="2251075"/>
          <p14:tracePt t="40584" x="8232775" y="2251075"/>
          <p14:tracePt t="40601" x="8304213" y="2251075"/>
          <p14:tracePt t="40617" x="8412163" y="2251075"/>
          <p14:tracePt t="40634" x="8474075" y="2251075"/>
          <p14:tracePt t="40651" x="8555038" y="2251075"/>
          <p14:tracePt t="40667" x="8616950" y="2251075"/>
          <p14:tracePt t="40685" x="8688388" y="2251075"/>
          <p14:tracePt t="40701" x="8732838" y="2251075"/>
          <p14:tracePt t="40718" x="8777288" y="2251075"/>
          <p14:tracePt t="40734" x="8786813" y="2251075"/>
          <p14:tracePt t="40751" x="8813800" y="2251075"/>
          <p14:tracePt t="40767" x="8823325" y="2251075"/>
          <p14:tracePt t="40784" x="8840788" y="2241550"/>
          <p14:tracePt t="40801" x="8848725" y="2241550"/>
          <p14:tracePt t="40817" x="8867775" y="2232025"/>
          <p14:tracePt t="40834" x="8875713" y="2214563"/>
          <p14:tracePt t="41805" x="8885238" y="2224088"/>
          <p14:tracePt t="41813" x="8858250" y="2232025"/>
          <p14:tracePt t="41821" x="8804275" y="2259013"/>
          <p14:tracePt t="41834" x="8724900" y="2276475"/>
          <p14:tracePt t="41850" x="8447088" y="2366963"/>
          <p14:tracePt t="41867" x="8081963" y="2465388"/>
          <p14:tracePt t="41884" x="7670800" y="2562225"/>
          <p14:tracePt t="41901" x="6965950" y="2724150"/>
          <p14:tracePt t="41918" x="6537325" y="2768600"/>
          <p14:tracePt t="41934" x="6099175" y="2840038"/>
          <p14:tracePt t="41951" x="5741988" y="2884488"/>
          <p14:tracePt t="41967" x="5446713" y="2938463"/>
          <p14:tracePt t="41984" x="5224463" y="2990850"/>
          <p14:tracePt t="42001" x="5089525" y="3036888"/>
          <p14:tracePt t="42017" x="4956175" y="3062288"/>
          <p14:tracePt t="42034" x="4911725" y="3081338"/>
          <p14:tracePt t="42050" x="4894263" y="3081338"/>
          <p14:tracePt t="42067" x="4867275" y="3098800"/>
          <p14:tracePt t="42085" x="4840288" y="3108325"/>
          <p14:tracePt t="42101" x="4768850" y="3143250"/>
          <p14:tracePt t="42118" x="4679950" y="3143250"/>
          <p14:tracePt t="42134" x="4572000" y="3152775"/>
          <p14:tracePt t="42150" x="4465638" y="3152775"/>
          <p14:tracePt t="42167" x="4402138" y="3152775"/>
          <p14:tracePt t="42184" x="4340225" y="3152775"/>
          <p14:tracePt t="42200" x="4276725" y="3152775"/>
          <p14:tracePt t="42217" x="4187825" y="3152775"/>
          <p14:tracePt t="42234" x="4143375" y="3152775"/>
          <p14:tracePt t="42251" x="4108450" y="3152775"/>
          <p14:tracePt t="42267" x="4081463" y="3152775"/>
          <p14:tracePt t="42284" x="4071938" y="3125788"/>
          <p14:tracePt t="42309" x="4071938" y="3116263"/>
          <p14:tracePt t="42325" x="4071938" y="3098800"/>
          <p14:tracePt t="42341" x="4071938" y="3089275"/>
          <p14:tracePt t="42350" x="4071938" y="3071813"/>
          <p14:tracePt t="42367" x="4081463" y="3044825"/>
          <p14:tracePt t="42405" x="4081463" y="3036888"/>
          <p14:tracePt t="42869" x="4098925" y="3017838"/>
          <p14:tracePt t="42877" x="4108450" y="3027363"/>
          <p14:tracePt t="42885" x="4143375" y="3036888"/>
          <p14:tracePt t="42902" x="4152900" y="3036888"/>
          <p14:tracePt t="42918" x="4179888" y="3036888"/>
          <p14:tracePt t="42934" x="4205288" y="3036888"/>
          <p14:tracePt t="42950" x="4224338" y="3036888"/>
          <p14:tracePt t="42967" x="4251325" y="3036888"/>
          <p14:tracePt t="42984" x="4303713" y="3036888"/>
          <p14:tracePt t="43000" x="4367213" y="3027363"/>
          <p14:tracePt t="43017" x="4473575" y="2990850"/>
          <p14:tracePt t="43034" x="4572000" y="2946400"/>
          <p14:tracePt t="43051" x="4732338" y="2911475"/>
          <p14:tracePt t="43067" x="4803775" y="2874963"/>
          <p14:tracePt t="43085" x="4884738" y="2847975"/>
          <p14:tracePt t="43101" x="4946650" y="2813050"/>
          <p14:tracePt t="43118" x="4965700" y="2803525"/>
          <p14:tracePt t="43134" x="4983163" y="2795588"/>
          <p14:tracePt t="43151" x="5000625" y="2768600"/>
          <p14:tracePt t="43167" x="5018088" y="2751138"/>
          <p14:tracePt t="43184" x="5045075" y="2732088"/>
          <p14:tracePt t="43200" x="5089525" y="2679700"/>
          <p14:tracePt t="43217" x="5160963" y="2643188"/>
          <p14:tracePt t="43234" x="5224463" y="2616200"/>
          <p14:tracePt t="43250" x="5313363" y="2571750"/>
          <p14:tracePt t="43267" x="5394325" y="2544763"/>
          <p14:tracePt t="43285" x="5456238" y="2509838"/>
          <p14:tracePt t="43405" x="5438775" y="2509838"/>
          <p14:tracePt t="43413" x="5419725" y="2509838"/>
          <p14:tracePt t="43421" x="5384800" y="2517775"/>
          <p14:tracePt t="43434" x="5357813" y="2527300"/>
          <p14:tracePt t="43451" x="5295900" y="2554288"/>
          <p14:tracePt t="43467" x="5251450" y="2581275"/>
          <p14:tracePt t="43485" x="5224463" y="2616200"/>
          <p14:tracePt t="43501" x="5214938" y="2633663"/>
          <p14:tracePt t="43518" x="5197475" y="2652713"/>
          <p14:tracePt t="43534" x="5180013" y="2679700"/>
          <p14:tracePt t="43550" x="5170488" y="2697163"/>
          <p14:tracePt t="43797" x="5180013" y="2697163"/>
          <p14:tracePt t="43805" x="5187950" y="2697163"/>
          <p14:tracePt t="43817" x="5241925" y="2687638"/>
          <p14:tracePt t="43834" x="5384800" y="2687638"/>
          <p14:tracePt t="43850" x="5572125" y="2687638"/>
          <p14:tracePt t="43867" x="5813425" y="2687638"/>
          <p14:tracePt t="43885" x="6054725" y="2687638"/>
          <p14:tracePt t="43901" x="6303963" y="2687638"/>
          <p14:tracePt t="43918" x="6375400" y="2687638"/>
          <p14:tracePt t="43934" x="6429375" y="2670175"/>
          <p14:tracePt t="44181" x="6419850" y="2670175"/>
          <p14:tracePt t="44189" x="6367463" y="2670175"/>
          <p14:tracePt t="44200" x="6313488" y="2670175"/>
          <p14:tracePt t="44217" x="6251575" y="2670175"/>
          <p14:tracePt t="44234" x="6224588" y="2670175"/>
          <p14:tracePt t="44251" x="6215063" y="2670175"/>
          <p14:tracePt t="44813" x="6205538" y="2670175"/>
          <p14:tracePt t="44821" x="6205538" y="2679700"/>
          <p14:tracePt t="44829" x="6205538" y="2687638"/>
          <p14:tracePt t="44837" x="6180138" y="2724150"/>
          <p14:tracePt t="44850" x="6170613" y="2751138"/>
          <p14:tracePt t="44867" x="6134100" y="2795588"/>
          <p14:tracePt t="44884" x="6099175" y="2830513"/>
          <p14:tracePt t="44900" x="6054725" y="2874963"/>
          <p14:tracePt t="44918" x="6000750" y="2973388"/>
          <p14:tracePt t="44934" x="5956300" y="3054350"/>
          <p14:tracePt t="44950" x="5919788" y="3125788"/>
          <p14:tracePt t="44967" x="5919788" y="3143250"/>
          <p14:tracePt t="44984" x="5919788" y="3170238"/>
          <p14:tracePt t="45085" x="5919788" y="3143250"/>
          <p14:tracePt t="45101" x="5919788" y="3133725"/>
          <p14:tracePt t="45118" x="5919788" y="3125788"/>
          <p14:tracePt t="45141" x="5919788" y="3116263"/>
          <p14:tracePt t="45157" x="5919788" y="3089275"/>
          <p14:tracePt t="45181" x="5919788" y="3071813"/>
          <p14:tracePt t="45197" x="5919788" y="3062288"/>
          <p14:tracePt t="45205" x="5919788" y="3036888"/>
          <p14:tracePt t="45221" x="5919788" y="3009900"/>
          <p14:tracePt t="45234" x="5894388" y="3000375"/>
          <p14:tracePt t="45250" x="5848350" y="2990850"/>
          <p14:tracePt t="45267" x="5786438" y="2965450"/>
          <p14:tracePt t="45284" x="5724525" y="2965450"/>
          <p14:tracePt t="45301" x="5589588" y="2965450"/>
          <p14:tracePt t="45318" x="5500688" y="2965450"/>
          <p14:tracePt t="45334" x="5465763" y="2965450"/>
          <p14:tracePt t="45350" x="5429250" y="2965450"/>
          <p14:tracePt t="45367" x="5384800" y="2965450"/>
          <p14:tracePt t="45384" x="5367338" y="2965450"/>
          <p14:tracePt t="45400" x="5340350" y="2965450"/>
          <p14:tracePt t="45417" x="5276850" y="2965450"/>
          <p14:tracePt t="45434" x="5241925" y="2982913"/>
          <p14:tracePt t="45451" x="5180013" y="2990850"/>
          <p14:tracePt t="45467" x="5143500" y="3017838"/>
          <p14:tracePt t="45484" x="5089525" y="3027363"/>
          <p14:tracePt t="45501" x="5072063" y="3036888"/>
          <p14:tracePt t="45517" x="5062538" y="3054350"/>
          <p14:tracePt t="45534" x="5054600" y="3081338"/>
          <p14:tracePt t="45551" x="5054600" y="3116263"/>
          <p14:tracePt t="45567" x="5054600" y="3143250"/>
          <p14:tracePt t="45584" x="5054600" y="3179763"/>
          <p14:tracePt t="45600" x="5054600" y="3197225"/>
          <p14:tracePt t="45617" x="5081588" y="3241675"/>
          <p14:tracePt t="45635" x="5133975" y="3259138"/>
          <p14:tracePt t="45650" x="5214938" y="3276600"/>
          <p14:tracePt t="45667" x="5295900" y="3295650"/>
          <p14:tracePt t="45684" x="5419725" y="3313113"/>
          <p14:tracePt t="45701" x="5616575" y="3322638"/>
          <p14:tracePt t="45718" x="5697538" y="3322638"/>
          <p14:tracePt t="45734" x="5803900" y="3322638"/>
          <p14:tracePt t="45751" x="5867400" y="3322638"/>
          <p14:tracePt t="45767" x="5884863" y="3322638"/>
          <p14:tracePt t="45800" x="5929313" y="3303588"/>
          <p14:tracePt t="45817" x="5946775" y="3286125"/>
          <p14:tracePt t="45834" x="5956300" y="3268663"/>
          <p14:tracePt t="45851" x="5991225" y="3232150"/>
          <p14:tracePt t="45884" x="6000750" y="3224213"/>
          <p14:tracePt t="45901" x="6010275" y="3205163"/>
          <p14:tracePt t="45917" x="6018213" y="3197225"/>
          <p14:tracePt t="45934" x="6027738" y="3170238"/>
          <p14:tracePt t="45951" x="6054725" y="3152775"/>
          <p14:tracePt t="45967" x="6054725" y="3143250"/>
          <p14:tracePt t="45984" x="6062663" y="3125788"/>
          <p14:tracePt t="46017" x="6062663" y="3108325"/>
          <p14:tracePt t="46034" x="6062663" y="3098800"/>
          <p14:tracePt t="46051" x="6062663" y="3089275"/>
          <p14:tracePt t="46067" x="6062663" y="3081338"/>
          <p14:tracePt t="46093" x="6062663" y="3062288"/>
          <p14:tracePt t="46109" x="6062663" y="3044825"/>
          <p14:tracePt t="46118" x="6037263" y="3036888"/>
          <p14:tracePt t="46157" x="6027738" y="3027363"/>
          <p14:tracePt t="46357" x="6010275" y="3027363"/>
          <p14:tracePt t="46373" x="5991225" y="3027363"/>
          <p14:tracePt t="46389" x="5983288" y="3027363"/>
          <p14:tracePt t="46405" x="5973763" y="3017838"/>
          <p14:tracePt t="46421" x="5956300" y="3017838"/>
          <p14:tracePt t="46429" x="5929313" y="2990850"/>
          <p14:tracePt t="46453" x="5919788" y="2982913"/>
          <p14:tracePt t="46461" x="5894388" y="2982913"/>
          <p14:tracePt t="46469" x="5884863" y="2982913"/>
          <p14:tracePt t="46484" x="5875338" y="2973388"/>
          <p14:tracePt t="46501" x="5822950" y="2955925"/>
          <p14:tracePt t="46518" x="5751513" y="2928938"/>
          <p14:tracePt t="46534" x="5697538" y="2919413"/>
          <p14:tracePt t="46550" x="5626100" y="2911475"/>
          <p14:tracePt t="46567" x="5562600" y="2911475"/>
          <p14:tracePt t="46584" x="5518150" y="2911475"/>
          <p14:tracePt t="46600" x="5456238" y="2911475"/>
          <p14:tracePt t="46617" x="5419725" y="2911475"/>
          <p14:tracePt t="46634" x="5394325" y="2911475"/>
          <p14:tracePt t="46650" x="5340350" y="2919413"/>
          <p14:tracePt t="46667" x="5330825" y="2928938"/>
          <p14:tracePt t="46685" x="5303838" y="2938463"/>
          <p14:tracePt t="46700" x="5276850" y="2973388"/>
          <p14:tracePt t="46717" x="5268913" y="2982913"/>
          <p14:tracePt t="46734" x="5251450" y="3017838"/>
          <p14:tracePt t="46767" x="5251450" y="3027363"/>
          <p14:tracePt t="46784" x="5251450" y="3036888"/>
          <p14:tracePt t="46813" x="5251450" y="3044825"/>
          <p14:tracePt t="46829" x="5251450" y="3081338"/>
          <p14:tracePt t="46845" x="5259388" y="3089275"/>
          <p14:tracePt t="46853" x="5286375" y="3108325"/>
          <p14:tracePt t="46867" x="5313363" y="3116263"/>
          <p14:tracePt t="46884" x="5340350" y="3143250"/>
          <p14:tracePt t="46901" x="5402263" y="3152775"/>
          <p14:tracePt t="46918" x="5456238" y="3152775"/>
          <p14:tracePt t="46934" x="5500688" y="3152775"/>
          <p14:tracePt t="46950" x="5581650" y="3152775"/>
          <p14:tracePt t="46967" x="5670550" y="3152775"/>
          <p14:tracePt t="46984" x="5776913" y="3152775"/>
          <p14:tracePt t="47001" x="5875338" y="3152775"/>
          <p14:tracePt t="47017" x="5973763" y="3152775"/>
          <p14:tracePt t="47034" x="6072188" y="3152775"/>
          <p14:tracePt t="47050" x="6143625" y="3152775"/>
          <p14:tracePt t="47067" x="6242050" y="3152775"/>
          <p14:tracePt t="47084" x="6259513" y="3152775"/>
          <p14:tracePt t="47101" x="6286500" y="3152775"/>
          <p14:tracePt t="47125" x="6303963" y="3143250"/>
          <p14:tracePt t="47141" x="6313488" y="3125788"/>
          <p14:tracePt t="47165" x="6313488" y="3108325"/>
          <p14:tracePt t="47173" x="6313488" y="3098800"/>
          <p14:tracePt t="47189" x="6313488" y="3089275"/>
          <p14:tracePt t="47200" x="6313488" y="3081338"/>
          <p14:tracePt t="47217" x="6313488" y="3044825"/>
          <p14:tracePt t="47234" x="6313488" y="3027363"/>
          <p14:tracePt t="47250" x="6313488" y="2990850"/>
          <p14:tracePt t="47267" x="6313488" y="2973388"/>
          <p14:tracePt t="47284" x="6296025" y="2938463"/>
          <p14:tracePt t="47300" x="6286500" y="2928938"/>
          <p14:tracePt t="47317" x="6276975" y="2919413"/>
          <p14:tracePt t="47677" x="6303963" y="2919413"/>
          <p14:tracePt t="47685" x="6323013" y="2919413"/>
          <p14:tracePt t="47693" x="6367463" y="2919413"/>
          <p14:tracePt t="47702" x="6384925" y="2919413"/>
          <p14:tracePt t="47718" x="6446838" y="2919413"/>
          <p14:tracePt t="47734" x="6491288" y="2919413"/>
          <p14:tracePt t="47750" x="6537325" y="2928938"/>
          <p14:tracePt t="47767" x="6581775" y="2928938"/>
          <p14:tracePt t="47784" x="6608763" y="2938463"/>
          <p14:tracePt t="47800" x="6661150" y="2938463"/>
          <p14:tracePt t="47817" x="6705600" y="2955925"/>
          <p14:tracePt t="47834" x="6769100" y="2955925"/>
          <p14:tracePt t="47850" x="6831013" y="2955925"/>
          <p14:tracePt t="47867" x="6875463" y="2955925"/>
          <p14:tracePt t="47884" x="6894513" y="2955925"/>
          <p14:tracePt t="49253" x="6884988" y="2955925"/>
          <p14:tracePt t="49477" x="6894513" y="2955925"/>
          <p14:tracePt t="49485" x="6902450" y="2955925"/>
          <p14:tracePt t="49493" x="6929438" y="2955925"/>
          <p14:tracePt t="49501" x="6938963" y="2955925"/>
          <p14:tracePt t="49517" x="6946900" y="2955925"/>
          <p14:tracePt t="49534" x="6973888" y="2955925"/>
          <p14:tracePt t="49567" x="6991350" y="2955925"/>
          <p14:tracePt t="49583" x="7010400" y="2955925"/>
          <p14:tracePt t="49600" x="7027863" y="2955925"/>
          <p14:tracePt t="49617" x="7037388" y="2955925"/>
          <p14:tracePt t="49677" x="7045325" y="2955925"/>
          <p14:tracePt t="49701" x="7062788" y="2955925"/>
          <p14:tracePt t="49741" x="7081838" y="2955925"/>
          <p14:tracePt t="49757" x="7108825" y="2938463"/>
          <p14:tracePt t="49781" x="7116763" y="2928938"/>
          <p14:tracePt t="49805" x="7153275" y="2911475"/>
          <p14:tracePt t="49837" x="7161213" y="2911475"/>
          <p14:tracePt t="49853" x="7170738" y="2911475"/>
          <p14:tracePt t="49861" x="7197725" y="2911475"/>
          <p14:tracePt t="49869" x="7215188" y="2911475"/>
          <p14:tracePt t="49883" x="7224713" y="2911475"/>
          <p14:tracePt t="49901" x="7286625" y="2911475"/>
          <p14:tracePt t="49918" x="7402513" y="2911475"/>
          <p14:tracePt t="49934" x="7473950" y="2911475"/>
          <p14:tracePt t="49950" x="7518400" y="2911475"/>
          <p14:tracePt t="49967" x="7527925" y="2911475"/>
          <p14:tracePt t="49984" x="7554913" y="2911475"/>
          <p14:tracePt t="50101" x="7562850" y="2911475"/>
          <p14:tracePt t="52085" x="7581900" y="2911475"/>
          <p14:tracePt t="52093" x="7626350" y="2911475"/>
          <p14:tracePt t="52101" x="7697788" y="2911475"/>
          <p14:tracePt t="52117" x="7813675" y="2911475"/>
          <p14:tracePt t="52134" x="7875588" y="2911475"/>
          <p14:tracePt t="52150" x="7974013" y="2911475"/>
          <p14:tracePt t="52167" x="8081963" y="2911475"/>
          <p14:tracePt t="52183" x="8108950" y="2901950"/>
          <p14:tracePt t="52200" x="8205788" y="2857500"/>
          <p14:tracePt t="52217" x="8323263" y="2803525"/>
          <p14:tracePt t="52233" x="8402638" y="2679700"/>
          <p14:tracePt t="52250" x="8402638" y="2660650"/>
          <p14:tracePt t="52267" x="8375650" y="2652713"/>
          <p14:tracePt t="52284" x="8358188" y="2633663"/>
          <p14:tracePt t="52501" x="8358188" y="2625725"/>
          <p14:tracePt t="52509" x="8367713" y="2625725"/>
          <p14:tracePt t="52518" x="8375650" y="2625725"/>
          <p14:tracePt t="52534" x="8394700" y="2625725"/>
          <p14:tracePt t="52550" x="8439150" y="2625725"/>
          <p14:tracePt t="52567" x="8474075" y="2608263"/>
          <p14:tracePt t="52583" x="8483600" y="2608263"/>
          <p14:tracePt t="52617" x="8510588" y="2589213"/>
          <p14:tracePt t="52757" x="8491538" y="2589213"/>
          <p14:tracePt t="52773" x="8474075" y="2598738"/>
          <p14:tracePt t="52797" x="8466138" y="2608263"/>
          <p14:tracePt t="52821" x="8456613" y="2608263"/>
          <p14:tracePt t="52853" x="8447088" y="2608263"/>
          <p14:tracePt t="52861" x="8429625" y="2608263"/>
          <p14:tracePt t="52869" x="8420100" y="2608263"/>
          <p14:tracePt t="52883" x="8402638" y="2608263"/>
          <p14:tracePt t="52900" x="8385175" y="2608263"/>
          <p14:tracePt t="52917" x="8348663" y="2608263"/>
          <p14:tracePt t="52933" x="8340725" y="2608263"/>
          <p14:tracePt t="53085" x="8331200" y="2608263"/>
          <p14:tracePt t="53101" x="8323263" y="2608263"/>
          <p14:tracePt t="53109" x="8296275" y="2608263"/>
          <p14:tracePt t="53118" x="8286750" y="2616200"/>
          <p14:tracePt t="53134" x="8277225" y="2633663"/>
          <p14:tracePt t="53150" x="8269288" y="2643188"/>
          <p14:tracePt t="53261" x="8259763" y="2652713"/>
          <p14:tracePt t="53309" x="8259763" y="2670175"/>
          <p14:tracePt t="53325" x="8251825" y="2679700"/>
          <p14:tracePt t="53365" x="8232775" y="2687638"/>
          <p14:tracePt t="53381" x="8224838" y="2705100"/>
          <p14:tracePt t="53397" x="8215313" y="2732088"/>
          <p14:tracePt t="53429" x="8188325" y="2732088"/>
          <p14:tracePt t="53445" x="8170863" y="2732088"/>
          <p14:tracePt t="53461" x="8161338" y="2732088"/>
          <p14:tracePt t="53749" x="8161338" y="2759075"/>
          <p14:tracePt t="53765" x="8161338" y="2776538"/>
          <p14:tracePt t="53789" x="8161338" y="2803525"/>
          <p14:tracePt t="53797" x="8161338" y="2813050"/>
          <p14:tracePt t="53805" x="8161338" y="2822575"/>
          <p14:tracePt t="53817" x="8170863" y="2830513"/>
          <p14:tracePt t="53833" x="8180388" y="2840038"/>
          <p14:tracePt t="53851" x="8197850" y="2867025"/>
          <p14:tracePt t="53867" x="8197850" y="2874963"/>
          <p14:tracePt t="53883" x="8215313" y="2884488"/>
          <p14:tracePt t="53900" x="8224838" y="2894013"/>
          <p14:tracePt t="53917" x="8232775" y="2919413"/>
          <p14:tracePt t="53935" x="8242300" y="2928938"/>
          <p14:tracePt t="53981" x="8242300" y="2938463"/>
          <p14:tracePt t="53989" x="8242300" y="2955925"/>
          <p14:tracePt t="54173" x="8242300" y="2965450"/>
          <p14:tracePt t="54181" x="8242300" y="2982913"/>
          <p14:tracePt t="54189" x="8242300" y="2990850"/>
          <p14:tracePt t="54200" x="8242300" y="3009900"/>
          <p14:tracePt t="54217" x="8242300" y="3044825"/>
          <p14:tracePt t="54233" x="8242300" y="3071813"/>
          <p14:tracePt t="54250" x="8242300" y="3098800"/>
          <p14:tracePt t="54267" x="8242300" y="3116263"/>
          <p14:tracePt t="54283" x="8224838" y="3143250"/>
          <p14:tracePt t="54300" x="8224838" y="3152775"/>
          <p14:tracePt t="54317" x="8224838" y="3187700"/>
          <p14:tracePt t="54334" x="8215313" y="3205163"/>
          <p14:tracePt t="54366" x="8215313" y="3224213"/>
          <p14:tracePt t="54389" x="8215313" y="3232150"/>
          <p14:tracePt t="54400" x="8205788" y="3251200"/>
          <p14:tracePt t="54417" x="8197850" y="3259138"/>
          <p14:tracePt t="54433" x="8188325" y="3259138"/>
          <p14:tracePt t="54450" x="8180388" y="3268663"/>
          <p14:tracePt t="54467" x="8153400" y="3286125"/>
          <p14:tracePt t="54483" x="8143875" y="3303588"/>
          <p14:tracePt t="54501" x="8134350" y="3313113"/>
          <p14:tracePt t="54517" x="8099425" y="3348038"/>
          <p14:tracePt t="54533" x="8089900" y="3357563"/>
          <p14:tracePt t="54550" x="8037513" y="3402013"/>
          <p14:tracePt t="54567" x="8001000" y="3455988"/>
          <p14:tracePt t="54583" x="7947025" y="3509963"/>
          <p14:tracePt t="54600" x="7902575" y="3554413"/>
          <p14:tracePt t="54617" x="7848600" y="3608388"/>
          <p14:tracePt t="54633" x="7804150" y="3616325"/>
          <p14:tracePt t="54650" x="7742238" y="3660775"/>
          <p14:tracePt t="54667" x="7661275" y="3679825"/>
          <p14:tracePt t="54669" x="7634288" y="3679825"/>
          <p14:tracePt t="54683" x="7581900" y="3724275"/>
          <p14:tracePt t="54700" x="7500938" y="3741738"/>
          <p14:tracePt t="54717" x="7304088" y="3803650"/>
          <p14:tracePt t="54734" x="7215188" y="3803650"/>
          <p14:tracePt t="54750" x="7099300" y="3830638"/>
          <p14:tracePt t="54767" x="7037388" y="3840163"/>
          <p14:tracePt t="54783" x="6946900" y="3867150"/>
          <p14:tracePt t="54800" x="6875463" y="3867150"/>
          <p14:tracePt t="54817" x="6777038" y="3884613"/>
          <p14:tracePt t="54833" x="6688138" y="3894138"/>
          <p14:tracePt t="54850" x="6572250" y="3911600"/>
          <p14:tracePt t="54867" x="6465888" y="3938588"/>
          <p14:tracePt t="54883" x="6367463" y="3965575"/>
          <p14:tracePt t="54900" x="6232525" y="4010025"/>
          <p14:tracePt t="54917" x="6099175" y="4037013"/>
          <p14:tracePt t="54934" x="6054725" y="4037013"/>
          <p14:tracePt t="54950" x="5973763" y="4062413"/>
          <p14:tracePt t="54967" x="5919788" y="4125913"/>
          <p14:tracePt t="55293" x="5911850" y="4133850"/>
          <p14:tracePt t="55381" x="5911850" y="4143375"/>
          <p14:tracePt t="55445" x="5902325" y="4152900"/>
          <p14:tracePt t="55525" x="5875338" y="4152900"/>
          <p14:tracePt t="55533" x="5867400" y="4152900"/>
          <p14:tracePt t="55557" x="5857875" y="4152900"/>
          <p14:tracePt t="55565" x="5830888" y="4152900"/>
          <p14:tracePt t="55581" x="5822950" y="4152900"/>
          <p14:tracePt t="55589" x="5803900" y="4143375"/>
          <p14:tracePt t="55600" x="5759450" y="4125913"/>
          <p14:tracePt t="55617" x="5688013" y="4116388"/>
          <p14:tracePt t="55633" x="5608638" y="4071938"/>
          <p14:tracePt t="55650" x="5500688" y="4071938"/>
          <p14:tracePt t="55667" x="5384800" y="4062413"/>
          <p14:tracePt t="55669" x="5313363" y="4062413"/>
          <p14:tracePt t="55683" x="5197475" y="4062413"/>
          <p14:tracePt t="55700" x="5018088" y="4062413"/>
          <p14:tracePt t="55717" x="4741863" y="4010025"/>
          <p14:tracePt t="55734" x="4572000" y="3990975"/>
          <p14:tracePt t="55750" x="4429125" y="3990975"/>
          <p14:tracePt t="55767" x="4303713" y="3990975"/>
          <p14:tracePt t="55783" x="4241800" y="3990975"/>
          <p14:tracePt t="55800" x="4179888" y="3990975"/>
          <p14:tracePt t="55817" x="4133850" y="3990975"/>
          <p14:tracePt t="55833" x="4089400" y="3990975"/>
          <p14:tracePt t="55877" x="4081463" y="3983038"/>
          <p14:tracePt t="55893" x="4062413" y="3983038"/>
          <p14:tracePt t="55901" x="4054475" y="3973513"/>
          <p14:tracePt t="55917" x="4027488" y="3946525"/>
          <p14:tracePt t="55934" x="3990975" y="3911600"/>
          <p14:tracePt t="55950" x="3911600" y="3857625"/>
          <p14:tracePt t="55967" x="3803650" y="3786188"/>
          <p14:tracePt t="55983" x="3776663" y="3776663"/>
          <p14:tracePt t="56000" x="3759200" y="3776663"/>
          <p14:tracePt t="56229" x="3759200" y="3759200"/>
          <p14:tracePt t="56237" x="3759200" y="3751263"/>
          <p14:tracePt t="56261" x="3751263" y="3732213"/>
          <p14:tracePt t="56341" x="3751263" y="3714750"/>
          <p14:tracePt t="56453" x="3751263" y="3705225"/>
          <p14:tracePt t="56557" x="3768725" y="3705225"/>
          <p14:tracePt t="56653" x="3776663" y="3697288"/>
          <p14:tracePt t="56669" x="3803650" y="3697288"/>
          <p14:tracePt t="56677" x="3830638" y="3679825"/>
          <p14:tracePt t="56725" x="3840163" y="3679825"/>
          <p14:tracePt t="56749" x="3867150" y="3679825"/>
          <p14:tracePt t="56773" x="3875088" y="3679825"/>
          <p14:tracePt t="56797" x="3884613" y="3679825"/>
          <p14:tracePt t="56813" x="3894138" y="3679825"/>
          <p14:tracePt t="56821" x="3919538" y="3679825"/>
          <p14:tracePt t="56833" x="3929063" y="3679825"/>
          <p14:tracePt t="56850" x="3938588" y="3679825"/>
          <p14:tracePt t="56866" x="3965575" y="3670300"/>
          <p14:tracePt t="56883" x="4000500" y="3670300"/>
          <p14:tracePt t="56901" x="4037013" y="3670300"/>
          <p14:tracePt t="56917" x="4054475" y="3670300"/>
          <p14:tracePt t="56934" x="4071938" y="3670300"/>
          <p14:tracePt t="56950" x="4098925" y="3643313"/>
          <p14:tracePt t="56967" x="4160838" y="3643313"/>
          <p14:tracePt t="56983" x="4232275" y="3643313"/>
          <p14:tracePt t="57000" x="4357688" y="3643313"/>
          <p14:tracePt t="57017" x="4510088" y="3643313"/>
          <p14:tracePt t="57033" x="4751388" y="3643313"/>
          <p14:tracePt t="57050" x="5010150" y="3643313"/>
          <p14:tracePt t="57067" x="5295900" y="3643313"/>
          <p14:tracePt t="57083" x="5562600" y="3643313"/>
          <p14:tracePt t="57101" x="5848350" y="3643313"/>
          <p14:tracePt t="57117" x="6251575" y="3643313"/>
          <p14:tracePt t="57134" x="6473825" y="3643313"/>
          <p14:tracePt t="57151" x="6643688" y="3633788"/>
          <p14:tracePt t="57167" x="6688138" y="3608388"/>
          <p14:tracePt t="57189" x="6697663" y="3608388"/>
          <p14:tracePt t="57501" x="6705600" y="3608388"/>
          <p14:tracePt t="57573" x="6715125" y="3608388"/>
          <p14:tracePt t="57581" x="6724650" y="3608388"/>
          <p14:tracePt t="57733" x="6732588" y="3608388"/>
          <p14:tracePt t="57797" x="6759575" y="3608388"/>
          <p14:tracePt t="57805" x="6769100" y="3608388"/>
          <p14:tracePt t="57917" x="6777038" y="3608388"/>
          <p14:tracePt t="57925" x="6786563" y="3608388"/>
          <p14:tracePt t="57934" x="6813550" y="3608388"/>
          <p14:tracePt t="57950" x="6867525" y="3608388"/>
          <p14:tracePt t="57966" x="6902450" y="3608388"/>
          <p14:tracePt t="57983" x="6929438" y="3608388"/>
          <p14:tracePt t="58000" x="6938963" y="3608388"/>
          <p14:tracePt t="58077" x="6946900" y="3608388"/>
          <p14:tracePt t="58085" x="6956425" y="3608388"/>
          <p14:tracePt t="58093" x="6973888" y="3608388"/>
          <p14:tracePt t="58101" x="7000875" y="3608388"/>
          <p14:tracePt t="58117" x="7045325" y="3608388"/>
          <p14:tracePt t="58134" x="7054850" y="3608388"/>
          <p14:tracePt t="58150" x="7062788" y="3608388"/>
          <p14:tracePt t="58167" x="7089775" y="3608388"/>
          <p14:tracePt t="58213" x="7099300" y="3608388"/>
          <p14:tracePt t="58229" x="7108825" y="3608388"/>
          <p14:tracePt t="58237" x="7116763" y="3608388"/>
          <p14:tracePt t="58245" x="7134225" y="3608388"/>
          <p14:tracePt t="58277" x="7153275" y="3608388"/>
          <p14:tracePt t="58317" x="7161213" y="3608388"/>
          <p14:tracePt t="58333" x="7170738" y="3608388"/>
          <p14:tracePt t="58341" x="7188200" y="3608388"/>
          <p14:tracePt t="58357" x="7197725" y="3608388"/>
          <p14:tracePt t="58381" x="7215188" y="3608388"/>
          <p14:tracePt t="58429" x="7224713" y="3608388"/>
          <p14:tracePt t="58445" x="7242175" y="3608388"/>
          <p14:tracePt t="58453" x="7251700" y="3608388"/>
          <p14:tracePt t="58461" x="7259638" y="3608388"/>
          <p14:tracePt t="58485" x="7277100" y="3608388"/>
          <p14:tracePt t="58701" x="7296150" y="3608388"/>
          <p14:tracePt t="58725" x="7304088" y="3608388"/>
          <p14:tracePt t="59109" x="7313613" y="3616325"/>
          <p14:tracePt t="59397" x="7323138" y="3625850"/>
          <p14:tracePt t="60549" x="7323138" y="3633788"/>
          <p14:tracePt t="60573" x="7313613" y="3660775"/>
          <p14:tracePt t="60581" x="7259638" y="3660775"/>
          <p14:tracePt t="60589" x="7224713" y="3660775"/>
          <p14:tracePt t="60600" x="7126288" y="3687763"/>
          <p14:tracePt t="60616" x="6929438" y="3705225"/>
          <p14:tracePt t="60633" x="6680200" y="3741738"/>
          <p14:tracePt t="60650" x="6465888" y="3776663"/>
          <p14:tracePt t="60667" x="6188075" y="3813175"/>
          <p14:tracePt t="60683" x="5929313" y="3813175"/>
          <p14:tracePt t="60685" x="5786438" y="3813175"/>
          <p14:tracePt t="60700" x="5688013" y="3813175"/>
          <p14:tracePt t="60717" x="5483225" y="3857625"/>
          <p14:tracePt t="60733" x="5465763" y="3857625"/>
          <p14:tracePt t="60933" x="5456238" y="3857625"/>
          <p14:tracePt t="60949" x="5438775" y="3857625"/>
          <p14:tracePt t="60957" x="5429250" y="3857625"/>
          <p14:tracePt t="60966" x="5402263" y="3848100"/>
          <p14:tracePt t="60983" x="5394325" y="3776663"/>
          <p14:tracePt t="61000" x="5295900" y="3724275"/>
          <p14:tracePt t="61016" x="5214938" y="3705225"/>
          <p14:tracePt t="61033" x="5108575" y="3697288"/>
          <p14:tracePt t="61050" x="4938713" y="3697288"/>
          <p14:tracePt t="61067" x="4697413" y="3697288"/>
          <p14:tracePt t="61083" x="4473575" y="3660775"/>
          <p14:tracePt t="61100" x="4348163" y="3643313"/>
          <p14:tracePt t="61117" x="4276725" y="3643313"/>
          <p14:tracePt t="61134" x="4241800" y="3643313"/>
          <p14:tracePt t="61181" x="4232275" y="3643313"/>
          <p14:tracePt t="61189" x="4224338" y="3643313"/>
          <p14:tracePt t="61200" x="4187825" y="3643313"/>
          <p14:tracePt t="61216" x="4125913" y="3652838"/>
          <p14:tracePt t="61233" x="4108450" y="3652838"/>
          <p14:tracePt t="61250" x="4089400" y="3652838"/>
          <p14:tracePt t="61266" x="4071938" y="3660775"/>
          <p14:tracePt t="61283" x="4017963" y="3660775"/>
          <p14:tracePt t="61300" x="3929063" y="3660775"/>
          <p14:tracePt t="61317" x="3813175" y="3660775"/>
          <p14:tracePt t="61333" x="3803650" y="3660775"/>
          <p14:tracePt t="61350" x="3768725" y="3660775"/>
          <p14:tracePt t="61501" x="3803650" y="3660775"/>
          <p14:tracePt t="61509" x="3813175" y="3660775"/>
          <p14:tracePt t="61517" x="3840163" y="3660775"/>
          <p14:tracePt t="61534" x="3902075" y="3670300"/>
          <p14:tracePt t="61550" x="4010025" y="3670300"/>
          <p14:tracePt t="61566" x="4098925" y="3670300"/>
          <p14:tracePt t="61583" x="4295775" y="3670300"/>
          <p14:tracePt t="61600" x="4465638" y="3670300"/>
          <p14:tracePt t="61616" x="4608513" y="3670300"/>
          <p14:tracePt t="61633" x="4705350" y="3670300"/>
          <p14:tracePt t="61650" x="4813300" y="3670300"/>
          <p14:tracePt t="61666" x="4867275" y="3670300"/>
          <p14:tracePt t="61683" x="4911725" y="3670300"/>
          <p14:tracePt t="61700" x="4946650" y="3670300"/>
          <p14:tracePt t="61702" x="4965700" y="3670300"/>
          <p14:tracePt t="61717" x="5027613" y="3670300"/>
          <p14:tracePt t="61734" x="5054600" y="3670300"/>
          <p14:tracePt t="61750" x="5081588" y="3670300"/>
          <p14:tracePt t="61766" x="5099050" y="3670300"/>
          <p14:tracePt t="61783" x="5116513" y="3670300"/>
          <p14:tracePt t="61800" x="5143500" y="3670300"/>
          <p14:tracePt t="61816" x="5160963" y="3670300"/>
          <p14:tracePt t="61833" x="5224463" y="3670300"/>
          <p14:tracePt t="61850" x="5241925" y="3670300"/>
          <p14:tracePt t="61866" x="5268913" y="3670300"/>
          <p14:tracePt t="61883" x="5295900" y="3670300"/>
          <p14:tracePt t="61900" x="5313363" y="3670300"/>
          <p14:tracePt t="61917" x="5348288" y="3670300"/>
          <p14:tracePt t="61917" x="5375275" y="3670300"/>
          <p14:tracePt t="61934" x="5419725" y="3670300"/>
          <p14:tracePt t="61950" x="5465763" y="3679825"/>
          <p14:tracePt t="61966" x="5473700" y="3679825"/>
          <p14:tracePt t="61983" x="5483225" y="3679825"/>
          <p14:tracePt t="62000" x="5491163" y="3679825"/>
          <p14:tracePt t="62033" x="5518150" y="3679825"/>
          <p14:tracePt t="62050" x="5527675" y="3679825"/>
          <p14:tracePt t="62066" x="5537200" y="3679825"/>
          <p14:tracePt t="62083" x="5572125" y="3679825"/>
          <p14:tracePt t="62100" x="5589588" y="3679825"/>
          <p14:tracePt t="62116" x="5599113" y="3679825"/>
          <p14:tracePt t="62133" x="5616575" y="3679825"/>
          <p14:tracePt t="62269" x="5634038" y="3679825"/>
          <p14:tracePt t="62277" x="5643563" y="3679825"/>
          <p14:tracePt t="62285" x="5653088" y="3679825"/>
          <p14:tracePt t="62477" x="5670550" y="3679825"/>
          <p14:tracePt t="64725" x="5680075" y="3679825"/>
          <p14:tracePt t="65053" x="5705475" y="3679825"/>
          <p14:tracePt t="65061" x="5741988" y="3679825"/>
          <p14:tracePt t="65069" x="5768975" y="3679825"/>
          <p14:tracePt t="65083" x="5803900" y="3679825"/>
          <p14:tracePt t="65100" x="5867400" y="3679825"/>
          <p14:tracePt t="65117" x="5919788" y="3679825"/>
          <p14:tracePt t="65133" x="5929313" y="3679825"/>
          <p14:tracePt t="65150" x="5938838" y="3679825"/>
          <p14:tracePt t="65166" x="5965825" y="3679825"/>
          <p14:tracePt t="65183" x="5983288" y="3679825"/>
          <p14:tracePt t="65200" x="6018213" y="3679825"/>
          <p14:tracePt t="65216" x="6037263" y="3679825"/>
          <p14:tracePt t="65233" x="6072188" y="3679825"/>
          <p14:tracePt t="65250" x="6081713" y="3679825"/>
          <p14:tracePt t="65266" x="6089650" y="3679825"/>
          <p14:tracePt t="65284" x="6099175" y="3679825"/>
          <p14:tracePt t="65316" x="6116638" y="3679825"/>
          <p14:tracePt t="65333" x="6134100" y="3679825"/>
          <p14:tracePt t="65350" x="6153150" y="3679825"/>
          <p14:tracePt t="65366" x="6197600" y="3670300"/>
          <p14:tracePt t="65383" x="6205538" y="3652838"/>
          <p14:tracePt t="65400" x="6242050" y="3652838"/>
          <p14:tracePt t="65416" x="6286500" y="3652838"/>
          <p14:tracePt t="65433" x="6313488" y="3643313"/>
          <p14:tracePt t="65450" x="6367463" y="3643313"/>
          <p14:tracePt t="65466" x="6429375" y="3643313"/>
          <p14:tracePt t="65483" x="6527800" y="3643313"/>
          <p14:tracePt t="65500" x="6616700" y="3643313"/>
          <p14:tracePt t="65517" x="6732588" y="3643313"/>
          <p14:tracePt t="65534" x="6804025" y="3643313"/>
          <p14:tracePt t="65550" x="6848475" y="3643313"/>
          <p14:tracePt t="65566" x="6884988" y="3643313"/>
          <p14:tracePt t="65583" x="6902450" y="3643313"/>
          <p14:tracePt t="65600" x="6911975" y="3643313"/>
          <p14:tracePt t="65616" x="6919913" y="3643313"/>
          <p14:tracePt t="65633" x="6956425" y="3643313"/>
          <p14:tracePt t="65669" x="6965950" y="3643313"/>
          <p14:tracePt t="65683" x="7000875" y="3643313"/>
          <p14:tracePt t="65699" x="7010400" y="3633788"/>
          <p14:tracePt t="65717" x="7027863" y="3633788"/>
          <p14:tracePt t="65733" x="7062788" y="3625850"/>
          <p14:tracePt t="65750" x="7081838" y="3616325"/>
          <p14:tracePt t="65766" x="7116763" y="3608388"/>
          <p14:tracePt t="65783" x="7134225" y="3598863"/>
          <p14:tracePt t="65800" x="7180263" y="3598863"/>
          <p14:tracePt t="65816" x="7215188" y="3581400"/>
          <p14:tracePt t="65833" x="7242175" y="3581400"/>
          <p14:tracePt t="65850" x="7277100" y="3581400"/>
          <p14:tracePt t="65866" x="7323138" y="3581400"/>
          <p14:tracePt t="65883" x="7358063" y="3581400"/>
          <p14:tracePt t="65900" x="7402513" y="3581400"/>
          <p14:tracePt t="65917" x="7466013" y="3581400"/>
          <p14:tracePt t="65933" x="7500938" y="3581400"/>
          <p14:tracePt t="65950" x="7562850" y="3581400"/>
          <p14:tracePt t="65966" x="7608888" y="3581400"/>
          <p14:tracePt t="65983" x="7634288" y="3581400"/>
          <p14:tracePt t="66000" x="7680325" y="3581400"/>
          <p14:tracePt t="66016" x="7724775" y="3581400"/>
          <p14:tracePt t="66033" x="7769225" y="3581400"/>
          <p14:tracePt t="66050" x="7804150" y="3581400"/>
          <p14:tracePt t="66066" x="7848600" y="3581400"/>
          <p14:tracePt t="66083" x="7894638" y="3581400"/>
          <p14:tracePt t="66099" x="7912100" y="3581400"/>
          <p14:tracePt t="66117" x="7991475" y="3581400"/>
          <p14:tracePt t="66133" x="8018463" y="3571875"/>
          <p14:tracePt t="66150" x="8081963" y="3562350"/>
          <p14:tracePt t="66166" x="8089900" y="3554413"/>
          <p14:tracePt t="66183" x="8108950" y="3554413"/>
          <p14:tracePt t="66200" x="8134350" y="3554413"/>
          <p14:tracePt t="66221" x="8143875" y="3554413"/>
          <p14:tracePt t="66253" x="8161338" y="3554413"/>
          <p14:tracePt t="66285" x="8170863" y="3554413"/>
          <p14:tracePt t="66293" x="8188325" y="3554413"/>
          <p14:tracePt t="66301" x="8197850" y="3554413"/>
          <p14:tracePt t="66317" x="8215313" y="3554413"/>
          <p14:tracePt t="66334" x="8224838" y="3554413"/>
          <p14:tracePt t="66357" x="8232775" y="3554413"/>
          <p14:tracePt t="66429" x="8251825" y="3554413"/>
          <p14:tracePt t="66437" x="8269288" y="3554413"/>
          <p14:tracePt t="66453" x="8277225" y="3554413"/>
          <p14:tracePt t="66477" x="8286750" y="3554413"/>
          <p14:tracePt t="66605" x="8296275" y="3554413"/>
          <p14:tracePt t="66613" x="8323263" y="3554413"/>
          <p14:tracePt t="66621" x="8348663" y="3562350"/>
          <p14:tracePt t="66637" x="8358188" y="3562350"/>
          <p14:tracePt t="68261" x="8375650" y="3562350"/>
          <p14:tracePt t="68277" x="8385175" y="3562350"/>
          <p14:tracePt t="68301" x="8447088" y="3571875"/>
          <p14:tracePt t="68309" x="8474075" y="3571875"/>
          <p14:tracePt t="68317" x="8510588" y="3571875"/>
          <p14:tracePt t="68333" x="8555038" y="3571875"/>
          <p14:tracePt t="68350" x="8599488" y="3598863"/>
          <p14:tracePt t="68366" x="8643938" y="3598863"/>
          <p14:tracePt t="68383" x="8670925" y="3608388"/>
          <p14:tracePt t="68399" x="8680450" y="3608388"/>
          <p14:tracePt t="68416" x="8688388" y="3608388"/>
          <p14:tracePt t="68433" x="8732838" y="3608388"/>
          <p14:tracePt t="68449" x="8777288" y="3625850"/>
          <p14:tracePt t="68466" x="8813800" y="3625850"/>
          <p14:tracePt t="68483" x="8875713" y="3643313"/>
          <p14:tracePt t="68499" x="8912225" y="3660775"/>
          <p14:tracePt t="68517" x="8974138" y="3660775"/>
          <p14:tracePt t="68533" x="9037638" y="3670300"/>
          <p14:tracePt t="68550" x="9082088" y="3670300"/>
          <p14:tracePt t="68566" x="9126538" y="3670300"/>
          <p14:tracePt t="68583" x="9161463" y="3670300"/>
          <p14:tracePt t="68600" x="9197975" y="3670300"/>
          <p14:tracePt t="68616" x="9215438" y="3670300"/>
          <p14:tracePt t="68633" x="9232900" y="3670300"/>
          <p14:tracePt t="68649" x="9251950" y="3670300"/>
          <p14:tracePt t="68666" x="9269413" y="3670300"/>
          <p14:tracePt t="68683" x="9313863" y="3670300"/>
          <p14:tracePt t="68699" x="9323388" y="3670300"/>
          <p14:tracePt t="68716" x="9340850" y="3670300"/>
          <p14:tracePt t="68813" x="9277350" y="3679825"/>
          <p14:tracePt t="68821" x="9109075" y="3714750"/>
          <p14:tracePt t="68832" x="8796338" y="3776663"/>
          <p14:tracePt t="68849" x="7491413" y="3938588"/>
          <p14:tracePt t="68866" x="6099175" y="4089400"/>
          <p14:tracePt t="68883" x="4929188" y="4089400"/>
          <p14:tracePt t="68899" x="3956050" y="4089400"/>
          <p14:tracePt t="68916" x="3394075" y="4133850"/>
          <p14:tracePt t="68933" x="2928938" y="4232275"/>
          <p14:tracePt t="68950" x="2847975" y="4286250"/>
          <p14:tracePt t="68966" x="2822575" y="4295775"/>
          <p14:tracePt t="68983" x="2768600" y="4330700"/>
          <p14:tracePt t="68999" x="2759075" y="4340225"/>
          <p14:tracePt t="69077" x="2741613" y="4357688"/>
          <p14:tracePt t="69085" x="2732088" y="4357688"/>
          <p14:tracePt t="69093" x="2705100" y="4375150"/>
          <p14:tracePt t="69101" x="2697163" y="4375150"/>
          <p14:tracePt t="69117" x="2687638" y="4375150"/>
          <p14:tracePt t="69133" x="2679700" y="4375150"/>
          <p14:tracePt t="69197" x="2714625" y="4357688"/>
          <p14:tracePt t="69205" x="2822575" y="4286250"/>
          <p14:tracePt t="69216" x="2928938" y="4259263"/>
          <p14:tracePt t="69233" x="3224213" y="4125913"/>
          <p14:tracePt t="69249" x="3429000" y="4108450"/>
          <p14:tracePt t="69266" x="3598863" y="4071938"/>
          <p14:tracePt t="69283" x="3732213" y="4062413"/>
          <p14:tracePt t="69300" x="3776663" y="4054475"/>
          <p14:tracePt t="69373" x="3786188" y="4037013"/>
          <p14:tracePt t="69397" x="3795713" y="4027488"/>
          <p14:tracePt t="69597" x="3803650" y="4027488"/>
          <p14:tracePt t="69605" x="3822700" y="4027488"/>
          <p14:tracePt t="69616" x="3848100" y="4027488"/>
          <p14:tracePt t="69633" x="3911600" y="4027488"/>
          <p14:tracePt t="69649" x="3973513" y="4027488"/>
          <p14:tracePt t="69667" x="4027488" y="4027488"/>
          <p14:tracePt t="69683" x="4089400" y="4027488"/>
          <p14:tracePt t="69699" x="4133850" y="4027488"/>
          <p14:tracePt t="69717" x="4214813" y="4017963"/>
          <p14:tracePt t="69733" x="4303713" y="4017963"/>
          <p14:tracePt t="69750" x="4411663" y="4017963"/>
          <p14:tracePt t="69766" x="4518025" y="4017963"/>
          <p14:tracePt t="69783" x="4616450" y="4017963"/>
          <p14:tracePt t="69799" x="4643438" y="4017963"/>
          <p14:tracePt t="69853" x="4652963" y="4017963"/>
          <p14:tracePt t="69957" x="4687888" y="4017963"/>
          <p14:tracePt t="69965" x="4697413" y="4017963"/>
          <p14:tracePt t="69973" x="4714875" y="4017963"/>
          <p14:tracePt t="69983" x="4724400" y="4017963"/>
          <p14:tracePt t="70000" x="4768850" y="4017963"/>
          <p14:tracePt t="70016" x="4776788" y="4017963"/>
          <p14:tracePt t="70101" x="4795838" y="4017963"/>
          <p14:tracePt t="70125" x="4803775" y="4010025"/>
          <p14:tracePt t="71893" x="4795838" y="4000500"/>
          <p14:tracePt t="71901" x="4741863" y="4000500"/>
          <p14:tracePt t="71917" x="4687888" y="4000500"/>
          <p14:tracePt t="71933" x="4518025" y="4000500"/>
          <p14:tracePt t="71950" x="4394200" y="4017963"/>
          <p14:tracePt t="71966" x="4286250" y="4027488"/>
          <p14:tracePt t="71982" x="4251325" y="4044950"/>
          <p14:tracePt t="71999" x="4241800" y="4054475"/>
          <p14:tracePt t="72016" x="4232275" y="4054475"/>
          <p14:tracePt t="72033" x="4224338" y="4054475"/>
          <p14:tracePt t="72049" x="4214813" y="4054475"/>
          <p14:tracePt t="72066" x="4179888" y="4054475"/>
          <p14:tracePt t="72083" x="4160838" y="4054475"/>
          <p14:tracePt t="72099" x="4089400" y="4054475"/>
          <p14:tracePt t="72117" x="3929063" y="4054475"/>
          <p14:tracePt t="72133" x="3902075" y="4054475"/>
          <p14:tracePt t="72149" x="3813175" y="4062413"/>
          <p14:tracePt t="72166" x="3803650" y="4062413"/>
          <p14:tracePt t="72277" x="3795713" y="4071938"/>
          <p14:tracePt t="72325" x="3795713" y="4081463"/>
          <p14:tracePt t="72341" x="3803650" y="4098925"/>
          <p14:tracePt t="72349" x="3822700" y="4108450"/>
          <p14:tracePt t="72357" x="3830638" y="4108450"/>
          <p14:tracePt t="72366" x="3840163" y="4108450"/>
          <p14:tracePt t="72382" x="3902075" y="4108450"/>
          <p14:tracePt t="72399" x="3990975" y="4108450"/>
          <p14:tracePt t="72416" x="4098925" y="4108450"/>
          <p14:tracePt t="72433" x="4187825" y="4108450"/>
          <p14:tracePt t="72449" x="4295775" y="4116388"/>
          <p14:tracePt t="72466" x="4384675" y="4116388"/>
          <p14:tracePt t="72483" x="4510088" y="4116388"/>
          <p14:tracePt t="72499" x="4633913" y="4116388"/>
          <p14:tracePt t="72516" x="4732338" y="4116388"/>
          <p14:tracePt t="72533" x="4857750" y="4116388"/>
          <p14:tracePt t="72550" x="4902200" y="4116388"/>
          <p14:tracePt t="72566" x="4946650" y="4116388"/>
          <p14:tracePt t="72582" x="4956175" y="4116388"/>
          <p14:tracePt t="72616" x="4965700" y="4116388"/>
          <p14:tracePt t="72633" x="4983163" y="4116388"/>
          <p14:tracePt t="72649" x="5027613" y="4116388"/>
          <p14:tracePt t="72666" x="5081588" y="4116388"/>
          <p14:tracePt t="72683" x="5143500" y="4116388"/>
          <p14:tracePt t="72699" x="5187950" y="4116388"/>
          <p14:tracePt t="72829" x="5170488" y="4116388"/>
          <p14:tracePt t="72837" x="5116513" y="4116388"/>
          <p14:tracePt t="72845" x="5045075" y="4098925"/>
          <p14:tracePt t="72853" x="4965700" y="4098925"/>
          <p14:tracePt t="72866" x="4894263" y="4098925"/>
          <p14:tracePt t="72883" x="4724400" y="4098925"/>
          <p14:tracePt t="72899" x="4527550" y="4098925"/>
          <p14:tracePt t="72916" x="4340225" y="4098925"/>
          <p14:tracePt t="72933" x="3902075" y="4098925"/>
          <p14:tracePt t="72950" x="3643313" y="4098925"/>
          <p14:tracePt t="72966" x="3490913" y="4108450"/>
          <p14:tracePt t="72982" x="3402013" y="4125913"/>
          <p14:tracePt t="72999" x="3340100" y="4133850"/>
          <p14:tracePt t="73157" x="3357563" y="4133850"/>
          <p14:tracePt t="73165" x="3367088" y="4133850"/>
          <p14:tracePt t="73173" x="3402013" y="4133850"/>
          <p14:tracePt t="73183" x="3455988" y="4133850"/>
          <p14:tracePt t="73199" x="3544888" y="4133850"/>
          <p14:tracePt t="73216" x="3714750" y="4133850"/>
          <p14:tracePt t="73233" x="3929063" y="4133850"/>
          <p14:tracePt t="73249" x="4170363" y="4133850"/>
          <p14:tracePt t="73266" x="4411663" y="4133850"/>
          <p14:tracePt t="73283" x="4660900" y="4089400"/>
          <p14:tracePt t="73299" x="4884738" y="4054475"/>
          <p14:tracePt t="73317" x="5133975" y="4010025"/>
          <p14:tracePt t="73333" x="5224463" y="4010025"/>
          <p14:tracePt t="73349" x="5268913" y="3990975"/>
          <p14:tracePt t="73366" x="5276850" y="3990975"/>
          <p14:tracePt t="73685" x="5241925" y="4000500"/>
          <p14:tracePt t="73693" x="5187950" y="4027488"/>
          <p14:tracePt t="73701" x="5143500" y="4027488"/>
          <p14:tracePt t="73716" x="5072063" y="4037013"/>
          <p14:tracePt t="73733" x="4884738" y="4098925"/>
          <p14:tracePt t="73750" x="4732338" y="4116388"/>
          <p14:tracePt t="73766" x="4581525" y="4125913"/>
          <p14:tracePt t="73783" x="4438650" y="4125913"/>
          <p14:tracePt t="73799" x="4313238" y="4125913"/>
          <p14:tracePt t="73816" x="4170363" y="4125913"/>
          <p14:tracePt t="73832" x="4017963" y="4125913"/>
          <p14:tracePt t="73849" x="3911600" y="4125913"/>
          <p14:tracePt t="73866" x="3875088" y="4125913"/>
          <p14:tracePt t="73883" x="3848100" y="4125913"/>
          <p14:tracePt t="73900" x="3840163" y="4125913"/>
          <p14:tracePt t="74109" x="3894138" y="4125913"/>
          <p14:tracePt t="74117" x="3965575" y="4125913"/>
          <p14:tracePt t="74125" x="4054475" y="4125913"/>
          <p14:tracePt t="74133" x="4133850" y="4125913"/>
          <p14:tracePt t="74150" x="4322763" y="4125913"/>
          <p14:tracePt t="74166" x="4500563" y="4125913"/>
          <p14:tracePt t="74182" x="4625975" y="4125913"/>
          <p14:tracePt t="74199" x="4697413" y="4125913"/>
          <p14:tracePt t="74216" x="4732338" y="4125913"/>
          <p14:tracePt t="74232" x="4768850" y="4125913"/>
          <p14:tracePt t="74249" x="4776788" y="4116388"/>
          <p14:tracePt t="74266" x="4786313" y="4108450"/>
          <p14:tracePt t="74299" x="4803775" y="4108450"/>
          <p14:tracePt t="74316" x="4813300" y="4108450"/>
          <p14:tracePt t="74332" x="4830763" y="4108450"/>
          <p14:tracePt t="74350" x="4840288" y="4108450"/>
          <p14:tracePt t="74366" x="4848225" y="4098925"/>
          <p14:tracePt t="74382" x="4867275" y="4098925"/>
          <p14:tracePt t="74399" x="4875213" y="4098925"/>
          <p14:tracePt t="74416" x="4911725" y="4098925"/>
          <p14:tracePt t="74432" x="4919663" y="4098925"/>
          <p14:tracePt t="74517" x="4911725" y="4098925"/>
          <p14:tracePt t="74525" x="4857750" y="4098925"/>
          <p14:tracePt t="74533" x="4786313" y="4098925"/>
          <p14:tracePt t="74549" x="4518025" y="4081463"/>
          <p14:tracePt t="74566" x="4179888" y="4062413"/>
          <p14:tracePt t="74582" x="3848100" y="4062413"/>
          <p14:tracePt t="74599" x="3589338" y="4062413"/>
          <p14:tracePt t="74616" x="3348038" y="4062413"/>
          <p14:tracePt t="74632" x="3214688" y="4062413"/>
          <p14:tracePt t="74649" x="3197225" y="4062413"/>
          <p14:tracePt t="74666" x="3170238" y="4062413"/>
          <p14:tracePt t="74821" x="3197225" y="4062413"/>
          <p14:tracePt t="74829" x="3205163" y="4062413"/>
          <p14:tracePt t="74837" x="3214688" y="4062413"/>
          <p14:tracePt t="74849" x="3251200" y="4062413"/>
          <p14:tracePt t="74866" x="3286125" y="4062413"/>
          <p14:tracePt t="74882" x="3340100" y="4062413"/>
          <p14:tracePt t="74899" x="3402013" y="4062413"/>
          <p14:tracePt t="74917" x="3598863" y="4062413"/>
          <p14:tracePt t="74933" x="3768725" y="4062413"/>
          <p14:tracePt t="74949" x="3938588" y="4062413"/>
          <p14:tracePt t="74966" x="4089400" y="4062413"/>
          <p14:tracePt t="74982" x="4197350" y="4062413"/>
          <p14:tracePt t="74999" x="4276725" y="4062413"/>
          <p14:tracePt t="75016" x="4384675" y="4062413"/>
          <p14:tracePt t="75032" x="4456113" y="4062413"/>
          <p14:tracePt t="75049" x="4518025" y="4062413"/>
          <p14:tracePt t="75066" x="4581525" y="4062413"/>
          <p14:tracePt t="75082" x="4643438" y="4062413"/>
          <p14:tracePt t="75099" x="4687888" y="4062413"/>
          <p14:tracePt t="75116" x="4732338" y="4062413"/>
          <p14:tracePt t="75133" x="4803775" y="4062413"/>
          <p14:tracePt t="75150" x="4830763" y="4062413"/>
          <p14:tracePt t="75166" x="4875213" y="4062413"/>
          <p14:tracePt t="75182" x="4884738" y="4062413"/>
          <p14:tracePt t="75216" x="4902200" y="4062413"/>
          <p14:tracePt t="75493" x="4840288" y="4089400"/>
          <p14:tracePt t="75501" x="4786313" y="4089400"/>
          <p14:tracePt t="75509" x="4697413" y="4089400"/>
          <p14:tracePt t="75517" x="4598988" y="4089400"/>
          <p14:tracePt t="75533" x="4357688" y="4089400"/>
          <p14:tracePt t="75549" x="4116388" y="4089400"/>
          <p14:tracePt t="75566" x="3919538" y="4089400"/>
          <p14:tracePt t="75582" x="3813175" y="4089400"/>
          <p14:tracePt t="75599" x="3768725" y="4089400"/>
          <p14:tracePt t="75616" x="3751263" y="4089400"/>
          <p14:tracePt t="75633" x="3705225" y="4089400"/>
          <p14:tracePt t="75649" x="3643313" y="4089400"/>
          <p14:tracePt t="75666" x="3625850" y="4089400"/>
          <p14:tracePt t="75682" x="3608388" y="4089400"/>
          <p14:tracePt t="75925" x="3643313" y="4089400"/>
          <p14:tracePt t="75933" x="3697288" y="4089400"/>
          <p14:tracePt t="75941" x="3732213" y="4089400"/>
          <p14:tracePt t="75950" x="3803650" y="4089400"/>
          <p14:tracePt t="75966" x="3911600" y="4089400"/>
          <p14:tracePt t="75982" x="4000500" y="4089400"/>
          <p14:tracePt t="75999" x="4089400" y="4089400"/>
          <p14:tracePt t="76016" x="4133850" y="4089400"/>
          <p14:tracePt t="76033" x="4187825" y="4089400"/>
          <p14:tracePt t="76049" x="4232275" y="4089400"/>
          <p14:tracePt t="76066" x="4286250" y="4089400"/>
          <p14:tracePt t="76082" x="4348163" y="4089400"/>
          <p14:tracePt t="76099" x="4411663" y="4089400"/>
          <p14:tracePt t="76116" x="4456113" y="4108450"/>
          <p14:tracePt t="76132" x="4510088" y="4108450"/>
          <p14:tracePt t="76149" x="4518025" y="4116388"/>
          <p14:tracePt t="76229" x="4527550" y="4116388"/>
          <p14:tracePt t="76237" x="4537075" y="4116388"/>
          <p14:tracePt t="76249" x="4554538" y="4116388"/>
          <p14:tracePt t="76266" x="4572000" y="4116388"/>
          <p14:tracePt t="76282" x="4581525" y="4116388"/>
          <p14:tracePt t="76301" x="4589463" y="4116388"/>
          <p14:tracePt t="76317" x="4608513" y="4098925"/>
          <p14:tracePt t="76333" x="4625975" y="4098925"/>
          <p14:tracePt t="76350" x="4633913" y="4098925"/>
          <p14:tracePt t="76469" x="4643438" y="4098925"/>
          <p14:tracePt t="76485" x="4660900" y="4098925"/>
          <p14:tracePt t="78365" x="4714875" y="4098925"/>
          <p14:tracePt t="78373" x="4848225" y="4098925"/>
          <p14:tracePt t="78382" x="4991100" y="4098925"/>
          <p14:tracePt t="78399" x="5180013" y="4098925"/>
          <p14:tracePt t="78416" x="5375275" y="4108450"/>
          <p14:tracePt t="78432" x="5572125" y="4108450"/>
          <p14:tracePt t="78449" x="5741988" y="4108450"/>
          <p14:tracePt t="78466" x="5911850" y="4108450"/>
          <p14:tracePt t="78482" x="6062663" y="4108450"/>
          <p14:tracePt t="78499" x="6170613" y="4108450"/>
          <p14:tracePt t="78516" x="6224588" y="4108450"/>
          <p14:tracePt t="78532" x="6232525" y="4089400"/>
          <p14:tracePt t="78773" x="6232525" y="4081463"/>
          <p14:tracePt t="78789" x="6269038" y="4054475"/>
          <p14:tracePt t="78805" x="6313488" y="4054475"/>
          <p14:tracePt t="78813" x="6348413" y="4054475"/>
          <p14:tracePt t="78821" x="6375400" y="4054475"/>
          <p14:tracePt t="78832" x="6411913" y="4054475"/>
          <p14:tracePt t="78849" x="6473825" y="4054475"/>
          <p14:tracePt t="78866" x="6483350" y="4054475"/>
          <p14:tracePt t="78989" x="6491288" y="4071938"/>
          <p14:tracePt t="80901" x="6500813" y="4071938"/>
          <p14:tracePt t="80909" x="6537325" y="4071938"/>
          <p14:tracePt t="80917" x="6562725" y="4071938"/>
          <p14:tracePt t="80932" x="6616700" y="4071938"/>
          <p14:tracePt t="80950" x="6653213" y="4071938"/>
          <p14:tracePt t="80965" x="6697663" y="4071938"/>
          <p14:tracePt t="80982" x="6705600" y="4071938"/>
          <p14:tracePt t="80999" x="6724650" y="4071938"/>
          <p14:tracePt t="81016" x="6732588" y="4071938"/>
          <p14:tracePt t="81049" x="6751638" y="4071938"/>
          <p14:tracePt t="81065" x="6759575" y="4071938"/>
          <p14:tracePt t="81082" x="6769100" y="4071938"/>
          <p14:tracePt t="81099" x="6777038" y="4071938"/>
          <p14:tracePt t="81116" x="6804025" y="4071938"/>
          <p14:tracePt t="81132" x="6813550" y="4071938"/>
          <p14:tracePt t="81221" x="6823075" y="4071938"/>
          <p14:tracePt t="81237" x="6831013" y="4071938"/>
          <p14:tracePt t="81245" x="6858000" y="4071938"/>
          <p14:tracePt t="81253" x="6867525" y="4071938"/>
          <p14:tracePt t="81265" x="6875463" y="4071938"/>
          <p14:tracePt t="81282" x="6894513" y="4054475"/>
          <p14:tracePt t="81299" x="6919913" y="4054475"/>
          <p14:tracePt t="81316" x="6929438" y="4054475"/>
          <p14:tracePt t="81373" x="6938963" y="4054475"/>
          <p14:tracePt t="81382" x="6956425" y="4054475"/>
          <p14:tracePt t="81397" x="6965950" y="4054475"/>
          <p14:tracePt t="81413" x="6983413" y="4054475"/>
          <p14:tracePt t="81437" x="6991350" y="4054475"/>
          <p14:tracePt t="81453" x="7010400" y="4054475"/>
          <p14:tracePt t="81477" x="7018338" y="4054475"/>
          <p14:tracePt t="81549" x="7027863" y="4054475"/>
          <p14:tracePt t="81565" x="7037388" y="4054475"/>
          <p14:tracePt t="81573" x="7062788" y="4054475"/>
          <p14:tracePt t="81589" x="7072313" y="4054475"/>
          <p14:tracePt t="81613" x="7081838" y="4054475"/>
          <p14:tracePt t="82741" x="7126288" y="4054475"/>
          <p14:tracePt t="82749" x="7180263" y="4054475"/>
          <p14:tracePt t="82757" x="7224713" y="4054475"/>
          <p14:tracePt t="82766" x="7259638" y="4054475"/>
          <p14:tracePt t="82782" x="7313613" y="4054475"/>
          <p14:tracePt t="82799" x="7375525" y="4054475"/>
          <p14:tracePt t="82815" x="7429500" y="4054475"/>
          <p14:tracePt t="82832" x="7439025" y="4054475"/>
          <p14:tracePt t="85973" x="7446963" y="4054475"/>
          <p14:tracePt t="85981" x="7510463" y="4054475"/>
          <p14:tracePt t="85989" x="7608888" y="4054475"/>
          <p14:tracePt t="85999" x="7705725" y="4054475"/>
          <p14:tracePt t="86015" x="7813675" y="4054475"/>
          <p14:tracePt t="86032" x="7885113" y="4062413"/>
          <p14:tracePt t="86049" x="7974013" y="4062413"/>
          <p14:tracePt t="86065" x="8010525" y="4071938"/>
          <p14:tracePt t="86098" x="8037513" y="4071938"/>
          <p14:tracePt t="86115" x="8054975" y="4071938"/>
          <p14:tracePt t="86133" x="8116888" y="4071938"/>
          <p14:tracePt t="86149" x="8180388" y="4071938"/>
          <p14:tracePt t="86166" x="8242300" y="4071938"/>
          <p14:tracePt t="86182" x="8286750" y="4071938"/>
          <p14:tracePt t="86198" x="8323263" y="4071938"/>
          <p14:tracePt t="86215" x="8348663" y="4071938"/>
          <p14:tracePt t="86232" x="8358188" y="4062413"/>
          <p14:tracePt t="86248" x="8375650" y="4062413"/>
          <p14:tracePt t="86265" x="8429625" y="4062413"/>
          <p14:tracePt t="86282" x="8491538" y="4062413"/>
          <p14:tracePt t="86299" x="8555038" y="4062413"/>
          <p14:tracePt t="86315" x="8634413" y="4062413"/>
          <p14:tracePt t="86333" x="8751888" y="4062413"/>
          <p14:tracePt t="86349" x="8804275" y="4062413"/>
          <p14:tracePt t="86366" x="8902700" y="4062413"/>
          <p14:tracePt t="86382" x="8974138" y="4062413"/>
          <p14:tracePt t="86398" x="9037638" y="4062413"/>
          <p14:tracePt t="86415" x="9099550" y="4062413"/>
          <p14:tracePt t="86432" x="9144000" y="4062413"/>
          <p14:tracePt t="86448" x="9188450" y="4062413"/>
          <p14:tracePt t="86465" x="9232900" y="4062413"/>
          <p14:tracePt t="86482" x="9269413" y="4062413"/>
          <p14:tracePt t="86498" x="9358313" y="4062413"/>
          <p14:tracePt t="86515" x="9466263" y="4062413"/>
          <p14:tracePt t="86533" x="9644063" y="4062413"/>
          <p14:tracePt t="86549" x="9732963" y="4062413"/>
          <p14:tracePt t="86566" x="9796463" y="4062413"/>
          <p14:tracePt t="86582" x="9858375" y="4044950"/>
          <p14:tracePt t="86615" x="9885363" y="4044950"/>
          <p14:tracePt t="86632" x="9902825" y="4037013"/>
          <p14:tracePt t="86877" x="9885363" y="4037013"/>
          <p14:tracePt t="86885" x="9759950" y="4037013"/>
          <p14:tracePt t="86893" x="9617075" y="4037013"/>
          <p14:tracePt t="86901" x="9429750" y="4037013"/>
          <p14:tracePt t="86915" x="9188450" y="4037013"/>
          <p14:tracePt t="86933" x="8742363" y="4037013"/>
          <p14:tracePt t="86949" x="7902575" y="4037013"/>
          <p14:tracePt t="86966" x="7232650" y="4081463"/>
          <p14:tracePt t="86982" x="6608763" y="4143375"/>
          <p14:tracePt t="86998" x="6180138" y="4224338"/>
          <p14:tracePt t="87015" x="5741988" y="4303713"/>
          <p14:tracePt t="87032" x="5411788" y="4340225"/>
          <p14:tracePt t="87048" x="5062538" y="4402138"/>
          <p14:tracePt t="87065" x="4830763" y="4402138"/>
          <p14:tracePt t="87082" x="4608513" y="4402138"/>
          <p14:tracePt t="87099" x="4367213" y="4402138"/>
          <p14:tracePt t="87115" x="4152900" y="4402138"/>
          <p14:tracePt t="87133" x="3983038" y="4402138"/>
          <p14:tracePt t="87149" x="3857625" y="4402138"/>
          <p14:tracePt t="87166" x="3714750" y="4402138"/>
          <p14:tracePt t="87182" x="3616325" y="4402138"/>
          <p14:tracePt t="87198" x="3473450" y="4402138"/>
          <p14:tracePt t="87215" x="3348038" y="4402138"/>
          <p14:tracePt t="87232" x="3179763" y="4411663"/>
          <p14:tracePt t="87248" x="3044825" y="4429125"/>
          <p14:tracePt t="87265" x="2938463" y="4429125"/>
          <p14:tracePt t="87282" x="2928938" y="4429125"/>
          <p14:tracePt t="87405" x="2938463" y="4429125"/>
          <p14:tracePt t="87413" x="2973388" y="4429125"/>
          <p14:tracePt t="87421" x="2990850" y="4429125"/>
          <p14:tracePt t="87437" x="3017838" y="4429125"/>
          <p14:tracePt t="87605" x="3027363" y="4429125"/>
          <p14:tracePt t="87613" x="3036888" y="4429125"/>
          <p14:tracePt t="88133" x="3071813" y="4429125"/>
          <p14:tracePt t="88141" x="3108325" y="4429125"/>
          <p14:tracePt t="88149" x="3205163" y="4491038"/>
          <p14:tracePt t="88166" x="3411538" y="4562475"/>
          <p14:tracePt t="88182" x="3598863" y="4652963"/>
          <p14:tracePt t="88199" x="3830638" y="4759325"/>
          <p14:tracePt t="88215" x="4062413" y="4902200"/>
          <p14:tracePt t="88232" x="4214813" y="5018088"/>
          <p14:tracePt t="88249" x="4375150" y="5099050"/>
          <p14:tracePt t="88265" x="4518025" y="5180013"/>
          <p14:tracePt t="88282" x="4670425" y="5241925"/>
          <p14:tracePt t="88298" x="4732338" y="5268913"/>
          <p14:tracePt t="88315" x="4751388" y="5268913"/>
          <p14:tracePt t="88501" x="4741863" y="5268913"/>
          <p14:tracePt t="88509" x="4724400" y="5268913"/>
          <p14:tracePt t="88517" x="4679950" y="5268913"/>
          <p14:tracePt t="88532" x="4670425" y="5268913"/>
          <p14:tracePt t="88549" x="4581525" y="5241925"/>
          <p14:tracePt t="88565" x="4510088" y="5214938"/>
          <p14:tracePt t="88582" x="4500563" y="5214938"/>
          <p14:tracePt t="90741" x="4518025" y="5214938"/>
          <p14:tracePt t="90749" x="4545013" y="5214938"/>
          <p14:tracePt t="90757" x="4581525" y="5214938"/>
          <p14:tracePt t="90766" x="4652963" y="5214938"/>
          <p14:tracePt t="90782" x="4776788" y="5214938"/>
          <p14:tracePt t="90798" x="4902200" y="5205413"/>
          <p14:tracePt t="90815" x="5000625" y="5180013"/>
          <p14:tracePt t="90832" x="5062538" y="5180013"/>
          <p14:tracePt t="90848" x="5099050" y="5160963"/>
          <p14:tracePt t="90865" x="5116513" y="5153025"/>
          <p14:tracePt t="90882" x="5126038" y="5143500"/>
          <p14:tracePt t="90898" x="5153025" y="5116513"/>
          <p14:tracePt t="90915" x="5160963" y="5108575"/>
          <p14:tracePt t="90932" x="5170488" y="5099050"/>
          <p14:tracePt t="90949" x="5180013" y="5054600"/>
          <p14:tracePt t="90965" x="5214938" y="5010150"/>
          <p14:tracePt t="90982" x="5214938" y="4991100"/>
          <p14:tracePt t="90998" x="5241925" y="4946650"/>
          <p14:tracePt t="91015" x="5276850" y="4902200"/>
          <p14:tracePt t="91032" x="5313363" y="4830763"/>
          <p14:tracePt t="91048" x="5348288" y="4786313"/>
          <p14:tracePt t="91065" x="5375275" y="4732338"/>
          <p14:tracePt t="91082" x="5394325" y="4705350"/>
          <p14:tracePt t="91469" x="5456238" y="4687888"/>
          <p14:tracePt t="91477" x="5545138" y="4687888"/>
          <p14:tracePt t="91485" x="5599113" y="4687888"/>
          <p14:tracePt t="91499" x="5653088" y="4687888"/>
          <p14:tracePt t="91515" x="5732463" y="4687888"/>
          <p14:tracePt t="91532" x="5795963" y="4687888"/>
          <p14:tracePt t="91548" x="5813425" y="4687888"/>
          <p14:tracePt t="91669" x="5830888" y="4687888"/>
          <p14:tracePt t="91677" x="5848350" y="4687888"/>
          <p14:tracePt t="91685" x="5857875" y="4687888"/>
          <p14:tracePt t="91699" x="5867400" y="4687888"/>
          <p14:tracePt t="91715" x="5938838" y="4705350"/>
          <p14:tracePt t="91732" x="6018213" y="4724400"/>
          <p14:tracePt t="91749" x="6170613" y="4751388"/>
          <p14:tracePt t="91766" x="6242050" y="4751388"/>
          <p14:tracePt t="91782" x="6303963" y="4751388"/>
          <p14:tracePt t="91799" x="6348413" y="4751388"/>
          <p14:tracePt t="91815" x="6375400" y="4751388"/>
          <p14:tracePt t="92333" x="6384925" y="4759325"/>
          <p14:tracePt t="92341" x="6384925" y="4768850"/>
          <p14:tracePt t="92349" x="6384925" y="4776788"/>
          <p14:tracePt t="92366" x="6348413" y="4830763"/>
          <p14:tracePt t="92382" x="6259513" y="4884738"/>
          <p14:tracePt t="92398" x="6143625" y="4938713"/>
          <p14:tracePt t="92415" x="6027738" y="5010150"/>
          <p14:tracePt t="92432" x="5946775" y="5054600"/>
          <p14:tracePt t="92449" x="5911850" y="5072063"/>
          <p14:tracePt t="92533" x="5884863" y="5099050"/>
          <p14:tracePt t="92541" x="5867400" y="5108575"/>
          <p14:tracePt t="92550" x="5857875" y="5126038"/>
          <p14:tracePt t="92573" x="5830888" y="5133975"/>
          <p14:tracePt t="92677" x="5822950" y="5143500"/>
          <p14:tracePt t="92693" x="5813425" y="5153025"/>
          <p14:tracePt t="92845" x="5813425" y="5160963"/>
          <p14:tracePt t="92853" x="5813425" y="5170488"/>
          <p14:tracePt t="92865" x="5813425" y="5197475"/>
          <p14:tracePt t="92882" x="5813425" y="5214938"/>
          <p14:tracePt t="92917" x="5813425" y="5224463"/>
          <p14:tracePt t="93765" x="5813425" y="5232400"/>
          <p14:tracePt t="93773" x="5822950" y="5232400"/>
          <p14:tracePt t="93782" x="5830888" y="5232400"/>
          <p14:tracePt t="93805" x="5857875" y="5232400"/>
          <p14:tracePt t="93815" x="5867400" y="5232400"/>
          <p14:tracePt t="93845" x="5875338" y="5232400"/>
          <p14:tracePt t="93869" x="5884863" y="5232400"/>
          <p14:tracePt t="94245" x="5919788" y="5232400"/>
          <p14:tracePt t="94253" x="5929313" y="5232400"/>
          <p14:tracePt t="94264" x="5938838" y="5232400"/>
          <p14:tracePt t="94281" x="5973763" y="5232400"/>
          <p14:tracePt t="94315" x="5983288" y="5232400"/>
          <p14:tracePt t="94332" x="5991225" y="5232400"/>
          <p14:tracePt t="95013" x="6027738" y="5232400"/>
          <p14:tracePt t="95021" x="6045200" y="5232400"/>
          <p14:tracePt t="95031" x="6089650" y="5232400"/>
          <p14:tracePt t="95048" x="6161088" y="5232400"/>
          <p14:tracePt t="95065" x="6259513" y="5205413"/>
          <p14:tracePt t="95082" x="6330950" y="5205413"/>
          <p14:tracePt t="95098" x="6394450" y="5197475"/>
          <p14:tracePt t="95115" x="6446838" y="5180013"/>
          <p14:tracePt t="95131" x="6473825" y="5180013"/>
          <p14:tracePt t="95149" x="6545263" y="5170488"/>
          <p14:tracePt t="95165" x="6572250" y="5170488"/>
          <p14:tracePt t="95182" x="6599238" y="5170488"/>
          <p14:tracePt t="95198" x="6661150" y="5170488"/>
          <p14:tracePt t="95215" x="6705600" y="5153025"/>
          <p14:tracePt t="95231" x="6769100" y="5133975"/>
          <p14:tracePt t="95248" x="6796088" y="5133975"/>
          <p14:tracePt t="95265" x="6831013" y="5126038"/>
          <p14:tracePt t="95281" x="6875463" y="5126038"/>
          <p14:tracePt t="95298" x="6929438" y="5089525"/>
          <p14:tracePt t="95331" x="6965950" y="5081588"/>
          <p14:tracePt t="95348" x="6991350" y="5072063"/>
          <p14:tracePt t="95365" x="7000875" y="5062538"/>
          <p14:tracePt t="95398" x="7018338" y="5062538"/>
          <p14:tracePt t="95797" x="7037388" y="5062538"/>
          <p14:tracePt t="95805" x="7054850" y="5037138"/>
          <p14:tracePt t="95815" x="7089775" y="5037138"/>
          <p14:tracePt t="95831" x="7170738" y="5037138"/>
          <p14:tracePt t="95848" x="7197725" y="5037138"/>
          <p14:tracePt t="95865" x="7232650" y="5037138"/>
          <p14:tracePt t="95881" x="7259638" y="5037138"/>
          <p14:tracePt t="95915" x="7269163" y="5037138"/>
          <p14:tracePt t="96005" x="7277100" y="5037138"/>
          <p14:tracePt t="96013" x="7313613" y="5037138"/>
          <p14:tracePt t="96021" x="7331075" y="5037138"/>
          <p14:tracePt t="96031" x="7340600" y="5027613"/>
          <p14:tracePt t="96048" x="7402513" y="5027613"/>
          <p14:tracePt t="96065" x="7446963" y="5027613"/>
          <p14:tracePt t="96081" x="7466013" y="5018088"/>
          <p14:tracePt t="96098" x="7473950" y="5018088"/>
          <p14:tracePt t="96115" x="7483475" y="5018088"/>
          <p14:tracePt t="96131" x="7500938" y="5018088"/>
          <p14:tracePt t="96148" x="7510463" y="5018088"/>
          <p14:tracePt t="96165" x="7527925" y="5018088"/>
          <p14:tracePt t="96181" x="7537450" y="5018088"/>
          <p14:tracePt t="97165" x="7545388" y="5018088"/>
          <p14:tracePt t="99125" x="7562850" y="5045075"/>
          <p14:tracePt t="99133" x="7562850" y="5054600"/>
          <p14:tracePt t="99141" x="7545388" y="5062538"/>
          <p14:tracePt t="99149" x="7537450" y="5062538"/>
          <p14:tracePt t="99165" x="7510463" y="5081588"/>
          <p14:tracePt t="99182" x="7466013" y="5099050"/>
          <p14:tracePt t="99198" x="7429500" y="5099050"/>
          <p14:tracePt t="99215" x="7385050" y="5099050"/>
          <p14:tracePt t="99231" x="7340600" y="5099050"/>
          <p14:tracePt t="99248" x="7277100" y="5099050"/>
          <p14:tracePt t="99265" x="7215188" y="5099050"/>
          <p14:tracePt t="99281" x="7126288" y="5108575"/>
          <p14:tracePt t="99298" x="6983413" y="5108575"/>
          <p14:tracePt t="99315" x="6831013" y="5108575"/>
          <p14:tracePt t="99331" x="6661150" y="5126038"/>
          <p14:tracePt t="99333" x="6581775" y="5160963"/>
          <p14:tracePt t="99348" x="6483350" y="5160963"/>
          <p14:tracePt t="99365" x="6153150" y="5241925"/>
          <p14:tracePt t="99382" x="5884863" y="5295900"/>
          <p14:tracePt t="99398" x="5634038" y="5348288"/>
          <p14:tracePt t="99415" x="5367338" y="5384800"/>
          <p14:tracePt t="99431" x="5286375" y="5411788"/>
          <p14:tracePt t="99709" x="5276850" y="5411788"/>
          <p14:tracePt t="99717" x="5251450" y="5411788"/>
          <p14:tracePt t="99725" x="5232400" y="5402263"/>
          <p14:tracePt t="99733" x="5205413" y="5402263"/>
          <p14:tracePt t="99748" x="5180013" y="5402263"/>
          <p14:tracePt t="99765" x="5116513" y="5411788"/>
          <p14:tracePt t="99782" x="5054600" y="5429250"/>
          <p14:tracePt t="99798" x="5010150" y="5429250"/>
          <p14:tracePt t="99815" x="4946650" y="5438775"/>
          <p14:tracePt t="99831" x="4894263" y="5438775"/>
          <p14:tracePt t="99848" x="4813300" y="5446713"/>
          <p14:tracePt t="99864" x="4768850" y="5446713"/>
          <p14:tracePt t="99881" x="4687888" y="5491163"/>
          <p14:tracePt t="99898" x="4581525" y="5500688"/>
          <p14:tracePt t="99915" x="4483100" y="5518150"/>
          <p14:tracePt t="99931" x="4394200" y="5518150"/>
          <p14:tracePt t="99949" x="4241800" y="5562600"/>
          <p14:tracePt t="99965" x="4098925" y="5562600"/>
          <p14:tracePt t="99982" x="3973513" y="5572125"/>
          <p14:tracePt t="99998" x="3884613" y="5589588"/>
          <p14:tracePt t="100015" x="3776663" y="5589588"/>
          <p14:tracePt t="100031" x="3660775" y="5616575"/>
          <p14:tracePt t="100048" x="3536950" y="5616575"/>
          <p14:tracePt t="100065" x="3384550" y="5643563"/>
          <p14:tracePt t="100081" x="3268663" y="5688013"/>
          <p14:tracePt t="100098" x="3170238" y="5697538"/>
          <p14:tracePt t="100115" x="3108325" y="5751513"/>
          <p14:tracePt t="100131" x="3054350" y="5768975"/>
          <p14:tracePt t="100148" x="2982913" y="5786438"/>
          <p14:tracePt t="100165" x="2911475" y="5830888"/>
          <p14:tracePt t="100181" x="2884488" y="5848350"/>
          <p14:tracePt t="100198" x="2847975" y="5884863"/>
          <p14:tracePt t="100215" x="2822575" y="5902325"/>
          <p14:tracePt t="100248" x="2822575" y="5911850"/>
          <p14:tracePt t="100317" x="2830513" y="5929313"/>
          <p14:tracePt t="100349" x="2840038" y="5929313"/>
          <p14:tracePt t="100365" x="2857500" y="5929313"/>
          <p14:tracePt t="100373" x="2867025" y="5929313"/>
          <p14:tracePt t="100389" x="2874963" y="5929313"/>
          <p14:tracePt t="100398" x="2894013" y="5929313"/>
          <p14:tracePt t="100414" x="2938463" y="5929313"/>
          <p14:tracePt t="100431" x="2982913" y="5929313"/>
          <p14:tracePt t="100448" x="3000375" y="5938838"/>
          <p14:tracePt t="100464" x="3036888" y="5946775"/>
          <p14:tracePt t="100481" x="3054350" y="5956300"/>
          <p14:tracePt t="100498" x="3116263" y="5983288"/>
          <p14:tracePt t="100515" x="3187700" y="6010275"/>
          <p14:tracePt t="100531" x="3251200" y="6027738"/>
          <p14:tracePt t="100548" x="3394075" y="6027738"/>
          <p14:tracePt t="100565" x="3687763" y="6062663"/>
          <p14:tracePt t="100582" x="3830638" y="6062663"/>
          <p14:tracePt t="100598" x="3965575" y="6062663"/>
          <p14:tracePt t="100615" x="4017963" y="6062663"/>
          <p14:tracePt t="100632" x="4044950" y="6062663"/>
          <p14:tracePt t="100664" x="4062413" y="6054725"/>
          <p14:tracePt t="100681" x="4081463" y="6045200"/>
          <p14:tracePt t="100698" x="4108450" y="6037263"/>
          <p14:tracePt t="100715" x="4152900" y="6010275"/>
          <p14:tracePt t="100731" x="4214813" y="5983288"/>
          <p14:tracePt t="100749" x="4348163" y="5929313"/>
          <p14:tracePt t="100765" x="4411663" y="5919788"/>
          <p14:tracePt t="100781" x="4429125" y="5919788"/>
          <p14:tracePt t="100798" x="4446588" y="5919788"/>
          <p14:tracePt t="100831" x="4456113" y="5919788"/>
          <p14:tracePt t="100848" x="4500563" y="5911850"/>
          <p14:tracePt t="100865" x="4537075" y="5884863"/>
          <p14:tracePt t="100882" x="4598988" y="5857875"/>
          <p14:tracePt t="100898" x="4697413" y="5803900"/>
          <p14:tracePt t="100914" x="4759325" y="5776913"/>
          <p14:tracePt t="100931" x="4786313" y="5759450"/>
          <p14:tracePt t="100949" x="4795838" y="5741988"/>
          <p14:tracePt t="100965" x="4795838" y="5688013"/>
          <p14:tracePt t="100982" x="4795838" y="5661025"/>
          <p14:tracePt t="100998" x="4795838" y="5616575"/>
          <p14:tracePt t="101014" x="4759325" y="5581650"/>
          <p14:tracePt t="101031" x="4705350" y="5537200"/>
          <p14:tracePt t="101048" x="4660900" y="5483225"/>
          <p14:tracePt t="101065" x="4598988" y="5446713"/>
          <p14:tracePt t="101082" x="4500563" y="5394325"/>
          <p14:tracePt t="101098" x="4438650" y="5367338"/>
          <p14:tracePt t="101115" x="4322763" y="5322888"/>
          <p14:tracePt t="101131" x="4197350" y="5313363"/>
          <p14:tracePt t="101149" x="4089400" y="5313363"/>
          <p14:tracePt t="101165" x="3803650" y="5313363"/>
          <p14:tracePt t="101182" x="3562350" y="5313363"/>
          <p14:tracePt t="101198" x="3348038" y="5313363"/>
          <p14:tracePt t="101214" x="3108325" y="5322888"/>
          <p14:tracePt t="101231" x="2955925" y="5348288"/>
          <p14:tracePt t="101248" x="2857500" y="5367338"/>
          <p14:tracePt t="101265" x="2795588" y="5367338"/>
          <p14:tracePt t="101281" x="2732088" y="5402263"/>
          <p14:tracePt t="101298" x="2652713" y="5429250"/>
          <p14:tracePt t="101315" x="2571750" y="5465763"/>
          <p14:tracePt t="101332" x="2500313" y="5491163"/>
          <p14:tracePt t="101349" x="2419350" y="5537200"/>
          <p14:tracePt t="101350" x="2374900" y="5562600"/>
          <p14:tracePt t="101365" x="2339975" y="5589588"/>
          <p14:tracePt t="101382" x="2322513" y="5616575"/>
          <p14:tracePt t="101398" x="2322513" y="5643563"/>
          <p14:tracePt t="101414" x="2322513" y="5705475"/>
          <p14:tracePt t="101431" x="2322513" y="5724525"/>
          <p14:tracePt t="101448" x="2330450" y="5768975"/>
          <p14:tracePt t="101465" x="2339975" y="5786438"/>
          <p14:tracePt t="101481" x="2374900" y="5822950"/>
          <p14:tracePt t="101498" x="2455863" y="5857875"/>
          <p14:tracePt t="101515" x="2517775" y="5884863"/>
          <p14:tracePt t="101531" x="2608263" y="5938838"/>
          <p14:tracePt t="101548" x="2751138" y="6000750"/>
          <p14:tracePt t="101565" x="2946400" y="6062663"/>
          <p14:tracePt t="101582" x="3089275" y="6116638"/>
          <p14:tracePt t="101598" x="3160713" y="6143625"/>
          <p14:tracePt t="101614" x="3259138" y="6143625"/>
          <p14:tracePt t="101631" x="3367088" y="6153150"/>
          <p14:tracePt t="101648" x="3455988" y="6153150"/>
          <p14:tracePt t="101665" x="3581400" y="6153150"/>
          <p14:tracePt t="101681" x="3751263" y="6153150"/>
          <p14:tracePt t="101698" x="3902075" y="6153150"/>
          <p14:tracePt t="101715" x="4027488" y="6153150"/>
          <p14:tracePt t="101731" x="4098925" y="6153150"/>
          <p14:tracePt t="101749" x="4143375" y="6153150"/>
          <p14:tracePt t="101765" x="4179888" y="6153150"/>
          <p14:tracePt t="101781" x="4187825" y="6153150"/>
          <p14:tracePt t="101798" x="4224338" y="6153150"/>
          <p14:tracePt t="101815" x="4268788" y="6134100"/>
          <p14:tracePt t="101831" x="4313238" y="6089650"/>
          <p14:tracePt t="101848" x="4384675" y="6054725"/>
          <p14:tracePt t="101865" x="4465638" y="6027738"/>
          <p14:tracePt t="101881" x="4510088" y="6000750"/>
          <p14:tracePt t="101898" x="4527550" y="5983288"/>
          <p14:tracePt t="101915" x="4554538" y="5973763"/>
          <p14:tracePt t="101931" x="4562475" y="5956300"/>
          <p14:tracePt t="101948" x="4572000" y="5911850"/>
          <p14:tracePt t="101965" x="4581525" y="5857875"/>
          <p14:tracePt t="101982" x="4581525" y="5830888"/>
          <p14:tracePt t="101998" x="4581525" y="5786438"/>
          <p14:tracePt t="102014" x="4581525" y="5741988"/>
          <p14:tracePt t="102031" x="4581525" y="5715000"/>
          <p14:tracePt t="102048" x="4581525" y="5680075"/>
          <p14:tracePt t="102064" x="4581525" y="5661025"/>
          <p14:tracePt t="102081" x="4581525" y="5634038"/>
          <p14:tracePt t="102098" x="4581525" y="5616575"/>
          <p14:tracePt t="102115" x="4581525" y="5589588"/>
          <p14:tracePt t="102131" x="4554538" y="5554663"/>
          <p14:tracePt t="102149" x="4518025" y="5491163"/>
          <p14:tracePt t="102165" x="4429125" y="5419725"/>
          <p14:tracePt t="102182" x="4330700" y="5384800"/>
          <p14:tracePt t="102198" x="4232275" y="5340350"/>
          <p14:tracePt t="102214" x="4108450" y="5295900"/>
          <p14:tracePt t="102231" x="3919538" y="5276850"/>
          <p14:tracePt t="102248" x="3768725" y="5259388"/>
          <p14:tracePt t="102264" x="3598863" y="5259388"/>
          <p14:tracePt t="102281" x="3446463" y="5259388"/>
          <p14:tracePt t="102298" x="3322638" y="5259388"/>
          <p14:tracePt t="102315" x="3214688" y="5259388"/>
          <p14:tracePt t="102332" x="3108325" y="5259388"/>
          <p14:tracePt t="102348" x="2982913" y="5268913"/>
          <p14:tracePt t="102365" x="2822575" y="5340350"/>
          <p14:tracePt t="102382" x="2759075" y="5394325"/>
          <p14:tracePt t="102398" x="2679700" y="5429250"/>
          <p14:tracePt t="102414" x="2633663" y="5465763"/>
          <p14:tracePt t="102431" x="2608263" y="5473700"/>
          <p14:tracePt t="102448" x="2598738" y="5491163"/>
          <p14:tracePt t="102464" x="2581275" y="5518150"/>
          <p14:tracePt t="102481" x="2554288" y="5562600"/>
          <p14:tracePt t="102498" x="2536825" y="5616575"/>
          <p14:tracePt t="102514" x="2536825" y="5661025"/>
          <p14:tracePt t="102531" x="2536825" y="5705475"/>
          <p14:tracePt t="102548" x="2536825" y="5724525"/>
          <p14:tracePt t="102564" x="2536825" y="5768975"/>
          <p14:tracePt t="102581" x="2544763" y="5795963"/>
          <p14:tracePt t="102598" x="2598738" y="5848350"/>
          <p14:tracePt t="102614" x="2643188" y="5911850"/>
          <p14:tracePt t="102631" x="2724150" y="5973763"/>
          <p14:tracePt t="102648" x="2867025" y="6054725"/>
          <p14:tracePt t="102664" x="3009900" y="6116638"/>
          <p14:tracePt t="102681" x="3187700" y="6161088"/>
          <p14:tracePt t="102698" x="3367088" y="6215063"/>
          <p14:tracePt t="102715" x="3517900" y="6232525"/>
          <p14:tracePt t="102731" x="3714750" y="6232525"/>
          <p14:tracePt t="102748" x="3840163" y="6232525"/>
          <p14:tracePt t="102765" x="4000500" y="6232525"/>
          <p14:tracePt t="102782" x="4081463" y="6232525"/>
          <p14:tracePt t="102798" x="4125913" y="6215063"/>
          <p14:tracePt t="102814" x="4179888" y="6205538"/>
          <p14:tracePt t="102831" x="4197350" y="6188075"/>
          <p14:tracePt t="102848" x="4259263" y="6153150"/>
          <p14:tracePt t="102864" x="4313238" y="6134100"/>
          <p14:tracePt t="102881" x="4402138" y="6116638"/>
          <p14:tracePt t="102898" x="4545013" y="6072188"/>
          <p14:tracePt t="102914" x="4652963" y="6045200"/>
          <p14:tracePt t="102931" x="4732338" y="6018213"/>
          <p14:tracePt t="102948" x="4803775" y="5983288"/>
          <p14:tracePt t="102965" x="4867275" y="5929313"/>
          <p14:tracePt t="102982" x="4884738" y="5911850"/>
          <p14:tracePt t="102998" x="4902200" y="5894388"/>
          <p14:tracePt t="103014" x="4902200" y="5848350"/>
          <p14:tracePt t="103031" x="4902200" y="5786438"/>
          <p14:tracePt t="103048" x="4902200" y="5741988"/>
          <p14:tracePt t="103064" x="4902200" y="5680075"/>
          <p14:tracePt t="103081" x="4902200" y="5599113"/>
          <p14:tracePt t="103098" x="4902200" y="5545138"/>
          <p14:tracePt t="103114" x="4875213" y="5483225"/>
          <p14:tracePt t="103131" x="4840288" y="5446713"/>
          <p14:tracePt t="103148" x="4776788" y="5394325"/>
          <p14:tracePt t="103165" x="4660900" y="5340350"/>
          <p14:tracePt t="103181" x="4562475" y="5313363"/>
          <p14:tracePt t="103198" x="4500563" y="5276850"/>
          <p14:tracePt t="103214" x="4456113" y="5276850"/>
          <p14:tracePt t="103231" x="4411663" y="5259388"/>
          <p14:tracePt t="103248" x="4330700" y="5251450"/>
          <p14:tracePt t="103264" x="4251325" y="5251450"/>
          <p14:tracePt t="103281" x="4125913" y="5251450"/>
          <p14:tracePt t="103298" x="4000500" y="5251450"/>
          <p14:tracePt t="103314" x="3857625" y="5251450"/>
          <p14:tracePt t="103331" x="3705225" y="5259388"/>
          <p14:tracePt t="103348" x="3625850" y="5286375"/>
          <p14:tracePt t="103365" x="3473450" y="5313363"/>
          <p14:tracePt t="103381" x="3411538" y="5330825"/>
          <p14:tracePt t="103398" x="3330575" y="5367338"/>
          <p14:tracePt t="103414" x="3286125" y="5375275"/>
          <p14:tracePt t="103431" x="3197225" y="5394325"/>
          <p14:tracePt t="103448" x="3116263" y="5429250"/>
          <p14:tracePt t="103464" x="3054350" y="5446713"/>
          <p14:tracePt t="103481" x="2982913" y="5500688"/>
          <p14:tracePt t="103498" x="2965450" y="5510213"/>
          <p14:tracePt t="103514" x="2919413" y="5545138"/>
          <p14:tracePt t="103531" x="2911475" y="5554663"/>
          <p14:tracePt t="103548" x="2901950" y="5581650"/>
          <p14:tracePt t="103565" x="2874963" y="5626100"/>
          <p14:tracePt t="103581" x="2874963" y="5634038"/>
          <p14:tracePt t="103598" x="2874963" y="5670550"/>
          <p14:tracePt t="103614" x="2884488" y="5715000"/>
          <p14:tracePt t="103631" x="2894013" y="5724525"/>
          <p14:tracePt t="103648" x="2901950" y="5759450"/>
          <p14:tracePt t="103664" x="2919413" y="5776913"/>
          <p14:tracePt t="103681" x="2955925" y="5813425"/>
          <p14:tracePt t="103698" x="2990850" y="5848350"/>
          <p14:tracePt t="103714" x="3062288" y="5894388"/>
          <p14:tracePt t="103731" x="3160713" y="5938838"/>
          <p14:tracePt t="103748" x="3224213" y="5973763"/>
          <p14:tracePt t="103765" x="3348038" y="6045200"/>
          <p14:tracePt t="103781" x="3429000" y="6072188"/>
          <p14:tracePt t="103798" x="3500438" y="6081713"/>
          <p14:tracePt t="103814" x="3562350" y="6099175"/>
          <p14:tracePt t="103831" x="3625850" y="6099175"/>
          <p14:tracePt t="103848" x="3687763" y="6108700"/>
          <p14:tracePt t="103864" x="3786188" y="6134100"/>
          <p14:tracePt t="103881" x="3875088" y="6134100"/>
          <p14:tracePt t="103898" x="3938588" y="6153150"/>
          <p14:tracePt t="103914" x="4000500" y="6153150"/>
          <p14:tracePt t="103931" x="4044950" y="6153150"/>
          <p14:tracePt t="103948" x="4081463" y="6153150"/>
          <p14:tracePt t="103964" x="4125913" y="6153150"/>
          <p14:tracePt t="103981" x="4133850" y="6153150"/>
          <p14:tracePt t="103998" x="4160838" y="6153150"/>
          <p14:tracePt t="104014" x="4187825" y="6143625"/>
          <p14:tracePt t="104031" x="4232275" y="6143625"/>
          <p14:tracePt t="104048" x="4276725" y="6134100"/>
          <p14:tracePt t="104064" x="4357688" y="6126163"/>
          <p14:tracePt t="104081" x="4402138" y="6126163"/>
          <p14:tracePt t="104098" x="4483100" y="6081713"/>
          <p14:tracePt t="104115" x="4572000" y="6054725"/>
          <p14:tracePt t="104131" x="4625975" y="6045200"/>
          <p14:tracePt t="104148" x="4670425" y="6037263"/>
          <p14:tracePt t="104165" x="4679950" y="6010275"/>
          <p14:tracePt t="104181" x="4687888" y="6000750"/>
          <p14:tracePt t="104198" x="4705350" y="5956300"/>
          <p14:tracePt t="104214" x="4732338" y="5911850"/>
          <p14:tracePt t="104231" x="4732338" y="5884863"/>
          <p14:tracePt t="104248" x="4724400" y="5830888"/>
          <p14:tracePt t="104264" x="4724400" y="5768975"/>
          <p14:tracePt t="104281" x="4697413" y="5705475"/>
          <p14:tracePt t="104298" x="4660900" y="5634038"/>
          <p14:tracePt t="104314" x="4643438" y="5589588"/>
          <p14:tracePt t="104331" x="4616450" y="5545138"/>
          <p14:tracePt t="104348" x="4598988" y="5527675"/>
          <p14:tracePt t="104365" x="4537075" y="5473700"/>
          <p14:tracePt t="104381" x="4500563" y="5456238"/>
          <p14:tracePt t="104398" x="4446588" y="5402263"/>
          <p14:tracePt t="104414" x="4367213" y="5375275"/>
          <p14:tracePt t="104431" x="4303713" y="5348288"/>
          <p14:tracePt t="104448" x="4224338" y="5330825"/>
          <p14:tracePt t="104464" x="4125913" y="5295900"/>
          <p14:tracePt t="104481" x="4027488" y="5268913"/>
          <p14:tracePt t="104498" x="3956050" y="5259388"/>
          <p14:tracePt t="104514" x="3857625" y="5214938"/>
          <p14:tracePt t="104531" x="3776663" y="5197475"/>
          <p14:tracePt t="104548" x="3660775" y="5160963"/>
          <p14:tracePt t="104565" x="3517900" y="5160963"/>
          <p14:tracePt t="104582" x="3375025" y="5160963"/>
          <p14:tracePt t="104598" x="3251200" y="5160963"/>
          <p14:tracePt t="104614" x="3143250" y="5160963"/>
          <p14:tracePt t="104631" x="3036888" y="5160963"/>
          <p14:tracePt t="104648" x="2973388" y="5170488"/>
          <p14:tracePt t="104664" x="2919413" y="5197475"/>
          <p14:tracePt t="104681" x="2874963" y="5232400"/>
          <p14:tracePt t="104698" x="2803525" y="5286375"/>
          <p14:tracePt t="104714" x="2741613" y="5340350"/>
          <p14:tracePt t="104731" x="2687638" y="5438775"/>
          <p14:tracePt t="104749" x="2633663" y="5518150"/>
          <p14:tracePt t="104765" x="2581275" y="5643563"/>
          <p14:tracePt t="104782" x="2554288" y="5697538"/>
          <p14:tracePt t="104798" x="2536825" y="5751513"/>
          <p14:tracePt t="104814" x="2536825" y="5795963"/>
          <p14:tracePt t="104831" x="2536825" y="5848350"/>
          <p14:tracePt t="104848" x="2536825" y="5867400"/>
          <p14:tracePt t="104864" x="2554288" y="5894388"/>
          <p14:tracePt t="104881" x="2589213" y="5929313"/>
          <p14:tracePt t="104898" x="2652713" y="5973763"/>
          <p14:tracePt t="104914" x="2714625" y="6037263"/>
          <p14:tracePt t="104931" x="2813050" y="6081713"/>
          <p14:tracePt t="104949" x="2911475" y="6134100"/>
          <p14:tracePt t="104965" x="3081338" y="6180138"/>
          <p14:tracePt t="104982" x="3179763" y="6205538"/>
          <p14:tracePt t="104998" x="3303588" y="6205538"/>
          <p14:tracePt t="105014" x="3394075" y="6205538"/>
          <p14:tracePt t="105031" x="3455988" y="6224588"/>
          <p14:tracePt t="105048" x="3509963" y="6242050"/>
          <p14:tracePt t="105064" x="3581400" y="6251575"/>
          <p14:tracePt t="105081" x="3643313" y="6276975"/>
          <p14:tracePt t="105098" x="3732213" y="6276975"/>
          <p14:tracePt t="105114" x="3830638" y="6303963"/>
          <p14:tracePt t="105131" x="3938588" y="6303963"/>
          <p14:tracePt t="105149" x="4027488" y="6303963"/>
          <p14:tracePt t="105165" x="4160838" y="6303963"/>
          <p14:tracePt t="105181" x="4224338" y="6303963"/>
          <p14:tracePt t="105198" x="4268788" y="6303963"/>
          <p14:tracePt t="105214" x="4286250" y="6303963"/>
          <p14:tracePt t="105231" x="4313238" y="6296025"/>
          <p14:tracePt t="105248" x="4367213" y="6242050"/>
          <p14:tracePt t="105264" x="4402138" y="6205538"/>
          <p14:tracePt t="105281" x="4438650" y="6170613"/>
          <p14:tracePt t="105298" x="4456113" y="6126163"/>
          <p14:tracePt t="105314" x="4491038" y="6062663"/>
          <p14:tracePt t="105331" x="4518025" y="6054725"/>
          <p14:tracePt t="105348" x="4527550" y="6018213"/>
          <p14:tracePt t="105349" x="4527550" y="6010275"/>
          <p14:tracePt t="105364" x="4537075" y="6000750"/>
          <p14:tracePt t="105397" x="4537075" y="5973763"/>
          <p14:tracePt t="105445" x="4537075" y="5965825"/>
          <p14:tracePt t="105461" x="4537075" y="5956300"/>
          <p14:tracePt t="105477" x="4537075" y="5946775"/>
          <p14:tracePt t="105501" x="4537075" y="5919788"/>
          <p14:tracePt t="105533" x="4527550" y="5911850"/>
          <p14:tracePt t="105541" x="4518025" y="5902325"/>
          <p14:tracePt t="105597" x="4510088" y="5894388"/>
          <p14:tracePt t="105621" x="4500563" y="5884863"/>
          <p14:tracePt t="105629" x="4465638" y="5884863"/>
          <p14:tracePt t="105637" x="4419600" y="5857875"/>
          <p14:tracePt t="105648" x="4402138" y="5857875"/>
          <p14:tracePt t="105664" x="4276725" y="5857875"/>
          <p14:tracePt t="105681" x="4125913" y="5857875"/>
          <p14:tracePt t="105698" x="3938588" y="5857875"/>
          <p14:tracePt t="105714" x="3741738" y="5857875"/>
          <p14:tracePt t="105731" x="3527425" y="5857875"/>
          <p14:tracePt t="105748" x="3375025" y="5857875"/>
          <p14:tracePt t="105765" x="3224213" y="5875338"/>
          <p14:tracePt t="105781" x="3125788" y="5919788"/>
          <p14:tracePt t="105798" x="3054350" y="5929313"/>
          <p14:tracePt t="105814" x="2973388" y="5938838"/>
          <p14:tracePt t="105831" x="2894013" y="5938838"/>
          <p14:tracePt t="105848" x="2830513" y="5956300"/>
          <p14:tracePt t="105864" x="2803525" y="5956300"/>
          <p14:tracePt t="105881" x="2795588" y="5965825"/>
          <p14:tracePt t="105957" x="2776538" y="5965825"/>
          <p14:tracePt t="106013" x="2776538" y="5956300"/>
          <p14:tracePt t="106021" x="2776538" y="5946775"/>
          <p14:tracePt t="106045" x="2776538" y="5929313"/>
          <p14:tracePt t="106077" x="2776538" y="5919788"/>
          <p14:tracePt t="106117" x="2776538" y="5911850"/>
          <p14:tracePt t="106165" x="2786063" y="5902325"/>
          <p14:tracePt t="106173" x="2795588" y="5902325"/>
          <p14:tracePt t="106182" x="2803525" y="5902325"/>
          <p14:tracePt t="106198" x="2830513" y="5902325"/>
          <p14:tracePt t="106214" x="2867025" y="5902325"/>
          <p14:tracePt t="106231" x="2911475" y="5902325"/>
          <p14:tracePt t="106248" x="2955925" y="5902325"/>
          <p14:tracePt t="106264" x="3017838" y="5902325"/>
          <p14:tracePt t="106281" x="3036888" y="5902325"/>
          <p14:tracePt t="106349" x="3062288" y="5902325"/>
          <p14:tracePt t="106357" x="3071813" y="5902325"/>
          <p14:tracePt t="106366" x="3089275" y="5902325"/>
          <p14:tracePt t="106381" x="3152775" y="5875338"/>
          <p14:tracePt t="106398" x="3179763" y="5875338"/>
          <p14:tracePt t="106415" x="3187700" y="5867400"/>
          <p14:tracePt t="106431" x="3197225" y="5867400"/>
          <p14:tracePt t="106448" x="3205163" y="5867400"/>
          <p14:tracePt t="106685" x="3232150" y="5857875"/>
          <p14:tracePt t="106717" x="3241675" y="5857875"/>
          <p14:tracePt t="106725" x="3259138" y="5840413"/>
          <p14:tracePt t="106741" x="3286125" y="5840413"/>
          <p14:tracePt t="106749" x="3295650" y="5840413"/>
          <p14:tracePt t="106765" x="3357563" y="5840413"/>
          <p14:tracePt t="106781" x="3402013" y="5840413"/>
          <p14:tracePt t="106798" x="3455988" y="5840413"/>
          <p14:tracePt t="106814" x="3517900" y="5848350"/>
          <p14:tracePt t="106831" x="3571875" y="5867400"/>
          <p14:tracePt t="106848" x="3608388" y="5884863"/>
          <p14:tracePt t="106864" x="3633788" y="5884863"/>
          <p14:tracePt t="106881" x="3643313" y="5894388"/>
          <p14:tracePt t="107061" x="3652838" y="5875338"/>
          <p14:tracePt t="107077" x="3670300" y="5867400"/>
          <p14:tracePt t="107109" x="3679825" y="5857875"/>
          <p14:tracePt t="107141" x="3687763" y="5857875"/>
          <p14:tracePt t="107149" x="3697288" y="5857875"/>
          <p14:tracePt t="107165" x="3705225" y="5848350"/>
          <p14:tracePt t="107197" x="3714750" y="5848350"/>
          <p14:tracePt t="107205" x="3741738" y="5848350"/>
          <p14:tracePt t="107214" x="3751263" y="5848350"/>
          <p14:tracePt t="107231" x="3759200" y="5848350"/>
          <p14:tracePt t="107248" x="3776663" y="5822950"/>
          <p14:tracePt t="107264" x="3803650" y="5822950"/>
          <p14:tracePt t="107397" x="3813175" y="5813425"/>
          <p14:tracePt t="107437" x="3822700" y="5803900"/>
          <p14:tracePt t="107453" x="3830638" y="5795963"/>
          <p14:tracePt t="107645" x="3830638" y="5786438"/>
          <p14:tracePt t="107669" x="3830638" y="5776913"/>
          <p14:tracePt t="107685" x="3840163" y="5768975"/>
          <p14:tracePt t="107692" x="3848100" y="5759450"/>
          <p14:tracePt t="107725" x="3867150" y="5741988"/>
          <p14:tracePt t="107781" x="3867150" y="5732463"/>
          <p14:tracePt t="107804" x="3867150" y="5724525"/>
          <p14:tracePt t="107821" x="3867150" y="5715000"/>
          <p14:tracePt t="107845" x="3875088" y="5688013"/>
          <p14:tracePt t="108493" x="3875088" y="5680075"/>
          <p14:tracePt t="108501" x="3875088" y="5670550"/>
          <p14:tracePt t="108517" x="3875088" y="5661025"/>
          <p14:tracePt t="108525" x="3884613" y="5653088"/>
          <p14:tracePt t="108637" x="3875088" y="5653088"/>
          <p14:tracePt t="108645" x="3848100" y="5653088"/>
          <p14:tracePt t="108653" x="3840163" y="5653088"/>
          <p14:tracePt t="108664" x="3795713" y="5653088"/>
          <p14:tracePt t="108681" x="3679825" y="5688013"/>
          <p14:tracePt t="108697" x="3598863" y="5697538"/>
          <p14:tracePt t="108714" x="3509963" y="5724525"/>
          <p14:tracePt t="108731" x="3411538" y="5751513"/>
          <p14:tracePt t="108748" x="3330575" y="5768975"/>
          <p14:tracePt t="108765" x="3232150" y="5776913"/>
          <p14:tracePt t="108781" x="3143250" y="5776913"/>
          <p14:tracePt t="108798" x="3081338" y="5803900"/>
          <p14:tracePt t="108814" x="3017838" y="5803900"/>
          <p14:tracePt t="108831" x="3000375" y="5803900"/>
          <p14:tracePt t="108848" x="2982913" y="5803900"/>
          <p14:tracePt t="108864" x="2973388" y="5803900"/>
          <p14:tracePt t="108909" x="2955925" y="5803900"/>
          <p14:tracePt t="109085" x="2965450" y="5803900"/>
          <p14:tracePt t="109093" x="2982913" y="5803900"/>
          <p14:tracePt t="109101" x="3017838" y="5813425"/>
          <p14:tracePt t="109114" x="3044825" y="5813425"/>
          <p14:tracePt t="109131" x="3152775" y="5813425"/>
          <p14:tracePt t="109148" x="3241675" y="5813425"/>
          <p14:tracePt t="109165" x="3465513" y="5813425"/>
          <p14:tracePt t="109182" x="3589338" y="5813425"/>
          <p14:tracePt t="109197" x="3714750" y="5813425"/>
          <p14:tracePt t="109214" x="3786188" y="5813425"/>
          <p14:tracePt t="109231" x="3840163" y="5813425"/>
          <p14:tracePt t="109248" x="3848100" y="5813425"/>
          <p14:tracePt t="109413" x="3875088" y="5813425"/>
          <p14:tracePt t="109437" x="3894138" y="5813425"/>
          <p14:tracePt t="109693" x="3902075" y="5813425"/>
          <p14:tracePt t="109701" x="3911600" y="5813425"/>
          <p14:tracePt t="109709" x="3929063" y="5813425"/>
          <p14:tracePt t="109717" x="3956050" y="5830888"/>
          <p14:tracePt t="109731" x="3983038" y="5840413"/>
          <p14:tracePt t="109747" x="4027488" y="5840413"/>
          <p14:tracePt t="109765" x="4081463" y="5867400"/>
          <p14:tracePt t="109782" x="4125913" y="5867400"/>
          <p14:tracePt t="109798" x="4170363" y="5867400"/>
          <p14:tracePt t="109814" x="4205288" y="5867400"/>
          <p14:tracePt t="109831" x="4251325" y="5884863"/>
          <p14:tracePt t="109848" x="4276725" y="5894388"/>
          <p14:tracePt t="109865" x="4303713" y="5894388"/>
          <p14:tracePt t="109881" x="4348163" y="5894388"/>
          <p14:tracePt t="109898" x="4357688" y="5894388"/>
          <p14:tracePt t="109914" x="4384675" y="5894388"/>
          <p14:tracePt t="109931" x="4411663" y="5894388"/>
          <p14:tracePt t="109947" x="4419600" y="5894388"/>
          <p14:tracePt t="109981" x="4446588" y="5894388"/>
          <p14:tracePt t="109998" x="4465638" y="5894388"/>
          <p14:tracePt t="110014" x="4473575" y="5894388"/>
          <p14:tracePt t="110031" x="4500563" y="5875338"/>
          <p14:tracePt t="110047" x="4537075" y="5857875"/>
          <p14:tracePt t="110064" x="4572000" y="5822950"/>
          <p14:tracePt t="110081" x="4581525" y="5803900"/>
          <p14:tracePt t="110098" x="4589463" y="5768975"/>
          <p14:tracePt t="110114" x="4589463" y="5724525"/>
          <p14:tracePt t="110131" x="4589463" y="5688013"/>
          <p14:tracePt t="110147" x="4589463" y="5634038"/>
          <p14:tracePt t="110165" x="4589463" y="5581650"/>
          <p14:tracePt t="110181" x="4545013" y="5500688"/>
          <p14:tracePt t="110198" x="4518025" y="5473700"/>
          <p14:tracePt t="110214" x="4483100" y="5456238"/>
          <p14:tracePt t="110231" x="4446588" y="5456238"/>
          <p14:tracePt t="110247" x="4438650" y="5456238"/>
          <p14:tracePt t="110264" x="4429125" y="5456238"/>
          <p14:tracePt t="110281" x="4402138" y="5456238"/>
          <p14:tracePt t="110381" x="4384675" y="5456238"/>
          <p14:tracePt t="110389" x="4384675" y="5465763"/>
          <p14:tracePt t="110405" x="4384675" y="5473700"/>
          <p14:tracePt t="110437" x="4384675" y="5483225"/>
          <p14:tracePt t="110549" x="4384675" y="5510213"/>
          <p14:tracePt t="110581" x="4394200" y="5518150"/>
          <p14:tracePt t="110589" x="4402138" y="5527675"/>
          <p14:tracePt t="110605" x="4411663" y="5537200"/>
          <p14:tracePt t="110621" x="4429125" y="5537200"/>
          <p14:tracePt t="110631" x="4438650" y="5545138"/>
          <p14:tracePt t="110647" x="4465638" y="5572125"/>
          <p14:tracePt t="110664" x="4500563" y="5589588"/>
          <p14:tracePt t="110681" x="4545013" y="5634038"/>
          <p14:tracePt t="110697" x="4598988" y="5670550"/>
          <p14:tracePt t="110714" x="4633913" y="5688013"/>
          <p14:tracePt t="110747" x="4643438" y="5688013"/>
          <p14:tracePt t="110765" x="4679950" y="5715000"/>
          <p14:tracePt t="110781" x="4697413" y="5724525"/>
          <p14:tracePt t="110798" x="4724400" y="5732463"/>
          <p14:tracePt t="110814" x="4741863" y="5741988"/>
          <p14:tracePt t="110831" x="4751388" y="5751513"/>
          <p14:tracePt t="110847" x="4768850" y="5751513"/>
          <p14:tracePt t="110997" x="4776788" y="5751513"/>
          <p14:tracePt t="111013" x="4786313" y="5751513"/>
          <p14:tracePt t="111021" x="4803775" y="5751513"/>
          <p14:tracePt t="111031" x="4822825" y="5751513"/>
          <p14:tracePt t="111047" x="4857750" y="5751513"/>
          <p14:tracePt t="111064" x="4902200" y="5768975"/>
          <p14:tracePt t="111081" x="4965700" y="5776913"/>
          <p14:tracePt t="111097" x="5037138" y="5803900"/>
          <p14:tracePt t="111114" x="5143500" y="5822950"/>
          <p14:tracePt t="111131" x="5268913" y="5830888"/>
          <p14:tracePt t="111147" x="5446713" y="5848350"/>
          <p14:tracePt t="111164" x="5572125" y="5848350"/>
          <p14:tracePt t="111181" x="5608638" y="5848350"/>
          <p14:tracePt t="111205" x="5599113" y="5848350"/>
          <p14:tracePt t="111389" x="5599113" y="5822950"/>
          <p14:tracePt t="111397" x="5616575" y="5813425"/>
          <p14:tracePt t="111414" x="5634038" y="5803900"/>
          <p14:tracePt t="111429" x="5653088" y="5803900"/>
          <p14:tracePt t="111677" x="5661025" y="5803900"/>
          <p14:tracePt t="111685" x="5670550" y="5803900"/>
          <p14:tracePt t="111693" x="5680075" y="5803900"/>
          <p14:tracePt t="111701" x="5688013" y="5803900"/>
          <p14:tracePt t="111714" x="5697538" y="5803900"/>
          <p14:tracePt t="111731" x="5705475" y="5786438"/>
          <p14:tracePt t="111747" x="5724525" y="5786438"/>
          <p14:tracePt t="111837" x="5741988" y="5786438"/>
          <p14:tracePt t="111845" x="5751513" y="5786438"/>
          <p14:tracePt t="111853" x="5759450" y="5786438"/>
          <p14:tracePt t="111864" x="5768975" y="5786438"/>
          <p14:tracePt t="111881" x="5795963" y="5786438"/>
          <p14:tracePt t="111897" x="5813425" y="5786438"/>
          <p14:tracePt t="111914" x="5857875" y="5786438"/>
          <p14:tracePt t="111931" x="5867400" y="5786438"/>
          <p14:tracePt t="112045" x="5894388" y="5776913"/>
          <p14:tracePt t="112053" x="5902325" y="5768975"/>
          <p14:tracePt t="112064" x="5911850" y="5768975"/>
          <p14:tracePt t="112081" x="5919788" y="5768975"/>
          <p14:tracePt t="112097" x="5929313" y="5768975"/>
          <p14:tracePt t="112114" x="5965825" y="5768975"/>
          <p14:tracePt t="112131" x="5973763" y="5768975"/>
          <p14:tracePt t="112147" x="5983288" y="5768975"/>
          <p14:tracePt t="112165" x="6018213" y="5768975"/>
          <p14:tracePt t="112181" x="6037263" y="5768975"/>
          <p14:tracePt t="112198" x="6054725" y="5768975"/>
          <p14:tracePt t="112214" x="6072188" y="5768975"/>
          <p14:tracePt t="112230" x="6134100" y="5768975"/>
          <p14:tracePt t="112247" x="6161088" y="5768975"/>
          <p14:tracePt t="112264" x="6188075" y="5759450"/>
          <p14:tracePt t="112341" x="6197600" y="5759450"/>
          <p14:tracePt t="112349" x="6224588" y="5759450"/>
          <p14:tracePt t="112365" x="6232525" y="5741988"/>
          <p14:tracePt t="112389" x="6251575" y="5732463"/>
          <p14:tracePt t="112413" x="6269038" y="5724525"/>
          <p14:tracePt t="112445" x="6276975" y="5715000"/>
          <p14:tracePt t="112965" x="6286500" y="5715000"/>
          <p14:tracePt t="113645" x="6286500" y="5724525"/>
          <p14:tracePt t="113653" x="6286500" y="5751513"/>
          <p14:tracePt t="113664" x="6286500" y="5759450"/>
          <p14:tracePt t="113685" x="6286500" y="5768975"/>
          <p14:tracePt t="114285" x="6296025" y="5776913"/>
          <p14:tracePt t="114333" x="6303963" y="5776913"/>
          <p14:tracePt t="114381" x="6340475" y="5776913"/>
          <p14:tracePt t="114398" x="6367463" y="5786438"/>
          <p14:tracePt t="114421" x="6384925" y="5786438"/>
          <p14:tracePt t="114501" x="6394450" y="5786438"/>
          <p14:tracePt t="114509" x="6402388" y="5786438"/>
          <p14:tracePt t="114517" x="6419850" y="5786438"/>
          <p14:tracePt t="114530" x="6438900" y="5786438"/>
          <p14:tracePt t="114581" x="6446838" y="5786438"/>
          <p14:tracePt t="114605" x="6456363" y="5786438"/>
          <p14:tracePt t="114637" x="6465888" y="5786438"/>
          <p14:tracePt t="114709" x="6500813" y="5776913"/>
          <p14:tracePt t="114725" x="6510338" y="5768975"/>
          <p14:tracePt t="114733" x="6527800" y="5759450"/>
          <p14:tracePt t="114741" x="6537325" y="5751513"/>
          <p14:tracePt t="114749" x="6554788" y="5732463"/>
          <p14:tracePt t="114765" x="6581775" y="5705475"/>
          <p14:tracePt t="114789" x="6589713" y="5697538"/>
          <p14:tracePt t="114805" x="6599238" y="5697538"/>
          <p14:tracePt t="114829" x="6616700" y="5688013"/>
          <p14:tracePt t="114837" x="6626225" y="5680075"/>
          <p14:tracePt t="114861" x="6643688" y="5670550"/>
          <p14:tracePt t="114877" x="6661150" y="5643563"/>
          <p14:tracePt t="114893" x="6670675" y="5634038"/>
          <p14:tracePt t="114917" x="6680200" y="5626100"/>
          <p14:tracePt t="114965" x="6680200" y="5616575"/>
          <p14:tracePt t="116037" x="6688138" y="5608638"/>
          <p14:tracePt t="116077" x="6697663" y="5589588"/>
          <p14:tracePt t="116093" x="6705600" y="5581650"/>
          <p14:tracePt t="116101" x="6715125" y="5581650"/>
          <p14:tracePt t="116109" x="6724650" y="5572125"/>
          <p14:tracePt t="116125" x="6751638" y="5562600"/>
          <p14:tracePt t="116165" x="6759575" y="5554663"/>
          <p14:tracePt t="116229" x="6769100" y="5554663"/>
          <p14:tracePt t="116245" x="6769100" y="5562600"/>
          <p14:tracePt t="116253" x="6769100" y="5581650"/>
          <p14:tracePt t="116264" x="6769100" y="5608638"/>
          <p14:tracePt t="116280" x="6769100" y="5653088"/>
          <p14:tracePt t="116297" x="6769100" y="5715000"/>
          <p14:tracePt t="116314" x="6769100" y="5759450"/>
          <p14:tracePt t="116330" x="6759575" y="5795963"/>
          <p14:tracePt t="116347" x="6759575" y="5822950"/>
          <p14:tracePt t="116364" x="6751638" y="5830888"/>
          <p14:tracePt t="116398" x="6724650" y="5857875"/>
          <p14:tracePt t="116414" x="6705600" y="5875338"/>
          <p14:tracePt t="116430" x="6670675" y="5911850"/>
          <p14:tracePt t="116447" x="6634163" y="5946775"/>
          <p14:tracePt t="116464" x="6616700" y="5973763"/>
          <p14:tracePt t="116481" x="6608763" y="5983288"/>
          <p14:tracePt t="116497" x="6599238" y="6000750"/>
          <p14:tracePt t="116909" x="6616700" y="5991225"/>
          <p14:tracePt t="116941" x="6626225" y="5991225"/>
          <p14:tracePt t="116949" x="6653213" y="5991225"/>
          <p14:tracePt t="116957" x="6661150" y="5991225"/>
          <p14:tracePt t="116965" x="6670675" y="5991225"/>
          <p14:tracePt t="116981" x="6724650" y="5991225"/>
          <p14:tracePt t="116998" x="6769100" y="5991225"/>
          <p14:tracePt t="117014" x="6796088" y="5991225"/>
          <p14:tracePt t="117030" x="6823075" y="5991225"/>
          <p14:tracePt t="117047" x="6840538" y="5991225"/>
          <p14:tracePt t="117064" x="6867525" y="5991225"/>
          <p14:tracePt t="117081" x="6894513" y="5991225"/>
          <p14:tracePt t="117097" x="6919913" y="5991225"/>
          <p14:tracePt t="117114" x="6929438" y="5991225"/>
          <p14:tracePt t="117130" x="6938963" y="5991225"/>
          <p14:tracePt t="117229" x="6956425" y="5991225"/>
          <p14:tracePt t="117245" x="6973888" y="5991225"/>
          <p14:tracePt t="117357" x="6983413" y="5991225"/>
          <p14:tracePt t="117781" x="6991350" y="5983288"/>
          <p14:tracePt t="117797" x="7000875" y="5973763"/>
          <p14:tracePt t="117853" x="7027863" y="5973763"/>
          <p14:tracePt t="117861" x="7037388" y="5973763"/>
          <p14:tracePt t="117869" x="7045325" y="5973763"/>
          <p14:tracePt t="117885" x="7054850" y="5973763"/>
          <p14:tracePt t="117897" x="7089775" y="5973763"/>
          <p14:tracePt t="117914" x="7108825" y="5973763"/>
          <p14:tracePt t="117930" x="7143750" y="5973763"/>
          <p14:tracePt t="117947" x="7153275" y="5973763"/>
          <p14:tracePt t="117964" x="7188200" y="5973763"/>
          <p14:tracePt t="117998" x="7205663" y="5973763"/>
          <p14:tracePt t="118389" x="7215188" y="5965825"/>
          <p14:tracePt t="118613" x="7232650" y="5965825"/>
          <p14:tracePt t="118621" x="7259638" y="5965825"/>
          <p14:tracePt t="118630" x="7313613" y="5946775"/>
          <p14:tracePt t="118647" x="7323138" y="5938838"/>
          <p14:tracePt t="118664" x="7367588" y="5929313"/>
          <p14:tracePt t="118680" x="7394575" y="5919788"/>
          <p14:tracePt t="118697" x="7429500" y="5919788"/>
          <p14:tracePt t="118714" x="7446963" y="5919788"/>
          <p14:tracePt t="118730" x="7491413" y="5902325"/>
          <p14:tracePt t="118747" x="7527925" y="5884863"/>
          <p14:tracePt t="118764" x="7545388" y="5867400"/>
          <p14:tracePt t="118781" x="7626350" y="5857875"/>
          <p14:tracePt t="118798" x="7670800" y="5848350"/>
          <p14:tracePt t="118814" x="7724775" y="5822950"/>
          <p14:tracePt t="118831" x="7769225" y="5803900"/>
          <p14:tracePt t="118847" x="7796213" y="5795963"/>
          <p14:tracePt t="118864" x="7840663" y="5795963"/>
          <p14:tracePt t="118880" x="7902575" y="5795963"/>
          <p14:tracePt t="118897" x="7947025" y="5795963"/>
          <p14:tracePt t="118914" x="8010525" y="5795963"/>
          <p14:tracePt t="118931" x="8081963" y="5795963"/>
          <p14:tracePt t="118947" x="8143875" y="5795963"/>
          <p14:tracePt t="118964" x="8188325" y="5795963"/>
          <p14:tracePt t="118980" x="8205788" y="5795963"/>
          <p14:tracePt t="118997" x="8232775" y="5795963"/>
          <p14:tracePt t="119014" x="8242300" y="5786438"/>
          <p14:tracePt t="119047" x="8259763" y="5776913"/>
          <p14:tracePt t="119064" x="8277225" y="5768975"/>
          <p14:tracePt t="119080" x="8286750" y="5768975"/>
          <p14:tracePt t="119097" x="8313738" y="5751513"/>
          <p14:tracePt t="119130" x="8348663" y="5741988"/>
          <p14:tracePt t="119147" x="8358188" y="5741988"/>
          <p14:tracePt t="119164" x="8367713" y="5741988"/>
          <p14:tracePt t="119180" x="8385175" y="5741988"/>
          <p14:tracePt t="119213" x="8402638" y="5732463"/>
          <p14:tracePt t="119573" x="8394700" y="5732463"/>
          <p14:tracePt t="119581" x="8385175" y="5732463"/>
          <p14:tracePt t="119589" x="8348663" y="5732463"/>
          <p14:tracePt t="119598" x="8331200" y="5759450"/>
          <p14:tracePt t="119614" x="8259763" y="5786438"/>
          <p14:tracePt t="119630" x="8215313" y="5795963"/>
          <p14:tracePt t="119647" x="8180388" y="5822950"/>
          <p14:tracePt t="119664" x="8170863" y="5830888"/>
          <p14:tracePt t="119680" x="8161338" y="5830888"/>
          <p14:tracePt t="120701" x="8170863" y="5830888"/>
          <p14:tracePt t="120709" x="8180388" y="5830888"/>
          <p14:tracePt t="120717" x="8205788" y="5830888"/>
          <p14:tracePt t="120730" x="8224838" y="5830888"/>
          <p14:tracePt t="120747" x="8277225" y="5830888"/>
          <p14:tracePt t="120764" x="8323263" y="5830888"/>
          <p14:tracePt t="120781" x="8375650" y="5830888"/>
          <p14:tracePt t="120798" x="8394700" y="5830888"/>
          <p14:tracePt t="120814" x="8439150" y="5830888"/>
          <p14:tracePt t="120830" x="8483600" y="5830888"/>
          <p14:tracePt t="120847" x="8518525" y="5830888"/>
          <p14:tracePt t="120864" x="8545513" y="5830888"/>
          <p14:tracePt t="120880" x="8589963" y="5830888"/>
          <p14:tracePt t="120897" x="8626475" y="5830888"/>
          <p14:tracePt t="120914" x="8643938" y="5830888"/>
          <p14:tracePt t="120930" x="8670925" y="5830888"/>
          <p14:tracePt t="120947" x="8680450" y="5830888"/>
          <p14:tracePt t="120963" x="8705850" y="5830888"/>
          <p14:tracePt t="120981" x="8732838" y="5830888"/>
          <p14:tracePt t="120997" x="8751888" y="5830888"/>
          <p14:tracePt t="121013" x="8759825" y="5830888"/>
          <p14:tracePt t="121030" x="8769350" y="5830888"/>
          <p14:tracePt t="121047" x="8804275" y="5830888"/>
          <p14:tracePt t="121064" x="8813800" y="5830888"/>
          <p14:tracePt t="121097" x="8823325" y="5830888"/>
          <p14:tracePt t="121117" x="8831263" y="5830888"/>
          <p14:tracePt t="121157" x="8858250" y="5830888"/>
          <p14:tracePt t="121165" x="8867775" y="5830888"/>
          <p14:tracePt t="121181" x="8875713" y="5830888"/>
          <p14:tracePt t="121205" x="8885238" y="5830888"/>
          <p14:tracePt t="121214" x="8912225" y="5830888"/>
          <p14:tracePt t="121229" x="8920163" y="5830888"/>
          <p14:tracePt t="121237" x="8929688" y="5830888"/>
          <p14:tracePt t="121261" x="8939213" y="5830888"/>
          <p14:tracePt t="121277" x="8966200" y="5830888"/>
          <p14:tracePt t="121301" x="8974138" y="5830888"/>
          <p14:tracePt t="121317" x="8983663" y="5830888"/>
          <p14:tracePt t="121333" x="8991600" y="5830888"/>
          <p14:tracePt t="121341" x="9010650" y="5830888"/>
          <p14:tracePt t="121373" x="9018588" y="5830888"/>
          <p14:tracePt t="121389" x="9037638" y="5830888"/>
          <p14:tracePt t="121405" x="9045575" y="5830888"/>
          <p14:tracePt t="121413" x="9063038" y="5830888"/>
          <p14:tracePt t="121421" x="9072563" y="5830888"/>
          <p14:tracePt t="121430" x="9082088" y="5830888"/>
          <p14:tracePt t="121447" x="9117013" y="5830888"/>
          <p14:tracePt t="121463" x="9144000" y="5830888"/>
          <p14:tracePt t="121480" x="9153525" y="5830888"/>
          <p14:tracePt t="121525" x="9170988" y="5830888"/>
          <p14:tracePt t="121533" x="9180513" y="5830888"/>
          <p14:tracePt t="121565" x="9197975" y="5830888"/>
          <p14:tracePt t="121789" x="9188450" y="5830888"/>
          <p14:tracePt t="121797" x="9099550" y="5830888"/>
          <p14:tracePt t="121805" x="8956675" y="5830888"/>
          <p14:tracePt t="121814" x="8813800" y="5830888"/>
          <p14:tracePt t="121830" x="8456613" y="5830888"/>
          <p14:tracePt t="121847" x="8027988" y="5830888"/>
          <p14:tracePt t="121864" x="7688263" y="5786438"/>
          <p14:tracePt t="121880" x="7348538" y="5688013"/>
          <p14:tracePt t="121897" x="6956425" y="5616575"/>
          <p14:tracePt t="121914" x="6473825" y="5510213"/>
          <p14:tracePt t="121930" x="5840413" y="5357813"/>
          <p14:tracePt t="121947" x="4911725" y="5072063"/>
          <p14:tracePt t="121963" x="4251325" y="4830763"/>
          <p14:tracePt t="121981" x="3633788" y="4500563"/>
          <p14:tracePt t="121997" x="3419475" y="4303713"/>
          <p14:tracePt t="122014" x="3276600" y="4125913"/>
          <p14:tracePt t="122030" x="3179763" y="3938588"/>
          <p14:tracePt t="122047" x="3098800" y="3795713"/>
          <p14:tracePt t="122064" x="3027363" y="3616325"/>
          <p14:tracePt t="122080" x="2973388" y="3348038"/>
          <p14:tracePt t="122097" x="2938463" y="3098800"/>
          <p14:tracePt t="122114" x="2894013" y="2919413"/>
          <p14:tracePt t="122130" x="2840038" y="2759075"/>
          <p14:tracePt t="122147" x="2795588" y="2598738"/>
          <p14:tracePt t="122164" x="2724150" y="2419350"/>
          <p14:tracePt t="122181" x="2608263" y="2251075"/>
          <p14:tracePt t="122197" x="2536825" y="2152650"/>
          <p14:tracePt t="122214" x="2490788" y="2081213"/>
          <p14:tracePt t="122231" x="2438400" y="2017713"/>
          <p14:tracePt t="122247" x="2411413" y="1955800"/>
          <p14:tracePt t="122264" x="2339975" y="1857375"/>
          <p14:tracePt t="122280" x="2224088" y="1704975"/>
          <p14:tracePt t="122297" x="2143125" y="1544638"/>
          <p14:tracePt t="122314" x="2071688" y="1428750"/>
          <p14:tracePt t="122330" x="1982788" y="1268413"/>
          <p14:tracePt t="122347" x="1901825" y="1081088"/>
          <p14:tracePt t="122363" x="1812925" y="866775"/>
          <p14:tracePt t="122381" x="1768475" y="696913"/>
          <p14:tracePt t="122398" x="1731963" y="581025"/>
          <p14:tracePt t="122414" x="1714500" y="517525"/>
          <p14:tracePt t="122430" x="1687513" y="446088"/>
          <p14:tracePt t="122447" x="1679575" y="393700"/>
          <p14:tracePt t="122464" x="1670050" y="357188"/>
          <p14:tracePt t="122480" x="1670050" y="347663"/>
          <p14:tracePt t="122497" x="1652588" y="322263"/>
          <p14:tracePt t="122514" x="1643063" y="295275"/>
          <p14:tracePt t="122530" x="1608138" y="250825"/>
          <p14:tracePt t="122547" x="1598613" y="204788"/>
          <p14:tracePt t="122564" x="1589088" y="187325"/>
          <p14:tracePt t="122580" x="1562100" y="133350"/>
          <p14:tracePt t="122597" x="1554163" y="125413"/>
          <p14:tracePt t="122614" x="1536700" y="80963"/>
          <p14:tracePt t="122630" x="1509713" y="61913"/>
          <p14:tracePt t="123564" x="1482725" y="44450"/>
          <p14:tracePt t="123653" x="1482725" y="53975"/>
          <p14:tracePt t="123661" x="1517650" y="80963"/>
          <p14:tracePt t="123669" x="1527175" y="88900"/>
          <p14:tracePt t="123680" x="1581150" y="125413"/>
          <p14:tracePt t="123697" x="1687513" y="231775"/>
          <p14:tracePt t="123713" x="1874838" y="312738"/>
          <p14:tracePt t="123730" x="2081213" y="401638"/>
          <p14:tracePt t="123747" x="2384425" y="536575"/>
          <p14:tracePt t="123764" x="2751138" y="687388"/>
          <p14:tracePt t="123781" x="3732213" y="1027113"/>
          <p14:tracePt t="123797" x="4510088" y="1231900"/>
          <p14:tracePt t="123814" x="5438775" y="1509713"/>
          <p14:tracePt t="123830" x="6224588" y="1751013"/>
          <p14:tracePt t="123847" x="6902450" y="1938338"/>
          <p14:tracePt t="123864" x="7323138" y="2062163"/>
          <p14:tracePt t="123880" x="7589838" y="2133600"/>
          <p14:tracePt t="123897" x="7751763" y="2160588"/>
          <p14:tracePt t="123913" x="7777163" y="2179638"/>
          <p14:tracePt t="123930" x="7831138" y="2187575"/>
        </p14:tracePtLst>
      </p14:laserTraceLst>
    </p:ext>
  </p:extLs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2362200" y="152400"/>
            <a:ext cx="3657600" cy="1295400"/>
          </a:xfrm>
          <a:prstGeom prst="rect">
            <a:avLst/>
          </a:prstGeom>
          <a:solidFill>
            <a:srgbClr val="FFFFFF"/>
          </a:solidFill>
          <a:ln>
            <a:solidFill>
              <a:srgbClr val="000000"/>
            </a:solidFill>
            <a:miter lim="800000"/>
            <a:headEnd/>
            <a:tailEnd/>
          </a:ln>
        </p:spPr>
        <p:txBody>
          <a:bodyPr vert="horz" wrap="square" lIns="91440" tIns="45720" rIns="91440" bIns="45720" numCol="1" rtlCol="0" anchor="ctr" anchorCtr="0" compatLnSpc="1">
            <a:prstTxWarp prst="textNoShape">
              <a:avLst/>
            </a:prstTxWarp>
            <a:normAutofit/>
          </a:bodyPr>
          <a:lstStyle/>
          <a:p>
            <a:pPr eaLnBrk="1" hangingPunct="1"/>
            <a:r>
              <a:rPr lang="en-US" altLang="en-US" smtClean="0"/>
              <a:t>Summary</a:t>
            </a:r>
          </a:p>
        </p:txBody>
      </p:sp>
      <p:sp>
        <p:nvSpPr>
          <p:cNvPr id="77827" name="Rectangle 3"/>
          <p:cNvSpPr>
            <a:spLocks noGrp="1" noChangeArrowheads="1"/>
          </p:cNvSpPr>
          <p:nvPr>
            <p:ph type="body" idx="1"/>
          </p:nvPr>
        </p:nvSpPr>
        <p:spPr bwMode="auto">
          <a:xfrm>
            <a:off x="1676400" y="2057400"/>
            <a:ext cx="8763000" cy="4800600"/>
          </a:xfrm>
          <a:prstGeom prst="rect">
            <a:avLst/>
          </a:prstGeom>
          <a:solidFill>
            <a:srgbClr val="FFFFFF"/>
          </a:solidFill>
          <a:ln>
            <a:solidFill>
              <a:srgbClr val="000000"/>
            </a:solidFill>
            <a:miter lim="800000"/>
            <a:headEnd/>
            <a:tailEnd/>
          </a:ln>
        </p:spPr>
        <p:txBody>
          <a:bodyPr vert="horz" wrap="square" lIns="91440" tIns="45720" rIns="91440" bIns="45720" numCol="1" rtlCol="0" anchor="t" anchorCtr="0" compatLnSpc="1">
            <a:prstTxWarp prst="textNoShape">
              <a:avLst/>
            </a:prstTxWarp>
            <a:normAutofit lnSpcReduction="10000"/>
          </a:bodyPr>
          <a:lstStyle/>
          <a:p>
            <a:pPr eaLnBrk="1" hangingPunct="1"/>
            <a:r>
              <a:rPr lang="en-US" altLang="en-US" smtClean="0"/>
              <a:t>Integrated-circuit fabrication technology offers the circuit designer many exciting opportunities, the most important of which is the large number of inexpensive small-area MOS transistors.  An overriding concern for IC designers, however, is the minimization of chip area or “silicon real estate.”  As a result, large-valued resistors and capacitors are virtually absent.</a:t>
            </a:r>
          </a:p>
          <a:p>
            <a:pPr eaLnBrk="1" hangingPunct="1"/>
            <a:r>
              <a:rPr lang="en-US" altLang="en-US" smtClean="0"/>
              <a:t>The basic gain cell of IC amplifier is the CS (CE) amplifier with a current-source load.  For an ideal current-source load (i.e. one with infinite output resistance), the transistor operates in an open-circuit fashion and thus provides the maximum gain possible: </a:t>
            </a:r>
            <a:r>
              <a:rPr lang="en-US" altLang="en-US" i="1" smtClean="0"/>
              <a:t>A</a:t>
            </a:r>
            <a:r>
              <a:rPr lang="en-US" altLang="en-US" i="1" baseline="-25000" smtClean="0"/>
              <a:t>vo</a:t>
            </a:r>
            <a:r>
              <a:rPr lang="en-US" altLang="en-US" smtClean="0"/>
              <a:t> = -</a:t>
            </a:r>
            <a:r>
              <a:rPr lang="en-US" altLang="en-US" i="1" smtClean="0"/>
              <a:t>g</a:t>
            </a:r>
            <a:r>
              <a:rPr lang="en-US" altLang="en-US" i="1" baseline="-25000" smtClean="0"/>
              <a:t>m</a:t>
            </a:r>
            <a:r>
              <a:rPr lang="en-US" altLang="en-US" i="1" smtClean="0"/>
              <a:t>r</a:t>
            </a:r>
            <a:r>
              <a:rPr lang="en-US" altLang="en-US" i="1" baseline="-25000" smtClean="0"/>
              <a:t>o</a:t>
            </a:r>
            <a:r>
              <a:rPr lang="en-US" altLang="en-US" smtClean="0"/>
              <a:t> = -</a:t>
            </a:r>
            <a:r>
              <a:rPr lang="en-US" altLang="en-US" i="1" smtClean="0"/>
              <a:t>A</a:t>
            </a:r>
            <a:r>
              <a:rPr lang="en-US" altLang="en-US" baseline="-25000" smtClean="0"/>
              <a:t>0</a:t>
            </a:r>
            <a:r>
              <a:rPr lang="en-US" altLang="en-US" smtClean="0"/>
              <a:t>.</a:t>
            </a: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901890184"/>
      </p:ext>
    </p:extLst>
  </p:cSld>
  <p:clrMapOvr>
    <a:masterClrMapping/>
  </p:clrMapOvr>
  <p:transition advTm="1395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extLst>
    <p:ext uri="{3A86A75C-4F4B-4683-9AE1-C65F6400EC91}">
      <p14:laserTraceLst xmlns:p14="http://schemas.microsoft.com/office/powerpoint/2010/main">
        <p14:tracePtLst>
          <p14:tracePt t="1968" x="723900" y="4965700"/>
          <p14:tracePt t="2025" x="758825" y="4965700"/>
          <p14:tracePt t="2034" x="768350" y="4965700"/>
          <p14:tracePt t="2040" x="785813" y="4965700"/>
          <p14:tracePt t="2050" x="830263" y="4965700"/>
          <p14:tracePt t="2066" x="884238" y="4965700"/>
          <p14:tracePt t="2083" x="1044575" y="4965700"/>
          <p14:tracePt t="2099" x="1347788" y="4875213"/>
          <p14:tracePt t="2116" x="1704975" y="4840288"/>
          <p14:tracePt t="2133" x="2044700" y="4786313"/>
          <p14:tracePt t="2149" x="2295525" y="4732338"/>
          <p14:tracePt t="2166" x="2330450" y="4732338"/>
          <p14:tracePt t="2289" x="2312988" y="4741863"/>
          <p14:tracePt t="2297" x="2312988" y="4751388"/>
          <p14:tracePt t="2305" x="2339975" y="4759325"/>
          <p14:tracePt t="2316" x="2446338" y="4751388"/>
          <p14:tracePt t="2333" x="2813050" y="4402138"/>
          <p14:tracePt t="2349" x="3251200" y="4089400"/>
          <p14:tracePt t="2366" x="4044950" y="3527425"/>
          <p14:tracePt t="2382" x="4884738" y="2919413"/>
          <p14:tracePt t="2399" x="5938838" y="2027238"/>
          <p14:tracePt t="2417" x="6705600" y="1196975"/>
          <p14:tracePt t="2418" x="6929438" y="893763"/>
          <p14:tracePt t="2433" x="7108825" y="473075"/>
          <p14:tracePt t="2450" x="7108825" y="438150"/>
          <p14:tracePt t="2577" x="7116763" y="438150"/>
          <p14:tracePt t="2585" x="7126288" y="401638"/>
          <p14:tracePt t="2593" x="7134225" y="401638"/>
          <p14:tracePt t="2625" x="7134225" y="393700"/>
          <p14:tracePt t="2665" x="7134225" y="384175"/>
          <p14:tracePt t="2681" x="7126288" y="384175"/>
          <p14:tracePt t="2689" x="7116763" y="384175"/>
          <p14:tracePt t="2699" x="7108825" y="384175"/>
          <p14:tracePt t="2716" x="7045325" y="384175"/>
          <p14:tracePt t="2733" x="6973888" y="438150"/>
          <p14:tracePt t="2749" x="6902450" y="517525"/>
          <p14:tracePt t="2766" x="6858000" y="581025"/>
          <p14:tracePt t="2783" x="6831013" y="642938"/>
          <p14:tracePt t="2799" x="6804025" y="679450"/>
          <p14:tracePt t="2817" x="6804025" y="704850"/>
          <p14:tracePt t="2832" x="6804025" y="714375"/>
          <p14:tracePt t="3081" x="6804025" y="723900"/>
          <p14:tracePt t="3089" x="6813550" y="758825"/>
          <p14:tracePt t="3099" x="6823075" y="776288"/>
          <p14:tracePt t="3116" x="6831013" y="812800"/>
          <p14:tracePt t="3133" x="6848475" y="839788"/>
          <p14:tracePt t="3149" x="6858000" y="847725"/>
          <p14:tracePt t="3166" x="6867525" y="874713"/>
          <p14:tracePt t="3183" x="6867525" y="884238"/>
          <p14:tracePt t="3473" x="6867525" y="901700"/>
          <p14:tracePt t="3489" x="6867525" y="911225"/>
          <p14:tracePt t="3497" x="6867525" y="919163"/>
          <p14:tracePt t="3505" x="6875463" y="928688"/>
          <p14:tracePt t="3521" x="6875463" y="955675"/>
          <p14:tracePt t="3545" x="6884988" y="965200"/>
          <p14:tracePt t="3825" x="6884988" y="973138"/>
          <p14:tracePt t="3833" x="6884988" y="982663"/>
          <p14:tracePt t="3841" x="6884988" y="1009650"/>
          <p14:tracePt t="3850" x="6884988" y="1017588"/>
          <p14:tracePt t="3866" x="6911975" y="1044575"/>
          <p14:tracePt t="3883" x="6929438" y="1081088"/>
          <p14:tracePt t="3899" x="6965950" y="1108075"/>
          <p14:tracePt t="4057" x="6973888" y="1108075"/>
          <p14:tracePt t="4065" x="6983413" y="1108075"/>
          <p14:tracePt t="4169" x="7000875" y="1108075"/>
          <p14:tracePt t="4177" x="7018338" y="1108075"/>
          <p14:tracePt t="4193" x="7037388" y="1116013"/>
          <p14:tracePt t="4209" x="7045325" y="1125538"/>
          <p14:tracePt t="4417" x="7054850" y="1133475"/>
          <p14:tracePt t="4425" x="7062788" y="1133475"/>
          <p14:tracePt t="4585" x="7081838" y="1125538"/>
          <p14:tracePt t="9209" x="7089775" y="1116013"/>
          <p14:tracePt t="9225" x="7108825" y="1116013"/>
          <p14:tracePt t="10177" x="7108825" y="1108075"/>
          <p14:tracePt t="10193" x="7072313" y="1108075"/>
          <p14:tracePt t="10201" x="7000875" y="1108075"/>
          <p14:tracePt t="10209" x="6884988" y="1108075"/>
          <p14:tracePt t="10217" x="6688138" y="1108075"/>
          <p14:tracePt t="10233" x="6313488" y="1108075"/>
          <p14:tracePt t="10250" x="5929313" y="1108075"/>
          <p14:tracePt t="10266" x="5438775" y="1108075"/>
          <p14:tracePt t="10282" x="4875213" y="1062038"/>
          <p14:tracePt t="10299" x="4384675" y="955675"/>
          <p14:tracePt t="10316" x="3973513" y="919163"/>
          <p14:tracePt t="10332" x="3705225" y="866775"/>
          <p14:tracePt t="10349" x="3527425" y="830263"/>
          <p14:tracePt t="10365" x="3394075" y="785813"/>
          <p14:tracePt t="10382" x="3295650" y="768350"/>
          <p14:tracePt t="10399" x="3187700" y="758825"/>
          <p14:tracePt t="10416" x="3098800" y="731838"/>
          <p14:tracePt t="10417" x="3089275" y="723900"/>
          <p14:tracePt t="10433" x="3054350" y="704850"/>
          <p14:tracePt t="10449" x="3044825" y="696913"/>
          <p14:tracePt t="10466" x="3017838" y="687388"/>
          <p14:tracePt t="10482" x="2990850" y="660400"/>
          <p14:tracePt t="10499" x="2928938" y="652463"/>
          <p14:tracePt t="10516" x="2776538" y="625475"/>
          <p14:tracePt t="10532" x="2598738" y="588963"/>
          <p14:tracePt t="10549" x="2401888" y="571500"/>
          <p14:tracePt t="10566" x="2232025" y="554038"/>
          <p14:tracePt t="10582" x="2081213" y="536575"/>
          <p14:tracePt t="10599" x="2009775" y="500063"/>
          <p14:tracePt t="10616" x="1990725" y="500063"/>
          <p14:tracePt t="10633" x="1955800" y="500063"/>
          <p14:tracePt t="10650" x="1946275" y="500063"/>
          <p14:tracePt t="10666" x="1911350" y="490538"/>
          <p14:tracePt t="10682" x="1893888" y="490538"/>
          <p14:tracePt t="10699" x="1884363" y="473075"/>
          <p14:tracePt t="10733" x="1857375" y="455613"/>
          <p14:tracePt t="10749" x="1839913" y="446088"/>
          <p14:tracePt t="10766" x="1822450" y="428625"/>
          <p14:tracePt t="10782" x="1803400" y="419100"/>
          <p14:tracePt t="10799" x="1776413" y="393700"/>
          <p14:tracePt t="10816" x="1768475" y="384175"/>
          <p14:tracePt t="10833" x="1704975" y="366713"/>
          <p14:tracePt t="10866" x="1679575" y="347663"/>
          <p14:tracePt t="10882" x="1652588" y="339725"/>
          <p14:tracePt t="10899" x="1625600" y="330200"/>
          <p14:tracePt t="10916" x="1598613" y="330200"/>
          <p14:tracePt t="10932" x="1554163" y="322263"/>
          <p14:tracePt t="10949" x="1527175" y="303213"/>
          <p14:tracePt t="10966" x="1500188" y="303213"/>
          <p14:tracePt t="11521" x="1598613" y="107950"/>
          <p14:tracePt t="11529" x="1724025" y="187325"/>
          <p14:tracePt t="11537" x="1874838" y="241300"/>
          <p14:tracePt t="11549" x="2071688" y="295275"/>
          <p14:tracePt t="11565" x="2571750" y="482600"/>
          <p14:tracePt t="11582" x="3170238" y="669925"/>
          <p14:tracePt t="11599" x="3983038" y="884238"/>
          <p14:tracePt t="11616" x="5126038" y="1116013"/>
          <p14:tracePt t="11633" x="7018338" y="1303338"/>
          <p14:tracePt t="11650" x="7867650" y="1330325"/>
          <p14:tracePt t="11666" x="8197850" y="1330325"/>
          <p14:tracePt t="11682" x="8286750" y="1330325"/>
          <p14:tracePt t="11817" x="8251825" y="1295400"/>
          <p14:tracePt t="11825" x="8205788" y="1231900"/>
          <p14:tracePt t="11833" x="8161338" y="1204913"/>
          <p14:tracePt t="11850" x="8116888" y="1160463"/>
          <p14:tracePt t="11866" x="8037513" y="1133475"/>
          <p14:tracePt t="11882" x="8010525" y="1125538"/>
          <p14:tracePt t="11899" x="7974013" y="1125538"/>
          <p14:tracePt t="11961" x="7966075" y="1125538"/>
          <p14:tracePt t="11977" x="7956550" y="1125538"/>
          <p14:tracePt t="11993" x="7939088" y="1125538"/>
          <p14:tracePt t="12057" x="7929563" y="1125538"/>
          <p14:tracePt t="12065" x="7920038" y="1125538"/>
          <p14:tracePt t="12073" x="7885113" y="1125538"/>
          <p14:tracePt t="12082" x="7875588" y="1125538"/>
          <p14:tracePt t="12099" x="7804150" y="1125538"/>
          <p14:tracePt t="12116" x="7634288" y="1125538"/>
          <p14:tracePt t="12132" x="7188200" y="1125538"/>
          <p14:tracePt t="12149" x="6357938" y="1125538"/>
          <p14:tracePt t="12166" x="5018088" y="1000125"/>
          <p14:tracePt t="12182" x="3687763" y="750888"/>
          <p14:tracePt t="12199" x="2670175" y="608013"/>
          <p14:tracePt t="12216" x="2098675" y="473075"/>
          <p14:tracePt t="12233" x="1714500" y="438150"/>
          <p14:tracePt t="12250" x="1231900" y="366713"/>
          <p14:tracePt t="13714" x="1482725" y="115888"/>
          <p14:tracePt t="13721" x="1500188" y="115888"/>
          <p14:tracePt t="13737" x="1544638" y="115888"/>
          <p14:tracePt t="13749" x="1562100" y="115888"/>
          <p14:tracePt t="13765" x="1670050" y="115888"/>
          <p14:tracePt t="13782" x="1822450" y="169863"/>
          <p14:tracePt t="13799" x="2071688" y="258763"/>
          <p14:tracePt t="13815" x="2374900" y="393700"/>
          <p14:tracePt t="13833" x="2965450" y="561975"/>
          <p14:tracePt t="13849" x="3554413" y="723900"/>
          <p14:tracePt t="13866" x="4473575" y="973138"/>
          <p14:tracePt t="13882" x="5653088" y="1179513"/>
          <p14:tracePt t="13899" x="6724650" y="1357313"/>
          <p14:tracePt t="13915" x="7751763" y="1679575"/>
          <p14:tracePt t="13932" x="8769350" y="1938338"/>
          <p14:tracePt t="13949" x="9420225" y="2089150"/>
        </p14:tracePtLst>
      </p14:laserTraceLst>
    </p:ext>
  </p:extLs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Grp="1" noChangeArrowheads="1"/>
          </p:cNvSpPr>
          <p:nvPr>
            <p:ph type="title"/>
          </p:nvPr>
        </p:nvSpPr>
        <p:spPr bwMode="auto">
          <a:xfrm>
            <a:off x="2362200" y="152400"/>
            <a:ext cx="3657600" cy="1295400"/>
          </a:xfrm>
          <a:prstGeom prst="rect">
            <a:avLst/>
          </a:prstGeom>
          <a:solidFill>
            <a:srgbClr val="FFFFFF"/>
          </a:solidFill>
          <a:ln>
            <a:solidFill>
              <a:srgbClr val="000000"/>
            </a:solidFill>
            <a:miter lim="800000"/>
            <a:headEnd/>
            <a:tailEnd/>
          </a:ln>
        </p:spPr>
        <p:txBody>
          <a:bodyPr vert="horz" wrap="square" lIns="91440" tIns="45720" rIns="91440" bIns="45720" numCol="1" rtlCol="0" anchor="ctr" anchorCtr="0" compatLnSpc="1">
            <a:prstTxWarp prst="textNoShape">
              <a:avLst/>
            </a:prstTxWarp>
            <a:normAutofit/>
          </a:bodyPr>
          <a:lstStyle/>
          <a:p>
            <a:pPr eaLnBrk="1" hangingPunct="1"/>
            <a:r>
              <a:rPr lang="en-US" altLang="en-US" smtClean="0"/>
              <a:t>Summary</a:t>
            </a:r>
          </a:p>
        </p:txBody>
      </p:sp>
      <p:sp>
        <p:nvSpPr>
          <p:cNvPr id="78851" name="Rectangle 3"/>
          <p:cNvSpPr>
            <a:spLocks noGrp="1" noChangeArrowheads="1"/>
          </p:cNvSpPr>
          <p:nvPr>
            <p:ph type="body" idx="1"/>
          </p:nvPr>
        </p:nvSpPr>
        <p:spPr bwMode="auto">
          <a:xfrm>
            <a:off x="1676400" y="2057400"/>
            <a:ext cx="8763000" cy="4800600"/>
          </a:xfrm>
          <a:prstGeom prst="rect">
            <a:avLst/>
          </a:prstGeom>
          <a:solidFill>
            <a:schemeClr val="bg1"/>
          </a:solidFill>
          <a:ln>
            <a:solidFill>
              <a:srgbClr val="000000"/>
            </a:solidFill>
            <a:miter lim="800000"/>
            <a:headEnd/>
            <a:tailEnd/>
          </a:ln>
        </p:spPr>
        <p:txBody>
          <a:bodyPr vert="horz" wrap="square" lIns="91440" tIns="45720" rIns="91440" bIns="45720" numCol="1" rtlCol="0" anchor="t" anchorCtr="0" compatLnSpc="1">
            <a:prstTxWarp prst="textNoShape">
              <a:avLst/>
            </a:prstTxWarp>
            <a:normAutofit lnSpcReduction="10000"/>
          </a:bodyPr>
          <a:lstStyle/>
          <a:p>
            <a:pPr eaLnBrk="1" hangingPunct="1"/>
            <a:r>
              <a:rPr lang="en-US" altLang="en-US" smtClean="0"/>
              <a:t>The intrinsic gain </a:t>
            </a:r>
            <a:r>
              <a:rPr lang="en-US" altLang="en-US" i="1" smtClean="0"/>
              <a:t>A</a:t>
            </a:r>
            <a:r>
              <a:rPr lang="en-US" altLang="en-US" baseline="-25000" smtClean="0"/>
              <a:t>0</a:t>
            </a:r>
            <a:r>
              <a:rPr lang="en-US" altLang="en-US" smtClean="0"/>
              <a:t> is given by </a:t>
            </a:r>
            <a:r>
              <a:rPr lang="en-US" altLang="en-US" i="1" smtClean="0"/>
              <a:t>A</a:t>
            </a:r>
            <a:r>
              <a:rPr lang="en-US" altLang="en-US" baseline="-25000" smtClean="0"/>
              <a:t>0</a:t>
            </a:r>
            <a:r>
              <a:rPr lang="en-US" altLang="en-US" smtClean="0"/>
              <a:t> = </a:t>
            </a:r>
            <a:r>
              <a:rPr lang="en-US" altLang="en-US" i="1" smtClean="0"/>
              <a:t>V</a:t>
            </a:r>
            <a:r>
              <a:rPr lang="en-US" altLang="en-US" i="1" baseline="-25000" smtClean="0"/>
              <a:t>A</a:t>
            </a:r>
            <a:r>
              <a:rPr lang="en-US" altLang="en-US" smtClean="0"/>
              <a:t> / </a:t>
            </a:r>
            <a:r>
              <a:rPr lang="en-US" altLang="en-US" i="1" smtClean="0"/>
              <a:t>V</a:t>
            </a:r>
            <a:r>
              <a:rPr lang="en-US" altLang="en-US" i="1" baseline="-25000" smtClean="0"/>
              <a:t>T</a:t>
            </a:r>
            <a:r>
              <a:rPr lang="en-US" altLang="en-US" smtClean="0"/>
              <a:t> for a BJT and </a:t>
            </a:r>
            <a:r>
              <a:rPr lang="en-US" altLang="en-US" i="1" smtClean="0"/>
              <a:t>A</a:t>
            </a:r>
            <a:r>
              <a:rPr lang="en-US" altLang="en-US" baseline="-25000" smtClean="0"/>
              <a:t>0</a:t>
            </a:r>
            <a:r>
              <a:rPr lang="en-US" altLang="en-US" smtClean="0"/>
              <a:t> = </a:t>
            </a:r>
            <a:r>
              <a:rPr lang="en-US" altLang="en-US" i="1" smtClean="0"/>
              <a:t>V</a:t>
            </a:r>
            <a:r>
              <a:rPr lang="en-US" altLang="en-US" i="1" baseline="-25000" smtClean="0"/>
              <a:t>A</a:t>
            </a:r>
            <a:r>
              <a:rPr lang="en-US" altLang="en-US" smtClean="0"/>
              <a:t>/(</a:t>
            </a:r>
            <a:r>
              <a:rPr lang="en-US" altLang="en-US" i="1" smtClean="0"/>
              <a:t>V</a:t>
            </a:r>
            <a:r>
              <a:rPr lang="en-US" altLang="en-US" i="1" baseline="-25000" smtClean="0"/>
              <a:t>OV</a:t>
            </a:r>
            <a:r>
              <a:rPr lang="en-US" altLang="en-US" smtClean="0"/>
              <a:t>/2) for a MOSFET.  For a BJT, </a:t>
            </a:r>
            <a:r>
              <a:rPr lang="en-US" altLang="en-US" i="1" smtClean="0"/>
              <a:t>A</a:t>
            </a:r>
            <a:r>
              <a:rPr lang="en-US" altLang="en-US" baseline="-25000" smtClean="0"/>
              <a:t>0</a:t>
            </a:r>
            <a:r>
              <a:rPr lang="en-US" altLang="en-US" smtClean="0"/>
              <a:t> is constant independent of bias current and device dimensions.  For a MOSFET, </a:t>
            </a:r>
            <a:r>
              <a:rPr lang="en-US" altLang="en-US" i="1" smtClean="0"/>
              <a:t>A</a:t>
            </a:r>
            <a:r>
              <a:rPr lang="en-US" altLang="en-US" i="1" baseline="-25000" smtClean="0"/>
              <a:t>0</a:t>
            </a:r>
            <a:r>
              <a:rPr lang="en-US" altLang="en-US" smtClean="0"/>
              <a:t> is inversely proportional to </a:t>
            </a:r>
            <a:r>
              <a:rPr lang="en-US" altLang="en-US" i="1" smtClean="0"/>
              <a:t>I</a:t>
            </a:r>
            <a:r>
              <a:rPr lang="en-US" altLang="en-US" i="1" baseline="-25000" smtClean="0"/>
              <a:t>D</a:t>
            </a:r>
            <a:r>
              <a:rPr lang="en-US" altLang="en-US" baseline="30000" smtClean="0"/>
              <a:t>1/2</a:t>
            </a:r>
            <a:r>
              <a:rPr lang="en-US" altLang="en-US" smtClean="0"/>
              <a:t>.  See equation 7.15.</a:t>
            </a:r>
          </a:p>
          <a:p>
            <a:pPr eaLnBrk="1" hangingPunct="1"/>
            <a:r>
              <a:rPr lang="en-US" altLang="en-US" smtClean="0"/>
              <a:t>Simple current-source loads reduce the gain realized in the basic gain cell because of their finite resistance (usually comparable to the value of </a:t>
            </a:r>
            <a:r>
              <a:rPr lang="en-US" altLang="en-US" i="1" smtClean="0"/>
              <a:t>r</a:t>
            </a:r>
            <a:r>
              <a:rPr lang="en-US" altLang="en-US" i="1" baseline="-25000" smtClean="0"/>
              <a:t>o</a:t>
            </a:r>
            <a:r>
              <a:rPr lang="en-US" altLang="en-US" smtClean="0"/>
              <a:t> of the amplifying transistor).</a:t>
            </a:r>
          </a:p>
          <a:p>
            <a:pPr eaLnBrk="1" hangingPunct="1"/>
            <a:r>
              <a:rPr lang="en-US" altLang="en-US" smtClean="0"/>
              <a:t>To raise the output resistance of the CS or CE transistor, we stack a CG or CB transistor on top.  This is cascoding.  The CG or CB transistor in the cascode passes the current </a:t>
            </a:r>
            <a:r>
              <a:rPr lang="en-US" altLang="en-US" i="1" smtClean="0"/>
              <a:t>g</a:t>
            </a:r>
            <a:r>
              <a:rPr lang="en-US" altLang="en-US" i="1" baseline="-25000" smtClean="0"/>
              <a:t>m</a:t>
            </a:r>
            <a:r>
              <a:rPr lang="en-US" altLang="en-US" baseline="-25000" smtClean="0"/>
              <a:t>1</a:t>
            </a:r>
            <a:r>
              <a:rPr lang="en-US" altLang="en-US" i="1" smtClean="0"/>
              <a:t>v</a:t>
            </a:r>
            <a:r>
              <a:rPr lang="en-US" altLang="en-US" i="1" baseline="-25000" smtClean="0"/>
              <a:t>i</a:t>
            </a:r>
            <a:r>
              <a:rPr lang="en-US" altLang="en-US" smtClean="0"/>
              <a:t> provided by the CS or CE transistor.</a:t>
            </a:r>
          </a:p>
        </p:txBody>
      </p:sp>
    </p:spTree>
    <p:extLst>
      <p:ext uri="{BB962C8B-B14F-4D97-AF65-F5344CB8AC3E}">
        <p14:creationId xmlns:p14="http://schemas.microsoft.com/office/powerpoint/2010/main" val="2705150449"/>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bwMode="auto">
          <a:xfrm>
            <a:off x="2362200" y="152400"/>
            <a:ext cx="3657600" cy="914400"/>
          </a:xfrm>
          <a:prstGeom prst="rect">
            <a:avLst/>
          </a:prstGeom>
          <a:solidFill>
            <a:srgbClr val="FFFFFF"/>
          </a:solidFill>
          <a:ln>
            <a:solidFill>
              <a:srgbClr val="000000"/>
            </a:solidFill>
            <a:miter lim="800000"/>
            <a:headEnd/>
            <a:tailEnd/>
          </a:ln>
        </p:spPr>
        <p:txBody>
          <a:bodyPr vert="horz" wrap="square" lIns="91440" tIns="45720" rIns="91440" bIns="45720" numCol="1" rtlCol="0" anchor="ctr" anchorCtr="0" compatLnSpc="1">
            <a:prstTxWarp prst="textNoShape">
              <a:avLst/>
            </a:prstTxWarp>
            <a:normAutofit/>
          </a:bodyPr>
          <a:lstStyle/>
          <a:p>
            <a:pPr eaLnBrk="1" hangingPunct="1"/>
            <a:r>
              <a:rPr lang="en-US" altLang="en-US" sz="2400"/>
              <a:t>The Basic MOSFET Current Source</a:t>
            </a:r>
          </a:p>
        </p:txBody>
      </p:sp>
      <p:sp>
        <p:nvSpPr>
          <p:cNvPr id="56323" name="Rectangle 3"/>
          <p:cNvSpPr>
            <a:spLocks noGrp="1" noChangeArrowheads="1"/>
          </p:cNvSpPr>
          <p:nvPr>
            <p:ph type="body" idx="1"/>
          </p:nvPr>
        </p:nvSpPr>
        <p:spPr bwMode="auto">
          <a:xfrm>
            <a:off x="1752600" y="1295400"/>
            <a:ext cx="4572000" cy="3733800"/>
          </a:xfrm>
          <a:prstGeom prst="rect">
            <a:avLst/>
          </a:prstGeom>
          <a:noFill/>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rmAutofit/>
          </a:bodyPr>
          <a:lstStyle/>
          <a:p>
            <a:pPr eaLnBrk="1" hangingPunct="1"/>
            <a:r>
              <a:rPr lang="en-US" altLang="en-US" sz="2000"/>
              <a:t>Figure shows the circuit of a </a:t>
            </a:r>
            <a:r>
              <a:rPr lang="en-US" altLang="en-US" sz="2000">
                <a:solidFill>
                  <a:srgbClr val="FF0000"/>
                </a:solidFill>
              </a:rPr>
              <a:t>simple MOS constant-current source.</a:t>
            </a:r>
          </a:p>
          <a:p>
            <a:pPr eaLnBrk="1" hangingPunct="1"/>
            <a:r>
              <a:rPr lang="en-US" altLang="en-US" sz="2000"/>
              <a:t>The heart of the circuit is transistor </a:t>
            </a:r>
            <a:r>
              <a:rPr lang="en-US" altLang="en-US" sz="2000" i="1"/>
              <a:t>Q</a:t>
            </a:r>
            <a:r>
              <a:rPr lang="en-US" altLang="en-US" sz="2000" baseline="-25000"/>
              <a:t>1</a:t>
            </a:r>
            <a:r>
              <a:rPr lang="en-US" altLang="en-US" sz="2000"/>
              <a:t>, the drain of which is shorted to the gate, thereby forcing it to </a:t>
            </a:r>
            <a:r>
              <a:rPr lang="en-US" altLang="en-US" sz="2000">
                <a:solidFill>
                  <a:srgbClr val="FF0000"/>
                </a:solidFill>
              </a:rPr>
              <a:t>operate in saturation mode</a:t>
            </a:r>
            <a:r>
              <a:rPr lang="en-US" altLang="en-US" sz="2000"/>
              <a:t>.</a:t>
            </a:r>
          </a:p>
          <a:p>
            <a:pPr eaLnBrk="1" hangingPunct="1"/>
            <a:r>
              <a:rPr lang="en-US" altLang="en-US" sz="2000"/>
              <a:t>The </a:t>
            </a:r>
            <a:r>
              <a:rPr lang="en-US" altLang="en-US" sz="2000">
                <a:solidFill>
                  <a:srgbClr val="FF0000"/>
                </a:solidFill>
              </a:rPr>
              <a:t>drain current of </a:t>
            </a:r>
            <a:r>
              <a:rPr lang="en-US" altLang="en-US" sz="2000" i="1">
                <a:solidFill>
                  <a:srgbClr val="FF0000"/>
                </a:solidFill>
              </a:rPr>
              <a:t>Q</a:t>
            </a:r>
            <a:r>
              <a:rPr lang="en-US" altLang="en-US" sz="2000" baseline="-25000">
                <a:solidFill>
                  <a:srgbClr val="FF0000"/>
                </a:solidFill>
              </a:rPr>
              <a:t>1 </a:t>
            </a:r>
            <a:r>
              <a:rPr lang="en-US" altLang="en-US" sz="2000">
                <a:solidFill>
                  <a:srgbClr val="FF0000"/>
                </a:solidFill>
              </a:rPr>
              <a:t>is supplied by </a:t>
            </a:r>
            <a:r>
              <a:rPr lang="en-US" altLang="en-US" sz="2000" i="1">
                <a:solidFill>
                  <a:srgbClr val="FF0000"/>
                </a:solidFill>
              </a:rPr>
              <a:t>V</a:t>
            </a:r>
            <a:r>
              <a:rPr lang="en-US" altLang="en-US" sz="2000" i="1" baseline="-25000">
                <a:solidFill>
                  <a:srgbClr val="FF0000"/>
                </a:solidFill>
              </a:rPr>
              <a:t>DD</a:t>
            </a:r>
            <a:r>
              <a:rPr lang="en-US" altLang="en-US" sz="2000"/>
              <a:t> through resistor </a:t>
            </a:r>
            <a:r>
              <a:rPr lang="en-US" altLang="en-US" sz="2000" i="1"/>
              <a:t>R</a:t>
            </a:r>
            <a:r>
              <a:rPr lang="en-US" altLang="en-US" sz="2000"/>
              <a:t> which in most cases is located outside of the IC chip.  </a:t>
            </a:r>
          </a:p>
          <a:p>
            <a:pPr eaLnBrk="1" hangingPunct="1"/>
            <a:r>
              <a:rPr lang="en-US" altLang="en-US" sz="2000"/>
              <a:t>If one considers transistor </a:t>
            </a:r>
            <a:r>
              <a:rPr lang="en-US" altLang="en-US" sz="2000" i="1"/>
              <a:t>Q</a:t>
            </a:r>
            <a:r>
              <a:rPr lang="en-US" altLang="en-US" sz="2000" baseline="-25000"/>
              <a:t>2</a:t>
            </a:r>
            <a:r>
              <a:rPr lang="en-US" altLang="en-US" sz="2000"/>
              <a:t>, it is realized that it has </a:t>
            </a:r>
            <a:r>
              <a:rPr lang="en-US" altLang="en-US" sz="2000" i="1">
                <a:solidFill>
                  <a:srgbClr val="FF0000"/>
                </a:solidFill>
              </a:rPr>
              <a:t>V</a:t>
            </a:r>
            <a:r>
              <a:rPr lang="en-US" altLang="en-US" sz="2000" i="1" baseline="-25000">
                <a:solidFill>
                  <a:srgbClr val="FF0000"/>
                </a:solidFill>
              </a:rPr>
              <a:t>GS</a:t>
            </a:r>
            <a:r>
              <a:rPr lang="en-US" altLang="en-US" sz="2000">
                <a:solidFill>
                  <a:srgbClr val="FF0000"/>
                </a:solidFill>
              </a:rPr>
              <a:t> identical to </a:t>
            </a:r>
            <a:r>
              <a:rPr lang="en-US" altLang="en-US" sz="2000" i="1">
                <a:solidFill>
                  <a:srgbClr val="FF0000"/>
                </a:solidFill>
              </a:rPr>
              <a:t>Q</a:t>
            </a:r>
            <a:r>
              <a:rPr lang="en-US" altLang="en-US" sz="2000" baseline="-25000">
                <a:solidFill>
                  <a:srgbClr val="FF0000"/>
                </a:solidFill>
              </a:rPr>
              <a:t>1</a:t>
            </a:r>
            <a:endParaRPr lang="en-US" altLang="en-US" sz="2000"/>
          </a:p>
        </p:txBody>
      </p:sp>
      <p:pic>
        <p:nvPicPr>
          <p:cNvPr id="56324" name="Picture 5" descr="se07F2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05600" y="457201"/>
            <a:ext cx="3429000" cy="3167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325" name="Rectangle 4"/>
          <p:cNvSpPr>
            <a:spLocks noChangeArrowheads="1"/>
          </p:cNvSpPr>
          <p:nvPr/>
        </p:nvSpPr>
        <p:spPr bwMode="auto">
          <a:xfrm>
            <a:off x="6477000" y="3746500"/>
            <a:ext cx="4191000" cy="1739900"/>
          </a:xfrm>
          <a:prstGeom prst="rect">
            <a:avLst/>
          </a:prstGeom>
          <a:noFill/>
          <a:ln>
            <a:noFill/>
          </a:ln>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Calibri" panose="020F0502020204030204" pitchFamily="34" charset="0"/>
              </a:defRPr>
            </a:lvl1pPr>
            <a:lvl2pPr marL="742950" indent="-285750">
              <a:defRPr sz="1600">
                <a:solidFill>
                  <a:schemeClr val="tx1"/>
                </a:solidFill>
                <a:latin typeface="Calibri" panose="020F0502020204030204" pitchFamily="34" charset="0"/>
              </a:defRPr>
            </a:lvl2pPr>
            <a:lvl3pPr marL="1143000" indent="-228600">
              <a:defRPr sz="1600">
                <a:solidFill>
                  <a:schemeClr val="tx1"/>
                </a:solidFill>
                <a:latin typeface="Calibri" panose="020F0502020204030204" pitchFamily="34" charset="0"/>
              </a:defRPr>
            </a:lvl3pPr>
            <a:lvl4pPr marL="1600200" indent="-228600">
              <a:defRPr sz="1600">
                <a:solidFill>
                  <a:schemeClr val="tx1"/>
                </a:solidFill>
                <a:latin typeface="Calibri" panose="020F0502020204030204" pitchFamily="34" charset="0"/>
              </a:defRPr>
            </a:lvl4pPr>
            <a:lvl5pPr marL="2057400" indent="-228600">
              <a:defRPr sz="1600">
                <a:solidFill>
                  <a:schemeClr val="tx1"/>
                </a:solidFill>
                <a:latin typeface="Calibri" panose="020F0502020204030204" pitchFamily="34" charset="0"/>
              </a:defRPr>
            </a:lvl5pPr>
            <a:lvl6pPr marL="2514600" indent="-228600" eaLnBrk="0" fontAlgn="base" hangingPunct="0">
              <a:spcBef>
                <a:spcPct val="0"/>
              </a:spcBef>
              <a:spcAft>
                <a:spcPct val="0"/>
              </a:spcAft>
              <a:defRPr sz="1600">
                <a:solidFill>
                  <a:schemeClr val="tx1"/>
                </a:solidFill>
                <a:latin typeface="Calibri" panose="020F0502020204030204" pitchFamily="34" charset="0"/>
              </a:defRPr>
            </a:lvl6pPr>
            <a:lvl7pPr marL="2971800" indent="-228600" eaLnBrk="0" fontAlgn="base" hangingPunct="0">
              <a:spcBef>
                <a:spcPct val="0"/>
              </a:spcBef>
              <a:spcAft>
                <a:spcPct val="0"/>
              </a:spcAft>
              <a:defRPr sz="1600">
                <a:solidFill>
                  <a:schemeClr val="tx1"/>
                </a:solidFill>
                <a:latin typeface="Calibri" panose="020F0502020204030204" pitchFamily="34" charset="0"/>
              </a:defRPr>
            </a:lvl7pPr>
            <a:lvl8pPr marL="3429000" indent="-228600" eaLnBrk="0" fontAlgn="base" hangingPunct="0">
              <a:spcBef>
                <a:spcPct val="0"/>
              </a:spcBef>
              <a:spcAft>
                <a:spcPct val="0"/>
              </a:spcAft>
              <a:defRPr sz="1600">
                <a:solidFill>
                  <a:schemeClr val="tx1"/>
                </a:solidFill>
                <a:latin typeface="Calibri" panose="020F0502020204030204" pitchFamily="34" charset="0"/>
              </a:defRPr>
            </a:lvl8pPr>
            <a:lvl9pPr marL="3886200" indent="-228600" eaLnBrk="0" fontAlgn="base" hangingPunct="0">
              <a:spcBef>
                <a:spcPct val="0"/>
              </a:spcBef>
              <a:spcAft>
                <a:spcPct val="0"/>
              </a:spcAft>
              <a:defRPr sz="1600">
                <a:solidFill>
                  <a:schemeClr val="tx1"/>
                </a:solidFill>
                <a:latin typeface="Calibri" panose="020F0502020204030204" pitchFamily="34" charset="0"/>
              </a:defRPr>
            </a:lvl9pPr>
          </a:lstStyle>
          <a:p>
            <a:pPr eaLnBrk="1" hangingPunct="1"/>
            <a:r>
              <a:rPr lang="en-US" altLang="en-US" sz="1800" b="1" i="1"/>
              <a:t>Figure: </a:t>
            </a:r>
            <a:r>
              <a:rPr lang="en-US" altLang="en-US" sz="1800" i="1"/>
              <a:t>Circuit for a basic MOSFET constant-current source. For proper operation, the output terminal, that is, the drain of Q</a:t>
            </a:r>
            <a:r>
              <a:rPr lang="en-US" altLang="en-US" sz="1800" i="1" baseline="-25000"/>
              <a:t>2</a:t>
            </a:r>
            <a:r>
              <a:rPr lang="en-US" altLang="en-US" sz="1800" i="1"/>
              <a:t>, must be connected to a circuit that ensures that Q</a:t>
            </a:r>
            <a:r>
              <a:rPr lang="en-US" altLang="en-US" sz="1800" i="1" baseline="-25000"/>
              <a:t>2</a:t>
            </a:r>
            <a:r>
              <a:rPr lang="en-US" altLang="en-US" sz="1800" i="1"/>
              <a:t> operates in saturation.</a:t>
            </a:r>
          </a:p>
        </p:txBody>
      </p:sp>
      <p:pic>
        <p:nvPicPr>
          <p:cNvPr id="56326" name="Picture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43139" y="5367338"/>
            <a:ext cx="2835275" cy="673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6327" name="Picture 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05400" y="5443538"/>
            <a:ext cx="2122488" cy="546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6328" name="Rectangle 12"/>
          <p:cNvSpPr>
            <a:spLocks noChangeArrowheads="1"/>
          </p:cNvSpPr>
          <p:nvPr/>
        </p:nvSpPr>
        <p:spPr bwMode="auto">
          <a:xfrm>
            <a:off x="2057400" y="6205538"/>
            <a:ext cx="2427288"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1600">
                <a:solidFill>
                  <a:schemeClr val="tx1"/>
                </a:solidFill>
                <a:latin typeface="Calibri" panose="020F0502020204030204" pitchFamily="34" charset="0"/>
              </a:defRPr>
            </a:lvl1pPr>
            <a:lvl2pPr marL="742950" indent="-285750">
              <a:defRPr sz="1600">
                <a:solidFill>
                  <a:schemeClr val="tx1"/>
                </a:solidFill>
                <a:latin typeface="Calibri" panose="020F0502020204030204" pitchFamily="34" charset="0"/>
              </a:defRPr>
            </a:lvl2pPr>
            <a:lvl3pPr marL="1143000" indent="-228600">
              <a:defRPr sz="1600">
                <a:solidFill>
                  <a:schemeClr val="tx1"/>
                </a:solidFill>
                <a:latin typeface="Calibri" panose="020F0502020204030204" pitchFamily="34" charset="0"/>
              </a:defRPr>
            </a:lvl3pPr>
            <a:lvl4pPr marL="1600200" indent="-228600">
              <a:defRPr sz="1600">
                <a:solidFill>
                  <a:schemeClr val="tx1"/>
                </a:solidFill>
                <a:latin typeface="Calibri" panose="020F0502020204030204" pitchFamily="34" charset="0"/>
              </a:defRPr>
            </a:lvl4pPr>
            <a:lvl5pPr marL="2057400" indent="-228600">
              <a:defRPr sz="1600">
                <a:solidFill>
                  <a:schemeClr val="tx1"/>
                </a:solidFill>
                <a:latin typeface="Calibri" panose="020F0502020204030204" pitchFamily="34" charset="0"/>
              </a:defRPr>
            </a:lvl5pPr>
            <a:lvl6pPr marL="2514600" indent="-228600" eaLnBrk="0" fontAlgn="base" hangingPunct="0">
              <a:spcBef>
                <a:spcPct val="0"/>
              </a:spcBef>
              <a:spcAft>
                <a:spcPct val="0"/>
              </a:spcAft>
              <a:defRPr sz="1600">
                <a:solidFill>
                  <a:schemeClr val="tx1"/>
                </a:solidFill>
                <a:latin typeface="Calibri" panose="020F0502020204030204" pitchFamily="34" charset="0"/>
              </a:defRPr>
            </a:lvl6pPr>
            <a:lvl7pPr marL="2971800" indent="-228600" eaLnBrk="0" fontAlgn="base" hangingPunct="0">
              <a:spcBef>
                <a:spcPct val="0"/>
              </a:spcBef>
              <a:spcAft>
                <a:spcPct val="0"/>
              </a:spcAft>
              <a:defRPr sz="1600">
                <a:solidFill>
                  <a:schemeClr val="tx1"/>
                </a:solidFill>
                <a:latin typeface="Calibri" panose="020F0502020204030204" pitchFamily="34" charset="0"/>
              </a:defRPr>
            </a:lvl7pPr>
            <a:lvl8pPr marL="3429000" indent="-228600" eaLnBrk="0" fontAlgn="base" hangingPunct="0">
              <a:spcBef>
                <a:spcPct val="0"/>
              </a:spcBef>
              <a:spcAft>
                <a:spcPct val="0"/>
              </a:spcAft>
              <a:defRPr sz="1600">
                <a:solidFill>
                  <a:schemeClr val="tx1"/>
                </a:solidFill>
                <a:latin typeface="Calibri" panose="020F0502020204030204" pitchFamily="34" charset="0"/>
              </a:defRPr>
            </a:lvl8pPr>
            <a:lvl9pPr marL="3886200" indent="-228600" eaLnBrk="0" fontAlgn="base" hangingPunct="0">
              <a:spcBef>
                <a:spcPct val="0"/>
              </a:spcBef>
              <a:spcAft>
                <a:spcPct val="0"/>
              </a:spcAft>
              <a:defRPr sz="1600">
                <a:solidFill>
                  <a:schemeClr val="tx1"/>
                </a:solidFill>
                <a:latin typeface="Calibri" panose="020F0502020204030204" pitchFamily="34" charset="0"/>
              </a:defRPr>
            </a:lvl9pPr>
          </a:lstStyle>
          <a:p>
            <a:pPr eaLnBrk="1" hangingPunct="1"/>
            <a:r>
              <a:rPr lang="en-US" altLang="en-US" sz="1800">
                <a:latin typeface="Arial" panose="020B0604020202020204" pitchFamily="34" charset="0"/>
                <a:cs typeface="Arial" panose="020B0604020202020204" pitchFamily="34" charset="0"/>
              </a:rPr>
              <a:t>Consider transistor Q</a:t>
            </a:r>
            <a:r>
              <a:rPr lang="en-US" altLang="en-US" sz="1800" baseline="-25000">
                <a:latin typeface="Arial" panose="020B0604020202020204" pitchFamily="34" charset="0"/>
                <a:cs typeface="Arial" panose="020B0604020202020204" pitchFamily="34" charset="0"/>
              </a:rPr>
              <a:t>2</a:t>
            </a:r>
          </a:p>
        </p:txBody>
      </p:sp>
      <p:pic>
        <p:nvPicPr>
          <p:cNvPr id="56329" name="Picture 1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72001" y="6096000"/>
            <a:ext cx="3394075"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6330" name="Rectangle 15"/>
          <p:cNvSpPr>
            <a:spLocks noChangeArrowheads="1"/>
          </p:cNvSpPr>
          <p:nvPr/>
        </p:nvSpPr>
        <p:spPr bwMode="auto">
          <a:xfrm>
            <a:off x="6553201" y="76200"/>
            <a:ext cx="4037013"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1600">
                <a:solidFill>
                  <a:schemeClr val="tx1"/>
                </a:solidFill>
                <a:latin typeface="Calibri" panose="020F0502020204030204" pitchFamily="34" charset="0"/>
              </a:defRPr>
            </a:lvl1pPr>
            <a:lvl2pPr marL="742950" indent="-285750">
              <a:defRPr sz="1600">
                <a:solidFill>
                  <a:schemeClr val="tx1"/>
                </a:solidFill>
                <a:latin typeface="Calibri" panose="020F0502020204030204" pitchFamily="34" charset="0"/>
              </a:defRPr>
            </a:lvl2pPr>
            <a:lvl3pPr marL="1143000" indent="-228600">
              <a:defRPr sz="1600">
                <a:solidFill>
                  <a:schemeClr val="tx1"/>
                </a:solidFill>
                <a:latin typeface="Calibri" panose="020F0502020204030204" pitchFamily="34" charset="0"/>
              </a:defRPr>
            </a:lvl3pPr>
            <a:lvl4pPr marL="1600200" indent="-228600">
              <a:defRPr sz="1600">
                <a:solidFill>
                  <a:schemeClr val="tx1"/>
                </a:solidFill>
                <a:latin typeface="Calibri" panose="020F0502020204030204" pitchFamily="34" charset="0"/>
              </a:defRPr>
            </a:lvl4pPr>
            <a:lvl5pPr marL="2057400" indent="-228600">
              <a:defRPr sz="1600">
                <a:solidFill>
                  <a:schemeClr val="tx1"/>
                </a:solidFill>
                <a:latin typeface="Calibri" panose="020F0502020204030204" pitchFamily="34" charset="0"/>
              </a:defRPr>
            </a:lvl5pPr>
            <a:lvl6pPr marL="2514600" indent="-228600" eaLnBrk="0" fontAlgn="base" hangingPunct="0">
              <a:spcBef>
                <a:spcPct val="0"/>
              </a:spcBef>
              <a:spcAft>
                <a:spcPct val="0"/>
              </a:spcAft>
              <a:defRPr sz="1600">
                <a:solidFill>
                  <a:schemeClr val="tx1"/>
                </a:solidFill>
                <a:latin typeface="Calibri" panose="020F0502020204030204" pitchFamily="34" charset="0"/>
              </a:defRPr>
            </a:lvl6pPr>
            <a:lvl7pPr marL="2971800" indent="-228600" eaLnBrk="0" fontAlgn="base" hangingPunct="0">
              <a:spcBef>
                <a:spcPct val="0"/>
              </a:spcBef>
              <a:spcAft>
                <a:spcPct val="0"/>
              </a:spcAft>
              <a:defRPr sz="1600">
                <a:solidFill>
                  <a:schemeClr val="tx1"/>
                </a:solidFill>
                <a:latin typeface="Calibri" panose="020F0502020204030204" pitchFamily="34" charset="0"/>
              </a:defRPr>
            </a:lvl7pPr>
            <a:lvl8pPr marL="3429000" indent="-228600" eaLnBrk="0" fontAlgn="base" hangingPunct="0">
              <a:spcBef>
                <a:spcPct val="0"/>
              </a:spcBef>
              <a:spcAft>
                <a:spcPct val="0"/>
              </a:spcAft>
              <a:defRPr sz="1600">
                <a:solidFill>
                  <a:schemeClr val="tx1"/>
                </a:solidFill>
                <a:latin typeface="Calibri" panose="020F0502020204030204" pitchFamily="34" charset="0"/>
              </a:defRPr>
            </a:lvl8pPr>
            <a:lvl9pPr marL="3886200" indent="-228600" eaLnBrk="0" fontAlgn="base" hangingPunct="0">
              <a:spcBef>
                <a:spcPct val="0"/>
              </a:spcBef>
              <a:spcAft>
                <a:spcPct val="0"/>
              </a:spcAft>
              <a:defRPr sz="1600">
                <a:solidFill>
                  <a:schemeClr val="tx1"/>
                </a:solidFill>
                <a:latin typeface="Calibri" panose="020F0502020204030204" pitchFamily="34" charset="0"/>
              </a:defRPr>
            </a:lvl9pPr>
          </a:lstStyle>
          <a:p>
            <a:pPr algn="r" eaLnBrk="1" hangingPunct="1"/>
            <a:r>
              <a:rPr lang="en-US" altLang="en-US"/>
              <a:t>Widely used for ICs with good device matching</a:t>
            </a: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884754276"/>
      </p:ext>
    </p:extLst>
  </p:cSld>
  <p:clrMapOvr>
    <a:masterClrMapping/>
  </p:clrMapOvr>
  <p:transition advTm="103769">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extLst>
    <p:ext uri="{3A86A75C-4F4B-4683-9AE1-C65F6400EC91}">
      <p14:laserTraceLst xmlns:p14="http://schemas.microsoft.com/office/powerpoint/2010/main">
        <p14:tracePtLst>
          <p14:tracePt t="4989" x="1000125" y="5054600"/>
          <p14:tracePt t="5077" x="1000125" y="5000625"/>
          <p14:tracePt t="5085" x="1000125" y="4956175"/>
          <p14:tracePt t="5093" x="1000125" y="4929188"/>
          <p14:tracePt t="5101" x="1000125" y="4902200"/>
          <p14:tracePt t="5116" x="1000125" y="4894263"/>
          <p14:tracePt t="5310" x="1044575" y="4894263"/>
          <p14:tracePt t="5317" x="1098550" y="4884738"/>
          <p14:tracePt t="5325" x="1169988" y="4867275"/>
          <p14:tracePt t="5334" x="1276350" y="4795838"/>
          <p14:tracePt t="5350" x="1455738" y="4589463"/>
          <p14:tracePt t="5366" x="1687513" y="4330700"/>
          <p14:tracePt t="5383" x="1955800" y="4062413"/>
          <p14:tracePt t="5399" x="2411413" y="3714750"/>
          <p14:tracePt t="5416" x="2955925" y="3224213"/>
          <p14:tracePt t="5433" x="3446463" y="2911475"/>
          <p14:tracePt t="5450" x="3813175" y="2581275"/>
          <p14:tracePt t="5466" x="4402138" y="2295525"/>
          <p14:tracePt t="5483" x="4884738" y="2009775"/>
          <p14:tracePt t="5499" x="5268913" y="1785938"/>
          <p14:tracePt t="5517" x="5473700" y="1616075"/>
          <p14:tracePt t="5669" x="5518150" y="1660525"/>
          <p14:tracePt t="5678" x="5562600" y="1704975"/>
          <p14:tracePt t="5686" x="5608638" y="1731963"/>
          <p14:tracePt t="5700" x="5626100" y="1741488"/>
          <p14:tracePt t="5717" x="5634038" y="1741488"/>
          <p14:tracePt t="5734" x="5653088" y="1741488"/>
          <p14:tracePt t="5750" x="5705475" y="1714500"/>
          <p14:tracePt t="5766" x="5732463" y="1633538"/>
          <p14:tracePt t="5783" x="5786438" y="1517650"/>
          <p14:tracePt t="5800" x="5848350" y="1438275"/>
          <p14:tracePt t="5816" x="5884863" y="1374775"/>
          <p14:tracePt t="5833" x="5902325" y="1357313"/>
          <p14:tracePt t="5850" x="5965825" y="1312863"/>
          <p14:tracePt t="5883" x="5965825" y="1303338"/>
          <p14:tracePt t="5899" x="5848350" y="1241425"/>
          <p14:tracePt t="5916" x="5751513" y="1223963"/>
          <p14:tracePt t="6029" x="5911850" y="1250950"/>
          <p14:tracePt t="6037" x="5983288" y="1250950"/>
          <p14:tracePt t="6049" x="6027738" y="1268413"/>
          <p14:tracePt t="6066" x="6037263" y="1268413"/>
          <p14:tracePt t="6085" x="6045200" y="1258888"/>
          <p14:tracePt t="6100" x="6045200" y="1241425"/>
          <p14:tracePt t="6117" x="5946775" y="1133475"/>
          <p14:tracePt t="6133" x="5786438" y="1027113"/>
          <p14:tracePt t="6150" x="5751513" y="1017588"/>
          <p14:tracePt t="6166" x="5732463" y="1009650"/>
          <p14:tracePt t="6200" x="5697538" y="1009650"/>
          <p14:tracePt t="6217" x="5572125" y="982663"/>
          <p14:tracePt t="6233" x="5303838" y="946150"/>
          <p14:tracePt t="6250" x="4946650" y="893763"/>
          <p14:tracePt t="6266" x="4537075" y="830263"/>
          <p14:tracePt t="6283" x="4224338" y="795338"/>
          <p14:tracePt t="6300" x="3867150" y="776288"/>
          <p14:tracePt t="6302" x="3741738" y="776288"/>
          <p14:tracePt t="6317" x="3544888" y="776288"/>
          <p14:tracePt t="6333" x="3527425" y="776288"/>
          <p14:tracePt t="6350" x="3490913" y="776288"/>
          <p14:tracePt t="6397" x="3482975" y="776288"/>
          <p14:tracePt t="6405" x="3465513" y="803275"/>
          <p14:tracePt t="6416" x="3348038" y="812800"/>
          <p14:tracePt t="6433" x="3197225" y="839788"/>
          <p14:tracePt t="6450" x="3000375" y="857250"/>
          <p14:tracePt t="6466" x="2857500" y="857250"/>
          <p14:tracePt t="6483" x="2768600" y="857250"/>
          <p14:tracePt t="6499" x="2660650" y="857250"/>
          <p14:tracePt t="6517" x="2455863" y="857250"/>
          <p14:tracePt t="6533" x="2366963" y="839788"/>
          <p14:tracePt t="6550" x="2312988" y="830263"/>
          <p14:tracePt t="6613" x="2303463" y="822325"/>
          <p14:tracePt t="6741" x="2303463" y="812800"/>
          <p14:tracePt t="6813" x="2303463" y="803275"/>
          <p14:tracePt t="6869" x="2303463" y="785813"/>
          <p14:tracePt t="6877" x="2303463" y="776288"/>
          <p14:tracePt t="7005" x="2303463" y="758825"/>
          <p14:tracePt t="7909" x="2303463" y="731838"/>
          <p14:tracePt t="7949" x="2259013" y="696913"/>
          <p14:tracePt t="7957" x="2251075" y="687388"/>
          <p14:tracePt t="7966" x="2241550" y="669925"/>
          <p14:tracePt t="7983" x="2205038" y="652463"/>
          <p14:tracePt t="8000" x="2160588" y="625475"/>
          <p14:tracePt t="8016" x="2143125" y="615950"/>
          <p14:tracePt t="8033" x="2098675" y="608013"/>
          <p14:tracePt t="11485" x="2098675" y="598488"/>
          <p14:tracePt t="11493" x="2160588" y="571500"/>
          <p14:tracePt t="11501" x="2170113" y="571500"/>
          <p14:tracePt t="11517" x="2224088" y="571500"/>
          <p14:tracePt t="11534" x="2401888" y="571500"/>
          <p14:tracePt t="11550" x="2500313" y="544513"/>
          <p14:tracePt t="11567" x="2608263" y="544513"/>
          <p14:tracePt t="11584" x="2616200" y="544513"/>
          <p14:tracePt t="11653" x="2625725" y="544513"/>
          <p14:tracePt t="11661" x="2660650" y="544513"/>
          <p14:tracePt t="11669" x="2687638" y="544513"/>
          <p14:tracePt t="11684" x="2697163" y="544513"/>
          <p14:tracePt t="11700" x="2724150" y="544513"/>
          <p14:tracePt t="11716" x="2732088" y="544513"/>
          <p14:tracePt t="11733" x="2768600" y="544513"/>
          <p14:tracePt t="11861" x="2776538" y="544513"/>
          <p14:tracePt t="11869" x="2786063" y="544513"/>
          <p14:tracePt t="11877" x="2795588" y="544513"/>
          <p14:tracePt t="12021" x="2822575" y="544513"/>
          <p14:tracePt t="12077" x="2830513" y="544513"/>
          <p14:tracePt t="12085" x="2894013" y="544513"/>
          <p14:tracePt t="12093" x="2919413" y="544513"/>
          <p14:tracePt t="12101" x="2955925" y="544513"/>
          <p14:tracePt t="12117" x="3027363" y="544513"/>
          <p14:tracePt t="12133" x="3071813" y="544513"/>
          <p14:tracePt t="12150" x="3152775" y="544513"/>
          <p14:tracePt t="12166" x="3232150" y="544513"/>
          <p14:tracePt t="12183" x="3375025" y="544513"/>
          <p14:tracePt t="12199" x="3517900" y="544513"/>
          <p14:tracePt t="12216" x="3643313" y="544513"/>
          <p14:tracePt t="12233" x="3795713" y="544513"/>
          <p14:tracePt t="12251" x="3884613" y="536575"/>
          <p14:tracePt t="12266" x="3911600" y="536575"/>
          <p14:tracePt t="12283" x="3929063" y="536575"/>
          <p14:tracePt t="12797" x="3973513" y="536575"/>
          <p14:tracePt t="12805" x="4027488" y="536575"/>
          <p14:tracePt t="12816" x="4116388" y="536575"/>
          <p14:tracePt t="12832" x="4384675" y="544513"/>
          <p14:tracePt t="12849" x="4679950" y="598488"/>
          <p14:tracePt t="12866" x="4884738" y="704850"/>
          <p14:tracePt t="12883" x="5108575" y="741363"/>
          <p14:tracePt t="12899" x="5224463" y="750888"/>
          <p14:tracePt t="13333" x="5187950" y="731838"/>
          <p14:tracePt t="13341" x="5160963" y="731838"/>
          <p14:tracePt t="13350" x="5108575" y="723900"/>
          <p14:tracePt t="13366" x="4983163" y="723900"/>
          <p14:tracePt t="13383" x="4830763" y="723900"/>
          <p14:tracePt t="13399" x="4768850" y="723900"/>
          <p14:tracePt t="13416" x="4714875" y="723900"/>
          <p14:tracePt t="13469" x="4643438" y="723900"/>
          <p14:tracePt t="13477" x="4616450" y="723900"/>
          <p14:tracePt t="13485" x="4545013" y="723900"/>
          <p14:tracePt t="13499" x="4491038" y="723900"/>
          <p14:tracePt t="13517" x="4241800" y="758825"/>
          <p14:tracePt t="13533" x="4170363" y="776288"/>
          <p14:tracePt t="13550" x="3946525" y="857250"/>
          <p14:tracePt t="13566" x="3884613" y="857250"/>
          <p14:tracePt t="13583" x="3822700" y="866775"/>
          <p14:tracePt t="13599" x="3795713" y="874713"/>
          <p14:tracePt t="13616" x="3732213" y="893763"/>
          <p14:tracePt t="13632" x="3714750" y="901700"/>
          <p14:tracePt t="13649" x="3705225" y="901700"/>
          <p14:tracePt t="13717" x="3697288" y="911225"/>
          <p14:tracePt t="13725" x="3687763" y="919163"/>
          <p14:tracePt t="13741" x="3660775" y="919163"/>
          <p14:tracePt t="13805" x="3633788" y="938213"/>
          <p14:tracePt t="13845" x="3581400" y="946150"/>
          <p14:tracePt t="13861" x="3571875" y="955675"/>
          <p14:tracePt t="13877" x="3562350" y="965200"/>
          <p14:tracePt t="14534" x="3608388" y="990600"/>
          <p14:tracePt t="14542" x="3751263" y="1027113"/>
          <p14:tracePt t="14550" x="3830638" y="1062038"/>
          <p14:tracePt t="14566" x="4197350" y="1179513"/>
          <p14:tracePt t="14583" x="4867275" y="1366838"/>
          <p14:tracePt t="14599" x="5983288" y="1670050"/>
          <p14:tracePt t="14616" x="7099300" y="2000250"/>
          <p14:tracePt t="14633" x="8143875" y="2232025"/>
          <p14:tracePt t="14649" x="8813800" y="2374900"/>
          <p14:tracePt t="14666" x="8947150" y="2411413"/>
          <p14:tracePt t="14682" x="8939213" y="2411413"/>
          <p14:tracePt t="14699" x="8653463" y="2366963"/>
          <p14:tracePt t="14716" x="8304213" y="2251075"/>
          <p14:tracePt t="14733" x="8170863" y="2214563"/>
          <p14:tracePt t="14885" x="8161338" y="2187575"/>
          <p14:tracePt t="14893" x="8081963" y="2160588"/>
          <p14:tracePt t="14901" x="8027988" y="2143125"/>
          <p14:tracePt t="14916" x="7920038" y="2089150"/>
          <p14:tracePt t="14933" x="7786688" y="2044700"/>
          <p14:tracePt t="14950" x="7634288" y="2009775"/>
          <p14:tracePt t="14966" x="7545388" y="2009775"/>
          <p14:tracePt t="14982" x="7466013" y="2009775"/>
          <p14:tracePt t="14999" x="7429500" y="2009775"/>
          <p14:tracePt t="15016" x="7375525" y="2044700"/>
          <p14:tracePt t="15033" x="7313613" y="2089150"/>
          <p14:tracePt t="15049" x="7269163" y="2125663"/>
          <p14:tracePt t="15066" x="7197725" y="2187575"/>
          <p14:tracePt t="15082" x="7134225" y="2241550"/>
          <p14:tracePt t="15099" x="7018338" y="2303463"/>
          <p14:tracePt t="15116" x="6884988" y="2330450"/>
          <p14:tracePt t="15133" x="6705600" y="2438400"/>
          <p14:tracePt t="15149" x="6634163" y="2490788"/>
          <p14:tracePt t="15166" x="6626225" y="2581275"/>
          <p14:tracePt t="15183" x="6608763" y="2687638"/>
          <p14:tracePt t="15199" x="6608763" y="2803525"/>
          <p14:tracePt t="15216" x="6608763" y="2867025"/>
          <p14:tracePt t="15233" x="6608763" y="2894013"/>
          <p14:tracePt t="15249" x="6626225" y="2874963"/>
          <p14:tracePt t="15266" x="6653213" y="2813050"/>
          <p14:tracePt t="15421" x="6643688" y="2822575"/>
          <p14:tracePt t="15429" x="6643688" y="2830513"/>
          <p14:tracePt t="15437" x="6643688" y="2847975"/>
          <p14:tracePt t="15449" x="6653213" y="2874963"/>
          <p14:tracePt t="15466" x="6661150" y="2884488"/>
          <p14:tracePt t="15482" x="6697663" y="2901950"/>
          <p14:tracePt t="15499" x="6705600" y="2919413"/>
          <p14:tracePt t="15516" x="6715125" y="2928938"/>
          <p14:tracePt t="15533" x="6751638" y="2973388"/>
          <p14:tracePt t="15549" x="6769100" y="2990850"/>
          <p14:tracePt t="15566" x="6813550" y="3027363"/>
          <p14:tracePt t="15583" x="6858000" y="3054350"/>
          <p14:tracePt t="15599" x="6894513" y="3062288"/>
          <p14:tracePt t="15616" x="6938963" y="3071813"/>
          <p14:tracePt t="15633" x="7000875" y="3089275"/>
          <p14:tracePt t="15649" x="7045325" y="3108325"/>
          <p14:tracePt t="15666" x="7108825" y="3125788"/>
          <p14:tracePt t="15683" x="7153275" y="3125788"/>
          <p14:tracePt t="15699" x="7188200" y="3125788"/>
          <p14:tracePt t="15716" x="7232650" y="3125788"/>
          <p14:tracePt t="15733" x="7259638" y="3125788"/>
          <p14:tracePt t="15773" x="7269163" y="3116263"/>
          <p14:tracePt t="15789" x="7269163" y="3098800"/>
          <p14:tracePt t="15805" x="7269163" y="3071813"/>
          <p14:tracePt t="15821" x="7269163" y="3062288"/>
          <p14:tracePt t="15833" x="7269163" y="3044825"/>
          <p14:tracePt t="15849" x="7269163" y="3000375"/>
          <p14:tracePt t="15866" x="7269163" y="2955925"/>
          <p14:tracePt t="15882" x="7269163" y="2946400"/>
          <p14:tracePt t="15899" x="7259638" y="2919413"/>
          <p14:tracePt t="15916" x="7242175" y="2874963"/>
          <p14:tracePt t="15933" x="7242175" y="2830513"/>
          <p14:tracePt t="15949" x="7242175" y="2776538"/>
          <p14:tracePt t="15966" x="7242175" y="2751138"/>
          <p14:tracePt t="15983" x="7242175" y="2714625"/>
          <p14:tracePt t="15999" x="7242175" y="2670175"/>
          <p14:tracePt t="16016" x="7242175" y="2643188"/>
          <p14:tracePt t="16033" x="7242175" y="2581275"/>
          <p14:tracePt t="16049" x="7242175" y="2554288"/>
          <p14:tracePt t="16066" x="7242175" y="2517775"/>
          <p14:tracePt t="16083" x="7242175" y="2490788"/>
          <p14:tracePt t="16100" x="7242175" y="2446338"/>
          <p14:tracePt t="16116" x="7242175" y="2401888"/>
          <p14:tracePt t="16133" x="7251700" y="2330450"/>
          <p14:tracePt t="16149" x="7277100" y="2268538"/>
          <p14:tracePt t="16166" x="7296150" y="2205038"/>
          <p14:tracePt t="16182" x="7313613" y="2160588"/>
          <p14:tracePt t="16199" x="7358063" y="2071688"/>
          <p14:tracePt t="16216" x="7394575" y="1990725"/>
          <p14:tracePt t="16233" x="7419975" y="1946275"/>
          <p14:tracePt t="16249" x="7466013" y="1901825"/>
          <p14:tracePt t="16266" x="7527925" y="1812925"/>
          <p14:tracePt t="16282" x="7616825" y="1714500"/>
          <p14:tracePt t="16299" x="7688263" y="1633538"/>
          <p14:tracePt t="16316" x="7751763" y="1581150"/>
          <p14:tracePt t="16333" x="7858125" y="1527175"/>
          <p14:tracePt t="16349" x="7920038" y="1490663"/>
          <p14:tracePt t="16366" x="8001000" y="1465263"/>
          <p14:tracePt t="16382" x="8072438" y="1446213"/>
          <p14:tracePt t="16399" x="8232775" y="1401763"/>
          <p14:tracePt t="16416" x="8412163" y="1393825"/>
          <p14:tracePt t="16433" x="8670925" y="1393825"/>
          <p14:tracePt t="16449" x="8939213" y="1393825"/>
          <p14:tracePt t="16466" x="9251950" y="1419225"/>
          <p14:tracePt t="16482" x="9634538" y="1536700"/>
          <p14:tracePt t="16499" x="9966325" y="1652588"/>
          <p14:tracePt t="16516" x="10188575" y="1741488"/>
          <p14:tracePt t="16533" x="10375900" y="1812925"/>
          <p14:tracePt t="16550" x="10412413" y="1847850"/>
          <p14:tracePt t="16566" x="10420350" y="1911350"/>
          <p14:tracePt t="16582" x="10439400" y="2036763"/>
          <p14:tracePt t="16599" x="10439400" y="2205038"/>
          <p14:tracePt t="16616" x="10447338" y="2401888"/>
          <p14:tracePt t="16633" x="10483850" y="2625725"/>
          <p14:tracePt t="16649" x="10518775" y="2803525"/>
          <p14:tracePt t="16666" x="10555288" y="3027363"/>
          <p14:tracePt t="16682" x="10555288" y="3197225"/>
          <p14:tracePt t="16699" x="10555288" y="3322638"/>
          <p14:tracePt t="16716" x="10545763" y="3500438"/>
          <p14:tracePt t="16734" x="10402888" y="3705225"/>
          <p14:tracePt t="16750" x="10252075" y="3822700"/>
          <p14:tracePt t="16766" x="10134600" y="3830638"/>
          <p14:tracePt t="16782" x="9983788" y="3848100"/>
          <p14:tracePt t="16799" x="9840913" y="3848100"/>
          <p14:tracePt t="16816" x="9698038" y="3848100"/>
          <p14:tracePt t="16833" x="9545638" y="3848100"/>
          <p14:tracePt t="16849" x="9348788" y="3848100"/>
          <p14:tracePt t="16866" x="9161463" y="3848100"/>
          <p14:tracePt t="16882" x="8920163" y="3848100"/>
          <p14:tracePt t="16899" x="8670925" y="3803650"/>
          <p14:tracePt t="16916" x="8491538" y="3768725"/>
          <p14:tracePt t="16933" x="8385175" y="3714750"/>
          <p14:tracePt t="16949" x="8367713" y="3705225"/>
          <p14:tracePt t="16982" x="8358188" y="3697288"/>
          <p14:tracePt t="16999" x="8358188" y="3679825"/>
          <p14:tracePt t="17016" x="8358188" y="3670300"/>
          <p14:tracePt t="17032" x="8331200" y="3633788"/>
          <p14:tracePt t="17066" x="8323263" y="3608388"/>
          <p14:tracePt t="17082" x="8323263" y="3581400"/>
          <p14:tracePt t="17099" x="8304213" y="3554413"/>
          <p14:tracePt t="17116" x="8296275" y="3490913"/>
          <p14:tracePt t="17133" x="8269288" y="3340100"/>
          <p14:tracePt t="17150" x="8259763" y="3268663"/>
          <p14:tracePt t="17166" x="8259763" y="3205163"/>
          <p14:tracePt t="17182" x="8259763" y="3170238"/>
          <p14:tracePt t="17199" x="8259763" y="3133725"/>
          <p14:tracePt t="17216" x="8259763" y="3125788"/>
          <p14:tracePt t="17232" x="8269288" y="3081338"/>
          <p14:tracePt t="17249" x="8277225" y="3071813"/>
          <p14:tracePt t="17266" x="8286750" y="3062288"/>
          <p14:tracePt t="17282" x="8323263" y="3017838"/>
          <p14:tracePt t="17299" x="8358188" y="2955925"/>
          <p14:tracePt t="17316" x="8367713" y="2946400"/>
          <p14:tracePt t="17357" x="8367713" y="2919413"/>
          <p14:tracePt t="17366" x="8367713" y="2911475"/>
          <p14:tracePt t="17382" x="8385175" y="2894013"/>
          <p14:tracePt t="17421" x="8385175" y="2847975"/>
          <p14:tracePt t="17437" x="8385175" y="2830513"/>
          <p14:tracePt t="17445" x="8385175" y="2803525"/>
          <p14:tracePt t="17453" x="8385175" y="2795588"/>
          <p14:tracePt t="17466" x="8385175" y="2786063"/>
          <p14:tracePt t="17482" x="8385175" y="2741613"/>
          <p14:tracePt t="17499" x="8367713" y="2705100"/>
          <p14:tracePt t="17516" x="8348663" y="2687638"/>
          <p14:tracePt t="17533" x="8331200" y="2670175"/>
          <p14:tracePt t="17566" x="8304213" y="2670175"/>
          <p14:tracePt t="17582" x="8251825" y="2652713"/>
          <p14:tracePt t="17599" x="8153400" y="2652713"/>
          <p14:tracePt t="17615" x="8054975" y="2633663"/>
          <p14:tracePt t="17632" x="7947025" y="2616200"/>
          <p14:tracePt t="17649" x="7885113" y="2616200"/>
          <p14:tracePt t="17666" x="7823200" y="2616200"/>
          <p14:tracePt t="17682" x="7777163" y="2616200"/>
          <p14:tracePt t="17699" x="7732713" y="2633663"/>
          <p14:tracePt t="17716" x="7715250" y="2633663"/>
          <p14:tracePt t="17733" x="7697788" y="2652713"/>
          <p14:tracePt t="17749" x="7661275" y="2670175"/>
          <p14:tracePt t="17766" x="7643813" y="2687638"/>
          <p14:tracePt t="17782" x="7634288" y="2697163"/>
          <p14:tracePt t="17861" x="7626350" y="2705100"/>
          <p14:tracePt t="17909" x="7626350" y="2714625"/>
          <p14:tracePt t="17933" x="7626350" y="2724150"/>
          <p14:tracePt t="17950" x="7626350" y="2732088"/>
          <p14:tracePt t="17957" x="7626350" y="2741613"/>
          <p14:tracePt t="17973" x="7626350" y="2768600"/>
          <p14:tracePt t="17983" x="7626350" y="2776538"/>
          <p14:tracePt t="17999" x="7626350" y="2795588"/>
          <p14:tracePt t="18016" x="7626350" y="2840038"/>
          <p14:tracePt t="18032" x="7626350" y="2901950"/>
          <p14:tracePt t="18050" x="7599363" y="2938463"/>
          <p14:tracePt t="18066" x="7599363" y="2973388"/>
          <p14:tracePt t="18082" x="7599363" y="3000375"/>
          <p14:tracePt t="18099" x="7626350" y="3036888"/>
          <p14:tracePt t="18116" x="7670800" y="3089275"/>
          <p14:tracePt t="18133" x="7858125" y="3160713"/>
          <p14:tracePt t="18150" x="8045450" y="3205163"/>
          <p14:tracePt t="18166" x="8286750" y="3241675"/>
          <p14:tracePt t="18183" x="8537575" y="3295650"/>
          <p14:tracePt t="18199" x="8804275" y="3313113"/>
          <p14:tracePt t="18216" x="8983663" y="3348038"/>
          <p14:tracePt t="18232" x="9161463" y="3384550"/>
          <p14:tracePt t="18249" x="9313863" y="3394075"/>
          <p14:tracePt t="18266" x="9402763" y="3394075"/>
          <p14:tracePt t="18283" x="9491663" y="3394075"/>
          <p14:tracePt t="18299" x="9555163" y="3384550"/>
          <p14:tracePt t="18316" x="9590088" y="3357563"/>
          <p14:tracePt t="18333" x="9634538" y="3322638"/>
          <p14:tracePt t="18349" x="9653588" y="3303588"/>
          <p14:tracePt t="18366" x="9680575" y="3268663"/>
          <p14:tracePt t="18383" x="9680575" y="3259138"/>
          <p14:tracePt t="18399" x="9688513" y="3214688"/>
          <p14:tracePt t="18416" x="9698038" y="3170238"/>
          <p14:tracePt t="18432" x="9698038" y="3143250"/>
          <p14:tracePt t="18449" x="9698038" y="3098800"/>
          <p14:tracePt t="18466" x="9698038" y="3062288"/>
          <p14:tracePt t="18482" x="9698038" y="3044825"/>
          <p14:tracePt t="18499" x="9688513" y="2990850"/>
          <p14:tracePt t="18516" x="9653588" y="2955925"/>
          <p14:tracePt t="18533" x="9590088" y="2938463"/>
          <p14:tracePt t="18550" x="9545638" y="2919413"/>
          <p14:tracePt t="18566" x="9466263" y="2911475"/>
          <p14:tracePt t="18583" x="9375775" y="2911475"/>
          <p14:tracePt t="18599" x="9323388" y="2894013"/>
          <p14:tracePt t="18616" x="9277350" y="2894013"/>
          <p14:tracePt t="18632" x="9232900" y="2894013"/>
          <p14:tracePt t="18649" x="9170988" y="2894013"/>
          <p14:tracePt t="18666" x="9117013" y="2894013"/>
          <p14:tracePt t="18683" x="9037638" y="2901950"/>
          <p14:tracePt t="18699" x="8894763" y="2928938"/>
          <p14:tracePt t="18716" x="8769350" y="2946400"/>
          <p14:tracePt t="18732" x="8643938" y="2946400"/>
          <p14:tracePt t="18750" x="8510588" y="2946400"/>
          <p14:tracePt t="18766" x="8385175" y="2965450"/>
          <p14:tracePt t="18783" x="8277225" y="2973388"/>
          <p14:tracePt t="18799" x="8126413" y="3009900"/>
          <p14:tracePt t="18816" x="8018463" y="3017838"/>
          <p14:tracePt t="18832" x="7956550" y="3017838"/>
          <p14:tracePt t="18849" x="7894638" y="3017838"/>
          <p14:tracePt t="18866" x="7867650" y="3027363"/>
          <p14:tracePt t="18882" x="7823200" y="3027363"/>
          <p14:tracePt t="18899" x="7786688" y="3027363"/>
          <p14:tracePt t="18916" x="7769225" y="3044825"/>
          <p14:tracePt t="18950" x="7724775" y="3044825"/>
          <p14:tracePt t="18966" x="7680325" y="3044825"/>
          <p14:tracePt t="18983" x="7670800" y="3044825"/>
          <p14:tracePt t="19117" x="7661275" y="3044825"/>
          <p14:tracePt t="19125" x="7661275" y="3036888"/>
          <p14:tracePt t="19141" x="7661275" y="3017838"/>
          <p14:tracePt t="19166" x="7661275" y="3000375"/>
          <p14:tracePt t="19197" x="7688263" y="2990850"/>
          <p14:tracePt t="19221" x="7724775" y="2990850"/>
          <p14:tracePt t="19229" x="7759700" y="2990850"/>
          <p14:tracePt t="19237" x="7823200" y="2955925"/>
          <p14:tracePt t="19249" x="7840663" y="2955925"/>
          <p14:tracePt t="19266" x="7920038" y="2955925"/>
          <p14:tracePt t="19282" x="8027988" y="2955925"/>
          <p14:tracePt t="19299" x="8224838" y="2928938"/>
          <p14:tracePt t="19316" x="8385175" y="2911475"/>
          <p14:tracePt t="19333" x="8599488" y="2911475"/>
          <p14:tracePt t="19350" x="8697913" y="2911475"/>
          <p14:tracePt t="19366" x="8939213" y="2874963"/>
          <p14:tracePt t="19383" x="9082088" y="2874963"/>
          <p14:tracePt t="19399" x="9180513" y="2874963"/>
          <p14:tracePt t="19416" x="9232900" y="2874963"/>
          <p14:tracePt t="19433" x="9242425" y="2874963"/>
          <p14:tracePt t="19757" x="9215438" y="2884488"/>
          <p14:tracePt t="19766" x="9161463" y="2894013"/>
          <p14:tracePt t="19773" x="9037638" y="2894013"/>
          <p14:tracePt t="19783" x="8894763" y="2894013"/>
          <p14:tracePt t="19799" x="8634413" y="2894013"/>
          <p14:tracePt t="19816" x="8277225" y="2894013"/>
          <p14:tracePt t="19832" x="7991475" y="2894013"/>
          <p14:tracePt t="19849" x="7796213" y="2894013"/>
          <p14:tracePt t="19866" x="7653338" y="2894013"/>
          <p14:tracePt t="19882" x="7527925" y="2894013"/>
          <p14:tracePt t="19899" x="7473950" y="2894013"/>
          <p14:tracePt t="19916" x="7429500" y="2894013"/>
          <p14:tracePt t="19933" x="7375525" y="2894013"/>
          <p14:tracePt t="19950" x="7367588" y="2901950"/>
          <p14:tracePt t="20182" x="7375525" y="2894013"/>
          <p14:tracePt t="20190" x="7394575" y="2884488"/>
          <p14:tracePt t="20200" x="7402513" y="2884488"/>
          <p14:tracePt t="20216" x="7412038" y="2874963"/>
          <p14:tracePt t="20232" x="7419975" y="2867025"/>
          <p14:tracePt t="20249" x="7466013" y="2857500"/>
          <p14:tracePt t="20266" x="7483475" y="2857500"/>
          <p14:tracePt t="20282" x="7545388" y="2822575"/>
          <p14:tracePt t="20299" x="7554913" y="2813050"/>
          <p14:tracePt t="20606" x="7554913" y="2803525"/>
          <p14:tracePt t="20622" x="7554913" y="2786063"/>
          <p14:tracePt t="20637" x="7554913" y="2759075"/>
          <p14:tracePt t="20653" x="7554913" y="2751138"/>
          <p14:tracePt t="20669" x="7554913" y="2714625"/>
          <p14:tracePt t="20677" x="7554913" y="2697163"/>
          <p14:tracePt t="20685" x="7554913" y="2670175"/>
          <p14:tracePt t="20699" x="7554913" y="2660650"/>
          <p14:tracePt t="20716" x="7554913" y="2643188"/>
          <p14:tracePt t="20733" x="7554913" y="2608263"/>
          <p14:tracePt t="20749" x="7554913" y="2562225"/>
          <p14:tracePt t="20829" x="7554913" y="2536825"/>
          <p14:tracePt t="20837" x="7537450" y="2536825"/>
          <p14:tracePt t="20849" x="7510463" y="2536825"/>
          <p14:tracePt t="20866" x="7456488" y="2536825"/>
          <p14:tracePt t="20882" x="7439025" y="2536825"/>
          <p14:tracePt t="21197" x="7439025" y="2527300"/>
          <p14:tracePt t="21213" x="7483475" y="2527300"/>
          <p14:tracePt t="21221" x="7527925" y="2527300"/>
          <p14:tracePt t="21232" x="7537450" y="2517775"/>
          <p14:tracePt t="21249" x="7589838" y="2517775"/>
          <p14:tracePt t="21266" x="7653338" y="2517775"/>
          <p14:tracePt t="21282" x="7688263" y="2500313"/>
          <p14:tracePt t="21549" x="7688263" y="2509838"/>
          <p14:tracePt t="21557" x="7697788" y="2517775"/>
          <p14:tracePt t="21573" x="7705725" y="2527300"/>
          <p14:tracePt t="21597" x="7705725" y="2536825"/>
          <p14:tracePt t="21605" x="7705725" y="2544763"/>
          <p14:tracePt t="21616" x="7705725" y="2554288"/>
          <p14:tracePt t="21632" x="7705725" y="2616200"/>
          <p14:tracePt t="21649" x="7705725" y="2660650"/>
          <p14:tracePt t="21666" x="7688263" y="2705100"/>
          <p14:tracePt t="21682" x="7688263" y="2768600"/>
          <p14:tracePt t="21699" x="7680325" y="2786063"/>
          <p14:tracePt t="21715" x="7680325" y="2847975"/>
          <p14:tracePt t="21732" x="7680325" y="2894013"/>
          <p14:tracePt t="21949" x="7661275" y="2901950"/>
          <p14:tracePt t="21966" x="7634288" y="2919413"/>
          <p14:tracePt t="21973" x="7608888" y="2919413"/>
          <p14:tracePt t="21982" x="7589838" y="2919413"/>
          <p14:tracePt t="21999" x="7510463" y="2919413"/>
          <p14:tracePt t="22015" x="7446963" y="2919413"/>
          <p14:tracePt t="22032" x="7375525" y="2919413"/>
          <p14:tracePt t="22049" x="7340600" y="2919413"/>
          <p14:tracePt t="22389" x="7358063" y="2919413"/>
          <p14:tracePt t="22398" x="7429500" y="2919413"/>
          <p14:tracePt t="22405" x="7554913" y="2955925"/>
          <p14:tracePt t="22416" x="7653338" y="2973388"/>
          <p14:tracePt t="22433" x="7894638" y="2990850"/>
          <p14:tracePt t="22449" x="8099425" y="2990850"/>
          <p14:tracePt t="22466" x="8456613" y="3009900"/>
          <p14:tracePt t="22482" x="8769350" y="3062288"/>
          <p14:tracePt t="22499" x="9153525" y="3062288"/>
          <p14:tracePt t="22516" x="9412288" y="3062288"/>
          <p14:tracePt t="22532" x="9528175" y="3044825"/>
          <p14:tracePt t="22567" x="9537700" y="3036888"/>
          <p14:tracePt t="22597" x="9537700" y="3000375"/>
          <p14:tracePt t="22605" x="9510713" y="2982913"/>
          <p14:tracePt t="22615" x="9474200" y="2973388"/>
          <p14:tracePt t="22632" x="9394825" y="2955925"/>
          <p14:tracePt t="22649" x="9348788" y="2919413"/>
          <p14:tracePt t="22666" x="9340850" y="2911475"/>
          <p14:tracePt t="22682" x="9323388" y="2901950"/>
          <p14:tracePt t="22699" x="9313863" y="2874963"/>
          <p14:tracePt t="22716" x="9296400" y="2840038"/>
          <p14:tracePt t="22732" x="9286875" y="2813050"/>
          <p14:tracePt t="22750" x="9286875" y="2776538"/>
          <p14:tracePt t="22766" x="9286875" y="2751138"/>
          <p14:tracePt t="22782" x="9259888" y="2687638"/>
          <p14:tracePt t="22799" x="9224963" y="2652713"/>
          <p14:tracePt t="22816" x="9197975" y="2616200"/>
          <p14:tracePt t="22832" x="9153525" y="2589213"/>
          <p14:tracePt t="22849" x="9144000" y="2581275"/>
          <p14:tracePt t="22989" x="9134475" y="2571750"/>
          <p14:tracePt t="22998" x="9117013" y="2571750"/>
          <p14:tracePt t="23005" x="9099550" y="2562225"/>
          <p14:tracePt t="23118" x="9072563" y="2562225"/>
          <p14:tracePt t="23133" x="9063038" y="2571750"/>
          <p14:tracePt t="23141" x="9063038" y="2589213"/>
          <p14:tracePt t="23150" x="9063038" y="2608263"/>
          <p14:tracePt t="23166" x="9063038" y="2652713"/>
          <p14:tracePt t="23182" x="9063038" y="2714625"/>
          <p14:tracePt t="23199" x="9063038" y="2776538"/>
          <p14:tracePt t="23215" x="9063038" y="2803525"/>
          <p14:tracePt t="23232" x="9063038" y="2813050"/>
          <p14:tracePt t="23429" x="9082088" y="2830513"/>
          <p14:tracePt t="23437" x="9117013" y="2830513"/>
          <p14:tracePt t="23449" x="9188450" y="2830513"/>
          <p14:tracePt t="23465" x="9277350" y="2830513"/>
          <p14:tracePt t="23482" x="9385300" y="2840038"/>
          <p14:tracePt t="23499" x="9412288" y="2840038"/>
          <p14:tracePt t="23581" x="9429750" y="2840038"/>
          <p14:tracePt t="23589" x="9439275" y="2840038"/>
          <p14:tracePt t="23605" x="9456738" y="2840038"/>
          <p14:tracePt t="23750" x="9466263" y="2840038"/>
          <p14:tracePt t="23766" x="9483725" y="2840038"/>
          <p14:tracePt t="23774" x="9491663" y="2840038"/>
          <p14:tracePt t="23783" x="9491663" y="2830513"/>
          <p14:tracePt t="23799" x="9491663" y="2822575"/>
          <p14:tracePt t="23815" x="9491663" y="2813050"/>
          <p14:tracePt t="23861" x="9491663" y="2786063"/>
          <p14:tracePt t="24709" x="9491663" y="2776538"/>
          <p14:tracePt t="24717" x="9456738" y="2776538"/>
          <p14:tracePt t="24725" x="9439275" y="2776538"/>
          <p14:tracePt t="24733" x="9367838" y="2776538"/>
          <p14:tracePt t="24749" x="9323388" y="2776538"/>
          <p14:tracePt t="24766" x="9286875" y="2768600"/>
          <p14:tracePt t="24901" x="9286875" y="2776538"/>
          <p14:tracePt t="24909" x="9286875" y="2786063"/>
          <p14:tracePt t="24933" x="9259888" y="2803525"/>
          <p14:tracePt t="24941" x="9232900" y="2822575"/>
          <p14:tracePt t="24957" x="9180513" y="2822575"/>
          <p14:tracePt t="24966" x="9126538" y="2803525"/>
          <p14:tracePt t="24982" x="8929688" y="2786063"/>
          <p14:tracePt t="24998" x="8840788" y="2786063"/>
          <p14:tracePt t="25015" x="8804275" y="2786063"/>
          <p14:tracePt t="25032" x="8759825" y="2786063"/>
          <p14:tracePt t="25049" x="8680450" y="2776538"/>
          <p14:tracePt t="25065" x="8589963" y="2768600"/>
          <p14:tracePt t="25082" x="8439150" y="2732088"/>
          <p14:tracePt t="25099" x="8296275" y="2724150"/>
          <p14:tracePt t="25115" x="8116888" y="2687638"/>
          <p14:tracePt t="25132" x="7939088" y="2670175"/>
          <p14:tracePt t="25149" x="7796213" y="2670175"/>
          <p14:tracePt t="25165" x="7777163" y="2670175"/>
          <p14:tracePt t="25182" x="7759700" y="2670175"/>
          <p14:tracePt t="25406" x="7751763" y="2670175"/>
          <p14:tracePt t="25413" x="7742238" y="2670175"/>
          <p14:tracePt t="25670" x="7769225" y="2670175"/>
          <p14:tracePt t="25757" x="7777163" y="2670175"/>
          <p14:tracePt t="25766" x="7813675" y="2670175"/>
          <p14:tracePt t="25773" x="7823200" y="2670175"/>
          <p14:tracePt t="25783" x="7867650" y="2670175"/>
          <p14:tracePt t="25799" x="7929563" y="2670175"/>
          <p14:tracePt t="25815" x="7991475" y="2670175"/>
          <p14:tracePt t="25832" x="8001000" y="2670175"/>
          <p14:tracePt t="25849" x="8054975" y="2670175"/>
          <p14:tracePt t="25865" x="8134350" y="2679700"/>
          <p14:tracePt t="25882" x="8242300" y="2679700"/>
          <p14:tracePt t="25899" x="8323263" y="2679700"/>
          <p14:tracePt t="25901" x="8358188" y="2679700"/>
          <p14:tracePt t="25915" x="8367713" y="2679700"/>
          <p14:tracePt t="25932" x="8385175" y="2687638"/>
          <p14:tracePt t="25973" x="8412163" y="2687638"/>
          <p14:tracePt t="25983" x="8420100" y="2687638"/>
          <p14:tracePt t="25999" x="8483600" y="2687638"/>
          <p14:tracePt t="26015" x="8545513" y="2687638"/>
          <p14:tracePt t="26032" x="8562975" y="2687638"/>
          <p14:tracePt t="26109" x="8582025" y="2687638"/>
          <p14:tracePt t="26117" x="8589963" y="2687638"/>
          <p14:tracePt t="26133" x="8609013" y="2687638"/>
          <p14:tracePt t="26141" x="8616950" y="2670175"/>
          <p14:tracePt t="26157" x="8634413" y="2670175"/>
          <p14:tracePt t="26166" x="8643938" y="2670175"/>
          <p14:tracePt t="26182" x="8670925" y="2670175"/>
          <p14:tracePt t="26198" x="8715375" y="2670175"/>
          <p14:tracePt t="26216" x="8759825" y="2670175"/>
          <p14:tracePt t="26232" x="8823325" y="2670175"/>
          <p14:tracePt t="26249" x="8840788" y="2670175"/>
          <p14:tracePt t="26373" x="8867775" y="2670175"/>
          <p14:tracePt t="26629" x="8875713" y="2670175"/>
          <p14:tracePt t="26637" x="8885238" y="2670175"/>
          <p14:tracePt t="26653" x="8894763" y="2670175"/>
          <p14:tracePt t="28190" x="8867775" y="2670175"/>
          <p14:tracePt t="28197" x="8777288" y="2670175"/>
          <p14:tracePt t="28205" x="8705850" y="2679700"/>
          <p14:tracePt t="28215" x="8626475" y="2679700"/>
          <p14:tracePt t="28232" x="8439150" y="2679700"/>
          <p14:tracePt t="28249" x="8286750" y="2679700"/>
          <p14:tracePt t="28265" x="8143875" y="2679700"/>
          <p14:tracePt t="28282" x="8062913" y="2679700"/>
          <p14:tracePt t="28299" x="8054975" y="2679700"/>
          <p14:tracePt t="28315" x="8010525" y="2687638"/>
          <p14:tracePt t="28373" x="8001000" y="2687638"/>
          <p14:tracePt t="28382" x="7966075" y="2687638"/>
          <p14:tracePt t="28389" x="7939088" y="2687638"/>
          <p14:tracePt t="28399" x="7929563" y="2687638"/>
          <p14:tracePt t="28415" x="7902575" y="2687638"/>
          <p14:tracePt t="28432" x="7894638" y="2705100"/>
          <p14:tracePt t="28448" x="7831138" y="2714625"/>
          <p14:tracePt t="28465" x="7742238" y="2741613"/>
          <p14:tracePt t="28482" x="7688263" y="2741613"/>
          <p14:tracePt t="28499" x="7653338" y="2759075"/>
          <p14:tracePt t="28532" x="7643813" y="2768600"/>
          <p14:tracePt t="28589" x="7634288" y="2776538"/>
          <p14:tracePt t="28613" x="7599363" y="2776538"/>
          <p14:tracePt t="28637" x="7572375" y="2803525"/>
          <p14:tracePt t="28669" x="7545388" y="2803525"/>
          <p14:tracePt t="28685" x="7537450" y="2803525"/>
          <p14:tracePt t="28693" x="7518400" y="2803525"/>
          <p14:tracePt t="28701" x="7491413" y="2803525"/>
          <p14:tracePt t="28715" x="7483475" y="2803525"/>
          <p14:tracePt t="28732" x="7466013" y="2803525"/>
          <p14:tracePt t="28766" x="7429500" y="2813050"/>
          <p14:tracePt t="28942" x="7429500" y="2847975"/>
          <p14:tracePt t="28949" x="7429500" y="2867025"/>
          <p14:tracePt t="28957" x="7429500" y="2928938"/>
          <p14:tracePt t="28966" x="7419975" y="2946400"/>
          <p14:tracePt t="28982" x="7367588" y="3017838"/>
          <p14:tracePt t="28999" x="7340600" y="3081338"/>
          <p14:tracePt t="29015" x="7340600" y="3160713"/>
          <p14:tracePt t="29032" x="7323138" y="3232150"/>
          <p14:tracePt t="29049" x="7323138" y="3268663"/>
          <p14:tracePt t="29065" x="7323138" y="3286125"/>
          <p14:tracePt t="29082" x="7323138" y="3295650"/>
          <p14:tracePt t="29099" x="7323138" y="3313113"/>
          <p14:tracePt t="29132" x="7340600" y="3322638"/>
          <p14:tracePt t="29149" x="7348538" y="3322638"/>
          <p14:tracePt t="29198" x="7358063" y="3322638"/>
          <p14:tracePt t="29213" x="7367588" y="3322638"/>
          <p14:tracePt t="29229" x="7402513" y="3322638"/>
          <p14:tracePt t="29237" x="7412038" y="3322638"/>
          <p14:tracePt t="29249" x="7419975" y="3322638"/>
          <p14:tracePt t="29265" x="7483475" y="3322638"/>
          <p14:tracePt t="29282" x="7572375" y="3322638"/>
          <p14:tracePt t="29299" x="7680325" y="3322638"/>
          <p14:tracePt t="29315" x="7867650" y="3322638"/>
          <p14:tracePt t="29332" x="8153400" y="3322638"/>
          <p14:tracePt t="29349" x="8510588" y="3322638"/>
          <p14:tracePt t="29365" x="8661400" y="3322638"/>
          <p14:tracePt t="29382" x="8732838" y="3322638"/>
          <p14:tracePt t="29398" x="8786813" y="3322638"/>
          <p14:tracePt t="29415" x="8831263" y="3322638"/>
          <p14:tracePt t="29432" x="8920163" y="3330575"/>
          <p14:tracePt t="29449" x="9028113" y="3357563"/>
          <p14:tracePt t="29465" x="9090025" y="3357563"/>
          <p14:tracePt t="29482" x="9153525" y="3357563"/>
          <p14:tracePt t="29498" x="9161463" y="3357563"/>
          <p14:tracePt t="29515" x="9197975" y="3357563"/>
          <p14:tracePt t="29532" x="9215438" y="3357563"/>
          <p14:tracePt t="29549" x="9224963" y="3357563"/>
          <p14:tracePt t="29566" x="9269413" y="3357563"/>
          <p14:tracePt t="29582" x="9313863" y="3357563"/>
          <p14:tracePt t="29598" x="9340850" y="3357563"/>
          <p14:tracePt t="29615" x="9358313" y="3357563"/>
          <p14:tracePt t="29649" x="9385300" y="3348038"/>
          <p14:tracePt t="29677" x="9394825" y="3303588"/>
          <p14:tracePt t="29685" x="9394825" y="3295650"/>
          <p14:tracePt t="29698" x="9394825" y="3251200"/>
          <p14:tracePt t="29715" x="9394825" y="3170238"/>
          <p14:tracePt t="29732" x="9394825" y="3098800"/>
          <p14:tracePt t="29749" x="9439275" y="2946400"/>
          <p14:tracePt t="29766" x="9466263" y="2830513"/>
          <p14:tracePt t="29782" x="9501188" y="2759075"/>
          <p14:tracePt t="29798" x="9545638" y="2687638"/>
          <p14:tracePt t="29869" x="9545638" y="2714625"/>
          <p14:tracePt t="29877" x="9537700" y="2751138"/>
          <p14:tracePt t="29885" x="9537700" y="2776538"/>
          <p14:tracePt t="29898" x="9510713" y="2813050"/>
          <p14:tracePt t="29915" x="9474200" y="2894013"/>
          <p14:tracePt t="29917" x="9474200" y="2911475"/>
          <p14:tracePt t="29932" x="9447213" y="2990850"/>
          <p14:tracePt t="29950" x="9348788" y="3187700"/>
          <p14:tracePt t="29966" x="9286875" y="3303588"/>
          <p14:tracePt t="29982" x="9277350" y="3384550"/>
          <p14:tracePt t="29998" x="9269413" y="3411538"/>
          <p14:tracePt t="30015" x="9242425" y="3490913"/>
          <p14:tracePt t="30032" x="9205913" y="3527425"/>
          <p14:tracePt t="30048" x="9170988" y="3554413"/>
          <p14:tracePt t="30065" x="9082088" y="3554413"/>
          <p14:tracePt t="30082" x="8929688" y="3554413"/>
          <p14:tracePt t="30098" x="8831263" y="3554413"/>
          <p14:tracePt t="30115" x="8715375" y="3536950"/>
          <p14:tracePt t="30132" x="8634413" y="3509963"/>
          <p14:tracePt t="30149" x="8572500" y="3490913"/>
          <p14:tracePt t="30165" x="8562975" y="3490913"/>
          <p14:tracePt t="30205" x="8555038" y="3490913"/>
          <p14:tracePt t="30229" x="8545513" y="3490913"/>
          <p14:tracePt t="30237" x="8528050" y="3490913"/>
          <p14:tracePt t="30248" x="8510588" y="3490913"/>
          <p14:tracePt t="30265" x="8501063" y="3490913"/>
          <p14:tracePt t="30282" x="8474075" y="3490913"/>
          <p14:tracePt t="30298" x="8466138" y="3490913"/>
          <p14:tracePt t="30315" x="8456613" y="3500438"/>
          <p14:tracePt t="30332" x="8429625" y="3554413"/>
          <p14:tracePt t="30349" x="8394700" y="3589338"/>
          <p14:tracePt t="30366" x="8385175" y="3608388"/>
          <p14:tracePt t="30382" x="8358188" y="3643313"/>
          <p14:tracePt t="30399" x="8348663" y="3660775"/>
          <p14:tracePt t="30415" x="8340725" y="3670300"/>
          <p14:tracePt t="30590" x="8340725" y="3679825"/>
          <p14:tracePt t="30606" x="8340725" y="3687763"/>
          <p14:tracePt t="31453" x="8348663" y="3687763"/>
          <p14:tracePt t="31493" x="8367713" y="3679825"/>
          <p14:tracePt t="31654" x="8367713" y="3670300"/>
          <p14:tracePt t="31669" x="8367713" y="3660775"/>
          <p14:tracePt t="31677" x="8367713" y="3633788"/>
          <p14:tracePt t="31693" x="8367713" y="3625850"/>
          <p14:tracePt t="31701" x="8367713" y="3616325"/>
          <p14:tracePt t="31715" x="8367713" y="3581400"/>
          <p14:tracePt t="31732" x="8367713" y="3562350"/>
          <p14:tracePt t="31749" x="8367713" y="3527425"/>
          <p14:tracePt t="31766" x="8367713" y="3465513"/>
          <p14:tracePt t="31782" x="8367713" y="3402013"/>
          <p14:tracePt t="31798" x="8348663" y="3303588"/>
          <p14:tracePt t="31816" x="8323263" y="3232150"/>
          <p14:tracePt t="31833" x="8304213" y="3179763"/>
          <p14:tracePt t="31848" x="8277225" y="3116263"/>
          <p14:tracePt t="31865" x="8269288" y="3054350"/>
          <p14:tracePt t="31882" x="8269288" y="2955925"/>
          <p14:tracePt t="31898" x="8242300" y="2867025"/>
          <p14:tracePt t="31915" x="8197850" y="2786063"/>
          <p14:tracePt t="31917" x="8188325" y="2741613"/>
          <p14:tracePt t="31932" x="8180388" y="2732088"/>
          <p14:tracePt t="31949" x="8134350" y="2679700"/>
          <p14:tracePt t="31982" x="8081963" y="2616200"/>
          <p14:tracePt t="31999" x="8010525" y="2536825"/>
          <p14:tracePt t="32015" x="7902575" y="2482850"/>
          <p14:tracePt t="32032" x="7786688" y="2401888"/>
          <p14:tracePt t="32048" x="7742238" y="2384425"/>
          <p14:tracePt t="32065" x="7705725" y="2347913"/>
          <p14:tracePt t="32098" x="7697788" y="2347913"/>
          <p14:tracePt t="32149" x="7670800" y="2339975"/>
          <p14:tracePt t="32157" x="7634288" y="2322513"/>
          <p14:tracePt t="32166" x="7626350" y="2295525"/>
          <p14:tracePt t="32181" x="7608888" y="2286000"/>
          <p14:tracePt t="32198" x="7562850" y="2268538"/>
          <p14:tracePt t="32215" x="7545388" y="2241550"/>
          <p14:tracePt t="32232" x="7518400" y="2232025"/>
          <p14:tracePt t="32485" x="7483475" y="2232025"/>
          <p14:tracePt t="32493" x="7456488" y="2224088"/>
          <p14:tracePt t="32501" x="7439025" y="2224088"/>
          <p14:tracePt t="32749" x="7412038" y="2224088"/>
          <p14:tracePt t="33006" x="7402513" y="2224088"/>
          <p14:tracePt t="33157" x="7394575" y="2224088"/>
          <p14:tracePt t="33221" x="7385050" y="2224088"/>
          <p14:tracePt t="33309" x="7375525" y="2214563"/>
          <p14:tracePt t="33333" x="7367588" y="2197100"/>
          <p14:tracePt t="33461" x="7358063" y="2187575"/>
          <p14:tracePt t="33493" x="7340600" y="2179638"/>
          <p14:tracePt t="34269" x="7367588" y="2170113"/>
          <p14:tracePt t="34285" x="7394575" y="2170113"/>
          <p14:tracePt t="34301" x="7402513" y="2170113"/>
          <p14:tracePt t="34357" x="7419975" y="2170113"/>
          <p14:tracePt t="34373" x="7446963" y="2170113"/>
          <p14:tracePt t="34429" x="7456488" y="2170113"/>
          <p14:tracePt t="34437" x="7466013" y="2170113"/>
          <p14:tracePt t="34448" x="7500938" y="2170113"/>
          <p14:tracePt t="34465" x="7537450" y="2170113"/>
          <p14:tracePt t="34482" x="7581900" y="2170113"/>
          <p14:tracePt t="34581" x="7589838" y="2170113"/>
          <p14:tracePt t="34589" x="7616825" y="2170113"/>
          <p14:tracePt t="34598" x="7634288" y="2170113"/>
          <p14:tracePt t="34615" x="7670800" y="2170113"/>
          <p14:tracePt t="34632" x="7680325" y="2170113"/>
          <p14:tracePt t="34766" x="7697788" y="2170113"/>
          <p14:tracePt t="34789" x="7724775" y="2170113"/>
          <p14:tracePt t="34798" x="7732713" y="2160588"/>
          <p14:tracePt t="34805" x="7742238" y="2152650"/>
          <p14:tracePt t="34815" x="7751763" y="2152650"/>
          <p14:tracePt t="34831" x="7777163" y="2152650"/>
          <p14:tracePt t="34849" x="7786688" y="2152650"/>
          <p14:tracePt t="34865" x="7804150" y="2152650"/>
          <p14:tracePt t="34898" x="7823200" y="2152650"/>
          <p14:tracePt t="34915" x="7885113" y="2133600"/>
          <p14:tracePt t="34932" x="7920038" y="2133600"/>
          <p14:tracePt t="34949" x="8037513" y="2133600"/>
          <p14:tracePt t="34965" x="8062913" y="2133600"/>
          <p14:tracePt t="35318" x="8081963" y="2133600"/>
          <p14:tracePt t="35326" x="8089900" y="2133600"/>
          <p14:tracePt t="35334" x="8134350" y="2133600"/>
          <p14:tracePt t="35348" x="8161338" y="2143125"/>
          <p14:tracePt t="35365" x="8205788" y="2152650"/>
          <p14:tracePt t="35741" x="8215313" y="2160588"/>
          <p14:tracePt t="35749" x="8242300" y="2160588"/>
          <p14:tracePt t="35821" x="8269288" y="2179638"/>
          <p14:tracePt t="35829" x="8277225" y="2187575"/>
          <p14:tracePt t="35837" x="8277225" y="2197100"/>
          <p14:tracePt t="35853" x="8277225" y="2205038"/>
          <p14:tracePt t="35869" x="8277225" y="2214563"/>
          <p14:tracePt t="35885" x="8277225" y="2241550"/>
          <p14:tracePt t="35901" x="8277225" y="2251075"/>
          <p14:tracePt t="35915" x="8277225" y="2259013"/>
          <p14:tracePt t="35932" x="8277225" y="2286000"/>
          <p14:tracePt t="35934" x="8277225" y="2303463"/>
          <p14:tracePt t="35950" x="8277225" y="2322513"/>
          <p14:tracePt t="35973" x="8277225" y="2347913"/>
          <p14:tracePt t="35983" x="8277225" y="2357438"/>
          <p14:tracePt t="35998" x="8277225" y="2374900"/>
          <p14:tracePt t="36014" x="8277225" y="2401888"/>
          <p14:tracePt t="36032" x="8277225" y="2446338"/>
          <p14:tracePt t="36048" x="8277225" y="2482850"/>
          <p14:tracePt t="36081" x="8277225" y="2517775"/>
          <p14:tracePt t="36098" x="8277225" y="2527300"/>
          <p14:tracePt t="36115" x="8277225" y="2544763"/>
          <p14:tracePt t="36133" x="8277225" y="2562225"/>
          <p14:tracePt t="36157" x="8277225" y="2571750"/>
          <p14:tracePt t="36173" x="8277225" y="2581275"/>
          <p14:tracePt t="36183" x="8277225" y="2616200"/>
          <p14:tracePt t="36198" x="8277225" y="2625725"/>
          <p14:tracePt t="36229" x="8259763" y="2633663"/>
          <p14:tracePt t="36261" x="8259763" y="2652713"/>
          <p14:tracePt t="36285" x="8251825" y="2660650"/>
          <p14:tracePt t="36966" x="8251825" y="2679700"/>
          <p14:tracePt t="37286" x="8251825" y="2687638"/>
          <p14:tracePt t="38886" x="8205788" y="2670175"/>
          <p14:tracePt t="38894" x="8126413" y="2660650"/>
          <p14:tracePt t="38901" x="8116888" y="2652713"/>
          <p14:tracePt t="39229" x="8126413" y="2652713"/>
          <p14:tracePt t="39253" x="8134350" y="2652713"/>
          <p14:tracePt t="39285" x="8161338" y="2652713"/>
          <p14:tracePt t="39461" x="8170863" y="2652713"/>
          <p14:tracePt t="39469" x="8180388" y="2652713"/>
          <p14:tracePt t="39598" x="8180388" y="2633663"/>
          <p14:tracePt t="39605" x="8188325" y="2625725"/>
          <p14:tracePt t="39621" x="8188325" y="2616200"/>
          <p14:tracePt t="39631" x="8197850" y="2608263"/>
          <p14:tracePt t="39733" x="8224838" y="2608263"/>
          <p14:tracePt t="39742" x="8232775" y="2598738"/>
          <p14:tracePt t="39750" x="8232775" y="2589213"/>
          <p14:tracePt t="39766" x="8232775" y="2581275"/>
          <p14:tracePt t="39782" x="8242300" y="2554288"/>
          <p14:tracePt t="40061" x="8242300" y="2536825"/>
          <p14:tracePt t="40069" x="8242300" y="2527300"/>
          <p14:tracePt t="40081" x="8242300" y="2517775"/>
          <p14:tracePt t="40098" x="8242300" y="2455863"/>
          <p14:tracePt t="40115" x="8197850" y="2357438"/>
          <p14:tracePt t="40131" x="8153400" y="2276475"/>
          <p14:tracePt t="40148" x="8116888" y="2197100"/>
          <p14:tracePt t="40166" x="7991475" y="2017713"/>
          <p14:tracePt t="40182" x="7894638" y="1847850"/>
          <p14:tracePt t="40198" x="7831138" y="1731963"/>
          <p14:tracePt t="40215" x="7777163" y="1625600"/>
          <p14:tracePt t="40231" x="7751763" y="1581150"/>
          <p14:tracePt t="40248" x="7697788" y="1490663"/>
          <p14:tracePt t="40265" x="7680325" y="1411288"/>
          <p14:tracePt t="40282" x="7643813" y="1312863"/>
          <p14:tracePt t="40298" x="7616825" y="1268413"/>
          <p14:tracePt t="40315" x="7562850" y="1187450"/>
          <p14:tracePt t="40332" x="7500938" y="1133475"/>
          <p14:tracePt t="40350" x="7473950" y="1125538"/>
          <p14:tracePt t="40366" x="7446963" y="1116013"/>
          <p14:tracePt t="40450" x="7412038" y="1116013"/>
          <p14:tracePt t="40455" x="7394575" y="1116013"/>
          <p14:tracePt t="40466" x="7340600" y="1116013"/>
          <p14:tracePt t="40483" x="7277100" y="1116013"/>
          <p14:tracePt t="40500" x="7215188" y="1116013"/>
          <p14:tracePt t="40516" x="7197725" y="1116013"/>
          <p14:tracePt t="40534" x="7170738" y="1116013"/>
          <p14:tracePt t="41118" x="7161213" y="1116013"/>
          <p14:tracePt t="42414" x="7161213" y="1125538"/>
          <p14:tracePt t="42422" x="7242175" y="1125538"/>
          <p14:tracePt t="42431" x="7277100" y="1125538"/>
          <p14:tracePt t="42448" x="7456488" y="1152525"/>
          <p14:tracePt t="42465" x="7742238" y="1169988"/>
          <p14:tracePt t="42481" x="7966075" y="1223963"/>
          <p14:tracePt t="42498" x="8215313" y="1258888"/>
          <p14:tracePt t="42514" x="8483600" y="1295400"/>
          <p14:tracePt t="42532" x="8688388" y="1347788"/>
          <p14:tracePt t="42548" x="8912225" y="1374775"/>
          <p14:tracePt t="42565" x="9018588" y="1374775"/>
          <p14:tracePt t="42581" x="9045575" y="1374775"/>
          <p14:tracePt t="42733" x="9055100" y="1374775"/>
          <p14:tracePt t="42749" x="9063038" y="1374775"/>
          <p14:tracePt t="42894" x="9072563" y="1374775"/>
          <p14:tracePt t="42973" x="9055100" y="1374775"/>
          <p14:tracePt t="42982" x="8983663" y="1374775"/>
          <p14:tracePt t="42989" x="8885238" y="1374775"/>
          <p14:tracePt t="42999" x="8759825" y="1374775"/>
          <p14:tracePt t="43015" x="8429625" y="1366838"/>
          <p14:tracePt t="43031" x="7947025" y="1312863"/>
          <p14:tracePt t="43048" x="7537450" y="1231900"/>
          <p14:tracePt t="43064" x="7180263" y="1169988"/>
          <p14:tracePt t="43081" x="6938963" y="1152525"/>
          <p14:tracePt t="43098" x="6867525" y="1143000"/>
          <p14:tracePt t="43115" x="6858000" y="1143000"/>
          <p14:tracePt t="43229" x="6875463" y="1143000"/>
          <p14:tracePt t="43237" x="6929438" y="1143000"/>
          <p14:tracePt t="43248" x="7000875" y="1143000"/>
          <p14:tracePt t="43264" x="7269163" y="1187450"/>
          <p14:tracePt t="43281" x="7653338" y="1223963"/>
          <p14:tracePt t="43298" x="8081963" y="1303338"/>
          <p14:tracePt t="43315" x="8537575" y="1347788"/>
          <p14:tracePt t="43331" x="8920163" y="1384300"/>
          <p14:tracePt t="43348" x="9161463" y="1401763"/>
          <p14:tracePt t="43365" x="9205913" y="1401763"/>
          <p14:tracePt t="43381" x="9215438" y="1401763"/>
          <p14:tracePt t="43421" x="9224963" y="1401763"/>
          <p14:tracePt t="43429" x="9242425" y="1401763"/>
          <p14:tracePt t="43445" x="9251950" y="1401763"/>
          <p14:tracePt t="43525" x="9286875" y="1401763"/>
          <p14:tracePt t="43845" x="9269413" y="1401763"/>
          <p14:tracePt t="43853" x="9215438" y="1401763"/>
          <p14:tracePt t="43865" x="9161463" y="1401763"/>
          <p14:tracePt t="43882" x="8991600" y="1401763"/>
          <p14:tracePt t="43898" x="8777288" y="1401763"/>
          <p14:tracePt t="43914" x="8582025" y="1401763"/>
          <p14:tracePt t="43932" x="8340725" y="1401763"/>
          <p14:tracePt t="43948" x="8099425" y="1401763"/>
          <p14:tracePt t="43965" x="7929563" y="1401763"/>
          <p14:tracePt t="43982" x="7894638" y="1401763"/>
          <p14:tracePt t="44061" x="7875588" y="1401763"/>
          <p14:tracePt t="44069" x="7831138" y="1384300"/>
          <p14:tracePt t="44081" x="7796213" y="1374775"/>
          <p14:tracePt t="44098" x="7670800" y="1357313"/>
          <p14:tracePt t="44115" x="7510463" y="1330325"/>
          <p14:tracePt t="44131" x="7439025" y="1312863"/>
          <p14:tracePt t="44148" x="7367588" y="1303338"/>
          <p14:tracePt t="44164" x="7348538" y="1303338"/>
          <p14:tracePt t="44189" x="7340600" y="1295400"/>
          <p14:tracePt t="44213" x="7331075" y="1295400"/>
          <p14:tracePt t="44221" x="7296150" y="1276350"/>
          <p14:tracePt t="44231" x="7286625" y="1258888"/>
          <p14:tracePt t="44248" x="7242175" y="1250950"/>
          <p14:tracePt t="44264" x="7232650" y="1241425"/>
          <p14:tracePt t="44281" x="7205663" y="1223963"/>
          <p14:tracePt t="44315" x="7197725" y="1214438"/>
          <p14:tracePt t="44349" x="7197725" y="1204913"/>
          <p14:tracePt t="44373" x="7197725" y="1179513"/>
          <p14:tracePt t="44397" x="7197725" y="1169988"/>
          <p14:tracePt t="44757" x="7197725" y="1160463"/>
          <p14:tracePt t="44805" x="7197725" y="1169988"/>
          <p14:tracePt t="44821" x="7197725" y="1179513"/>
          <p14:tracePt t="44829" x="7197725" y="1204913"/>
          <p14:tracePt t="44837" x="7197725" y="1214438"/>
          <p14:tracePt t="44848" x="7197725" y="1223963"/>
          <p14:tracePt t="44864" x="7197725" y="1231900"/>
          <p14:tracePt t="44881" x="7197725" y="1268413"/>
          <p14:tracePt t="44898" x="7197725" y="1285875"/>
          <p14:tracePt t="44915" x="7197725" y="1303338"/>
          <p14:tracePt t="44931" x="7197725" y="1312863"/>
          <p14:tracePt t="44948" x="7215188" y="1384300"/>
          <p14:tracePt t="45013" x="7224713" y="1393825"/>
          <p14:tracePt t="45069" x="7224713" y="1401763"/>
          <p14:tracePt t="45086" x="7224713" y="1419225"/>
          <p14:tracePt t="45102" x="7224713" y="1428750"/>
          <p14:tracePt t="45117" x="7224713" y="1446213"/>
          <p14:tracePt t="45125" x="7224713" y="1455738"/>
          <p14:tracePt t="45133" x="7224713" y="1473200"/>
          <p14:tracePt t="45148" x="7224713" y="1500188"/>
          <p14:tracePt t="45164" x="7224713" y="1509713"/>
          <p14:tracePt t="45181" x="7224713" y="1554163"/>
          <p14:tracePt t="45198" x="7224713" y="1581150"/>
          <p14:tracePt t="45215" x="7224713" y="1608138"/>
          <p14:tracePt t="45231" x="7224713" y="1652588"/>
          <p14:tracePt t="45248" x="7205663" y="1670050"/>
          <p14:tracePt t="45301" x="7205663" y="1697038"/>
          <p14:tracePt t="45357" x="7205663" y="1704975"/>
          <p14:tracePt t="45574" x="7197725" y="1714500"/>
          <p14:tracePt t="45582" x="7188200" y="1714500"/>
          <p14:tracePt t="45589" x="7180263" y="1704975"/>
          <p14:tracePt t="45599" x="7170738" y="1697038"/>
          <p14:tracePt t="45615" x="7143750" y="1652588"/>
          <p14:tracePt t="45631" x="7134225" y="1625600"/>
          <p14:tracePt t="45648" x="7116763" y="1608138"/>
          <p14:tracePt t="45664" x="7116763" y="1598613"/>
          <p14:tracePt t="45681" x="7099300" y="1571625"/>
          <p14:tracePt t="45698" x="7099300" y="1562100"/>
          <p14:tracePt t="45715" x="7089775" y="1527175"/>
          <p14:tracePt t="45748" x="7089775" y="1509713"/>
          <p14:tracePt t="45845" x="7089775" y="1500188"/>
          <p14:tracePt t="45853" x="7089775" y="1473200"/>
          <p14:tracePt t="46157" x="7089775" y="1465263"/>
          <p14:tracePt t="46165" x="7116763" y="1482725"/>
          <p14:tracePt t="46173" x="7116763" y="1500188"/>
          <p14:tracePt t="46189" x="7126288" y="1527175"/>
          <p14:tracePt t="46198" x="7126288" y="1554163"/>
          <p14:tracePt t="46214" x="7134225" y="1571625"/>
          <p14:tracePt t="46231" x="7143750" y="1581150"/>
          <p14:tracePt t="46248" x="7143750" y="1589088"/>
          <p14:tracePt t="46349" x="7170738" y="1608138"/>
          <p14:tracePt t="46357" x="7180263" y="1608138"/>
          <p14:tracePt t="46373" x="7188200" y="1598613"/>
          <p14:tracePt t="46382" x="7197725" y="1589088"/>
          <p14:tracePt t="46398" x="7197725" y="1554163"/>
          <p14:tracePt t="46414" x="7242175" y="1490663"/>
          <p14:tracePt t="46431" x="7242175" y="1473200"/>
          <p14:tracePt t="46448" x="7242175" y="1438275"/>
          <p14:tracePt t="46464" x="7251700" y="1428750"/>
          <p14:tracePt t="46589" x="7251700" y="1438275"/>
          <p14:tracePt t="46598" x="7251700" y="1455738"/>
          <p14:tracePt t="46614" x="7232650" y="1500188"/>
          <p14:tracePt t="46629" x="7224713" y="1509713"/>
          <p14:tracePt t="46653" x="7215188" y="1536700"/>
          <p14:tracePt t="46669" x="7197725" y="1562100"/>
          <p14:tracePt t="46693" x="7197725" y="1571625"/>
          <p14:tracePt t="46709" x="7197725" y="1589088"/>
          <p14:tracePt t="47598" x="7197725" y="1598613"/>
          <p14:tracePt t="47605" x="7197725" y="1608138"/>
          <p14:tracePt t="47621" x="7197725" y="1625600"/>
          <p14:tracePt t="47631" x="7180263" y="1670050"/>
          <p14:tracePt t="47647" x="7180263" y="1679575"/>
          <p14:tracePt t="47664" x="7161213" y="1724025"/>
          <p14:tracePt t="47681" x="7153275" y="1751013"/>
          <p14:tracePt t="47698" x="7153275" y="1758950"/>
          <p14:tracePt t="47741" x="7143750" y="1768475"/>
          <p14:tracePt t="48261" x="7116763" y="1768475"/>
          <p14:tracePt t="48269" x="7108825" y="1758950"/>
          <p14:tracePt t="48281" x="7054850" y="1731963"/>
          <p14:tracePt t="48297" x="6973888" y="1652588"/>
          <p14:tracePt t="48314" x="6894513" y="1581150"/>
          <p14:tracePt t="48331" x="6894513" y="1562100"/>
          <p14:tracePt t="48565" x="6875463" y="1554163"/>
          <p14:tracePt t="48573" x="6884988" y="1527175"/>
          <p14:tracePt t="48669" x="6894513" y="1527175"/>
          <p14:tracePt t="48709" x="6902450" y="1527175"/>
          <p14:tracePt t="48725" x="6902450" y="1544638"/>
          <p14:tracePt t="48733" x="6902450" y="1562100"/>
          <p14:tracePt t="48741" x="6902450" y="1571625"/>
          <p14:tracePt t="48750" x="6902450" y="1581150"/>
          <p14:tracePt t="48764" x="6902450" y="1616075"/>
          <p14:tracePt t="48782" x="6902450" y="1670050"/>
          <p14:tracePt t="48798" x="6902450" y="1751013"/>
          <p14:tracePt t="48814" x="6884988" y="1830388"/>
          <p14:tracePt t="48831" x="6875463" y="1938338"/>
          <p14:tracePt t="48848" x="6813550" y="2054225"/>
          <p14:tracePt t="48864" x="6759575" y="2170113"/>
          <p14:tracePt t="48881" x="6742113" y="2232025"/>
          <p14:tracePt t="48898" x="6715125" y="2322513"/>
          <p14:tracePt t="48914" x="6670675" y="2401888"/>
          <p14:tracePt t="48931" x="6661150" y="2500313"/>
          <p14:tracePt t="48948" x="6634163" y="2581275"/>
          <p14:tracePt t="48965" x="6608763" y="2660650"/>
          <p14:tracePt t="48981" x="6572250" y="2724150"/>
          <p14:tracePt t="48998" x="6572250" y="2751138"/>
          <p14:tracePt t="49014" x="6572250" y="2795588"/>
          <p14:tracePt t="49031" x="6572250" y="2822575"/>
          <p14:tracePt t="49048" x="6554788" y="2867025"/>
          <p14:tracePt t="49064" x="6554788" y="2901950"/>
          <p14:tracePt t="49081" x="6545263" y="2938463"/>
          <p14:tracePt t="49098" x="6537325" y="2982913"/>
          <p14:tracePt t="49114" x="6483350" y="3044825"/>
          <p14:tracePt t="49131" x="6446838" y="3108325"/>
          <p14:tracePt t="49148" x="6402388" y="3197225"/>
          <p14:tracePt t="49165" x="6286500" y="3357563"/>
          <p14:tracePt t="49181" x="6197600" y="3455988"/>
          <p14:tracePt t="49198" x="6134100" y="3490913"/>
          <p14:tracePt t="49214" x="6072188" y="3490913"/>
          <p14:tracePt t="49248" x="6062663" y="3490913"/>
          <p14:tracePt t="49389" x="6045200" y="3527425"/>
          <p14:tracePt t="49398" x="6018213" y="3554413"/>
          <p14:tracePt t="49405" x="5956300" y="3598863"/>
          <p14:tracePt t="49415" x="5894388" y="3625850"/>
          <p14:tracePt t="49431" x="5776913" y="3705225"/>
          <p14:tracePt t="49448" x="5653088" y="3813175"/>
          <p14:tracePt t="49464" x="5527675" y="4010025"/>
          <p14:tracePt t="49481" x="5330825" y="4402138"/>
          <p14:tracePt t="49498" x="4983163" y="4965700"/>
          <p14:tracePt t="49514" x="4572000" y="5518150"/>
          <p14:tracePt t="49531" x="4197350" y="6062663"/>
          <p14:tracePt t="49548" x="3795713" y="6510338"/>
          <p14:tracePt t="49565" x="3465513" y="6697663"/>
          <p14:tracePt t="49581" x="3402013" y="6697663"/>
          <p14:tracePt t="49598" x="3429000" y="6473825"/>
          <p14:tracePt t="49614" x="3429000" y="6438900"/>
          <p14:tracePt t="49701" x="3429000" y="6429375"/>
          <p14:tracePt t="49709" x="3446463" y="6394450"/>
          <p14:tracePt t="49717" x="3446463" y="6384925"/>
          <p14:tracePt t="49731" x="3500438" y="6313488"/>
          <p14:tracePt t="49748" x="3581400" y="6259513"/>
          <p14:tracePt t="49764" x="3687763" y="6232525"/>
          <p14:tracePt t="49782" x="3795713" y="6188075"/>
          <p14:tracePt t="49798" x="3830638" y="6116638"/>
          <p14:tracePt t="49814" x="3830638" y="6010275"/>
          <p14:tracePt t="49831" x="3813175" y="5929313"/>
          <p14:tracePt t="49848" x="3795713" y="5911850"/>
          <p14:tracePt t="49865" x="3768725" y="5867400"/>
          <p14:tracePt t="49881" x="3697288" y="5768975"/>
          <p14:tracePt t="49897" x="3670300" y="5715000"/>
          <p14:tracePt t="49914" x="3625850" y="5653088"/>
          <p14:tracePt t="49931" x="3571875" y="5599113"/>
          <p14:tracePt t="49948" x="3509963" y="5562600"/>
          <p14:tracePt t="49965" x="3394075" y="5545138"/>
          <p14:tracePt t="49981" x="3232150" y="5518150"/>
          <p14:tracePt t="49998" x="3160713" y="5518150"/>
          <p14:tracePt t="50014" x="3081338" y="5518150"/>
          <p14:tracePt t="50031" x="3017838" y="5545138"/>
          <p14:tracePt t="50048" x="2938463" y="5616575"/>
          <p14:tracePt t="50064" x="2884488" y="5653088"/>
          <p14:tracePt t="50081" x="2813050" y="5741988"/>
          <p14:tracePt t="50097" x="2724150" y="5822950"/>
          <p14:tracePt t="50114" x="2633663" y="5946775"/>
          <p14:tracePt t="50131" x="2581275" y="5991225"/>
          <p14:tracePt t="50148" x="2554288" y="6027738"/>
          <p14:tracePt t="50165" x="2554288" y="6037263"/>
          <p14:tracePt t="50181" x="2544763" y="6045200"/>
          <p14:tracePt t="50199" x="2527300" y="6054725"/>
          <p14:tracePt t="50214" x="2517775" y="6054725"/>
          <p14:tracePt t="50261" x="2509838" y="6072188"/>
          <p14:tracePt t="50293" x="2500313" y="6081713"/>
          <p14:tracePt t="50502" x="2500313" y="6062663"/>
          <p14:tracePt t="50517" x="2500313" y="6045200"/>
          <p14:tracePt t="50654" x="2500313" y="6037263"/>
          <p14:tracePt t="50701" x="2500313" y="6010275"/>
          <p14:tracePt t="50717" x="2509838" y="6010275"/>
          <p14:tracePt t="50733" x="2536825" y="6010275"/>
          <p14:tracePt t="50741" x="2562225" y="6000750"/>
          <p14:tracePt t="50789" x="2571750" y="6000750"/>
          <p14:tracePt t="50798" x="2581275" y="6000750"/>
          <p14:tracePt t="50805" x="2598738" y="6000750"/>
          <p14:tracePt t="50814" x="2608263" y="6000750"/>
          <p14:tracePt t="50831" x="2652713" y="6000750"/>
          <p14:tracePt t="50847" x="2732088" y="6000750"/>
          <p14:tracePt t="50864" x="2776538" y="6000750"/>
          <p14:tracePt t="50881" x="2822575" y="6018213"/>
          <p14:tracePt t="50898" x="2919413" y="6045200"/>
          <p14:tracePt t="50914" x="2973388" y="6045200"/>
          <p14:tracePt t="50931" x="3089275" y="6099175"/>
          <p14:tracePt t="50948" x="3187700" y="6116638"/>
          <p14:tracePt t="50965" x="3500438" y="6153150"/>
          <p14:tracePt t="50981" x="3679825" y="6180138"/>
          <p14:tracePt t="50998" x="3857625" y="6197600"/>
          <p14:tracePt t="51014" x="4027488" y="6197600"/>
          <p14:tracePt t="51031" x="4089400" y="6197600"/>
          <p14:tracePt t="51047" x="4152900" y="6197600"/>
          <p14:tracePt t="51064" x="4187825" y="6197600"/>
          <p14:tracePt t="51081" x="4197350" y="6197600"/>
          <p14:tracePt t="51098" x="4224338" y="6197600"/>
          <p14:tracePt t="51114" x="4259263" y="6197600"/>
          <p14:tracePt t="51131" x="4330700" y="6197600"/>
          <p14:tracePt t="51147" x="4429125" y="6197600"/>
          <p14:tracePt t="51165" x="4510088" y="6197600"/>
          <p14:tracePt t="51181" x="4537075" y="6197600"/>
          <p14:tracePt t="51221" x="4554538" y="6197600"/>
          <p14:tracePt t="51245" x="4562475" y="6197600"/>
          <p14:tracePt t="51253" x="4589463" y="6197600"/>
          <p14:tracePt t="51277" x="4608513" y="6197600"/>
          <p14:tracePt t="51309" x="4625975" y="6180138"/>
          <p14:tracePt t="51325" x="4643438" y="6180138"/>
          <p14:tracePt t="51333" x="4652963" y="6170613"/>
          <p14:tracePt t="51341" x="4660900" y="6170613"/>
          <p14:tracePt t="51357" x="4670425" y="6170613"/>
          <p14:tracePt t="51366" x="4697413" y="6161088"/>
          <p14:tracePt t="51829" x="4705350" y="6153150"/>
          <p14:tracePt t="51909" x="4705350" y="6143625"/>
          <p14:tracePt t="51941" x="4697413" y="6116638"/>
          <p14:tracePt t="51949" x="4652963" y="6108700"/>
          <p14:tracePt t="51957" x="4562475" y="6108700"/>
          <p14:tracePt t="51965" x="4483100" y="6072188"/>
          <p14:tracePt t="51981" x="4214813" y="6054725"/>
          <p14:tracePt t="51998" x="3946525" y="6018213"/>
          <p14:tracePt t="52015" x="3813175" y="5973763"/>
          <p14:tracePt t="52031" x="3660775" y="5973763"/>
          <p14:tracePt t="52047" x="3598863" y="5973763"/>
          <p14:tracePt t="52064" x="3589338" y="5973763"/>
          <p14:tracePt t="52081" x="3500438" y="5956300"/>
          <p14:tracePt t="52097" x="3455988" y="5956300"/>
          <p14:tracePt t="52114" x="3348038" y="5956300"/>
          <p14:tracePt t="52131" x="3251200" y="5983288"/>
          <p14:tracePt t="52148" x="3187700" y="5983288"/>
          <p14:tracePt t="52164" x="3081338" y="5983288"/>
          <p14:tracePt t="52181" x="2990850" y="5983288"/>
          <p14:tracePt t="52198" x="2911475" y="5983288"/>
          <p14:tracePt t="52214" x="2874963" y="5983288"/>
          <p14:tracePt t="52231" x="2830513" y="5983288"/>
          <p14:tracePt t="52248" x="2776538" y="5983288"/>
          <p14:tracePt t="52264" x="2679700" y="5983288"/>
          <p14:tracePt t="52281" x="2633663" y="5983288"/>
          <p14:tracePt t="52297" x="2598738" y="5983288"/>
          <p14:tracePt t="52314" x="2581275" y="5983288"/>
          <p14:tracePt t="52348" x="2571750" y="5991225"/>
          <p14:tracePt t="52373" x="2544763" y="6000750"/>
          <p14:tracePt t="52382" x="2536825" y="6010275"/>
          <p14:tracePt t="52398" x="2490788" y="6027738"/>
          <p14:tracePt t="52414" x="2473325" y="6045200"/>
          <p14:tracePt t="52605" x="2482850" y="6045200"/>
          <p14:tracePt t="52613" x="2490788" y="6045200"/>
          <p14:tracePt t="52621" x="2527300" y="6045200"/>
          <p14:tracePt t="52631" x="2544763" y="6045200"/>
          <p14:tracePt t="52648" x="2660650" y="6045200"/>
          <p14:tracePt t="52664" x="2751138" y="6045200"/>
          <p14:tracePt t="52681" x="2874963" y="6045200"/>
          <p14:tracePt t="52697" x="3000375" y="6045200"/>
          <p14:tracePt t="52714" x="3071813" y="6045200"/>
          <p14:tracePt t="52731" x="3152775" y="6045200"/>
          <p14:tracePt t="52748" x="3259138" y="6045200"/>
          <p14:tracePt t="52764" x="3348038" y="6045200"/>
          <p14:tracePt t="52781" x="3429000" y="6045200"/>
          <p14:tracePt t="52798" x="3554413" y="6045200"/>
          <p14:tracePt t="52814" x="3616325" y="6045200"/>
          <p14:tracePt t="52830" x="3724275" y="6045200"/>
          <p14:tracePt t="52848" x="3786188" y="6045200"/>
          <p14:tracePt t="52864" x="3857625" y="6045200"/>
          <p14:tracePt t="52881" x="3919538" y="6045200"/>
          <p14:tracePt t="52897" x="3983038" y="6045200"/>
          <p14:tracePt t="52914" x="4027488" y="6045200"/>
          <p14:tracePt t="52931" x="4054475" y="6045200"/>
          <p14:tracePt t="52948" x="4125913" y="6045200"/>
          <p14:tracePt t="52964" x="4205288" y="6045200"/>
          <p14:tracePt t="52981" x="4303713" y="6045200"/>
          <p14:tracePt t="52998" x="4367213" y="6045200"/>
          <p14:tracePt t="53014" x="4465638" y="6037263"/>
          <p14:tracePt t="53031" x="4537075" y="6037263"/>
          <p14:tracePt t="53047" x="4598988" y="6037263"/>
          <p14:tracePt t="53064" x="4643438" y="6037263"/>
          <p14:tracePt t="53081" x="4660900" y="6037263"/>
          <p14:tracePt t="53097" x="4741863" y="6037263"/>
          <p14:tracePt t="53114" x="4786313" y="6027738"/>
          <p14:tracePt t="53131" x="4840288" y="6027738"/>
          <p14:tracePt t="53147" x="4902200" y="6027738"/>
          <p14:tracePt t="53213" x="4911725" y="6027738"/>
          <p14:tracePt t="53221" x="4946650" y="6027738"/>
          <p14:tracePt t="53231" x="4956175" y="6027738"/>
          <p14:tracePt t="53247" x="4983163" y="6027738"/>
          <p14:tracePt t="53264" x="5018088" y="6027738"/>
          <p14:tracePt t="53281" x="5062538" y="6027738"/>
          <p14:tracePt t="53314" x="5116513" y="6027738"/>
          <p14:tracePt t="53533" x="5099050" y="6027738"/>
          <p14:tracePt t="53541" x="5045075" y="6045200"/>
          <p14:tracePt t="53549" x="5010150" y="6045200"/>
          <p14:tracePt t="53564" x="4973638" y="6045200"/>
          <p14:tracePt t="53581" x="4857750" y="6045200"/>
          <p14:tracePt t="53598" x="4795838" y="6045200"/>
          <p14:tracePt t="53614" x="4732338" y="6045200"/>
          <p14:tracePt t="53630" x="4625975" y="6045200"/>
          <p14:tracePt t="53647" x="4473575" y="6045200"/>
          <p14:tracePt t="53664" x="4367213" y="6045200"/>
          <p14:tracePt t="53681" x="4241800" y="6045200"/>
          <p14:tracePt t="53697" x="4133850" y="6027738"/>
          <p14:tracePt t="53714" x="3983038" y="6010275"/>
          <p14:tracePt t="53731" x="3911600" y="6010275"/>
          <p14:tracePt t="53747" x="3786188" y="6010275"/>
          <p14:tracePt t="53764" x="3616325" y="6010275"/>
          <p14:tracePt t="53781" x="3455988" y="6000750"/>
          <p14:tracePt t="53798" x="3295650" y="6000750"/>
          <p14:tracePt t="53814" x="3143250" y="5946775"/>
          <p14:tracePt t="53830" x="3081338" y="5946775"/>
          <p14:tracePt t="53847" x="3036888" y="5946775"/>
          <p14:tracePt t="53864" x="2973388" y="5946775"/>
          <p14:tracePt t="53881" x="2928938" y="5946775"/>
          <p14:tracePt t="53897" x="2911475" y="5946775"/>
          <p14:tracePt t="53914" x="2857500" y="5946775"/>
          <p14:tracePt t="53931" x="2759075" y="5946775"/>
          <p14:tracePt t="53947" x="2670175" y="5946775"/>
          <p14:tracePt t="53964" x="2598738" y="5946775"/>
          <p14:tracePt t="53981" x="2509838" y="5946775"/>
          <p14:tracePt t="53998" x="2500313" y="5946775"/>
          <p14:tracePt t="54014" x="2482850" y="5946775"/>
          <p14:tracePt t="54030" x="2446338" y="5946775"/>
          <p14:tracePt t="54047" x="2401888" y="5946775"/>
          <p14:tracePt t="54064" x="2366963" y="5965825"/>
          <p14:tracePt t="54117" x="2339975" y="5973763"/>
          <p14:tracePt t="54141" x="2312988" y="5991225"/>
          <p14:tracePt t="54165" x="2286000" y="6000750"/>
          <p14:tracePt t="54445" x="2295525" y="6010275"/>
          <p14:tracePt t="54453" x="2312988" y="6018213"/>
          <p14:tracePt t="54464" x="2366963" y="6018213"/>
          <p14:tracePt t="54481" x="2482850" y="6037263"/>
          <p14:tracePt t="54497" x="2625725" y="6054725"/>
          <p14:tracePt t="54514" x="2759075" y="6081713"/>
          <p14:tracePt t="54531" x="2894013" y="6116638"/>
          <p14:tracePt t="54533" x="2990850" y="6116638"/>
          <p14:tracePt t="54547" x="3089275" y="6116638"/>
          <p14:tracePt t="54564" x="3286125" y="6134100"/>
          <p14:tracePt t="54581" x="3625850" y="6134100"/>
          <p14:tracePt t="54598" x="3813175" y="6134100"/>
          <p14:tracePt t="54614" x="4037013" y="6134100"/>
          <p14:tracePt t="54631" x="4205288" y="6134100"/>
          <p14:tracePt t="54647" x="4330700" y="6134100"/>
          <p14:tracePt t="54664" x="4394200" y="6134100"/>
          <p14:tracePt t="54681" x="4402138" y="6134100"/>
          <p14:tracePt t="54697" x="4411663" y="6134100"/>
          <p14:tracePt t="54789" x="4446588" y="6134100"/>
          <p14:tracePt t="54798" x="4473575" y="6134100"/>
          <p14:tracePt t="54805" x="4510088" y="6134100"/>
          <p14:tracePt t="54815" x="4527550" y="6134100"/>
          <p14:tracePt t="54831" x="4608513" y="6134100"/>
          <p14:tracePt t="54847" x="4643438" y="6134100"/>
          <p14:tracePt t="56125" x="4581525" y="6134100"/>
          <p14:tracePt t="56133" x="4537075" y="6134100"/>
          <p14:tracePt t="56141" x="4446588" y="6161088"/>
          <p14:tracePt t="56149" x="4367213" y="6161088"/>
          <p14:tracePt t="56164" x="4152900" y="6153150"/>
          <p14:tracePt t="56181" x="3894138" y="6134100"/>
          <p14:tracePt t="56198" x="3446463" y="6045200"/>
          <p14:tracePt t="56214" x="3125788" y="5991225"/>
          <p14:tracePt t="56231" x="2894013" y="5991225"/>
          <p14:tracePt t="56247" x="2759075" y="5973763"/>
          <p14:tracePt t="56264" x="2714625" y="5973763"/>
          <p14:tracePt t="56357" x="2687638" y="5965825"/>
          <p14:tracePt t="56365" x="2679700" y="5965825"/>
          <p14:tracePt t="56373" x="2660650" y="5965825"/>
          <p14:tracePt t="56382" x="2633663" y="5965825"/>
          <p14:tracePt t="56398" x="2571750" y="5946775"/>
          <p14:tracePt t="56414" x="2536825" y="5946775"/>
          <p14:tracePt t="56432" x="2527300" y="5946775"/>
          <p14:tracePt t="56469" x="2509838" y="5946775"/>
          <p14:tracePt t="56565" x="2500313" y="5938838"/>
          <p14:tracePt t="56750" x="2517775" y="5929313"/>
          <p14:tracePt t="56757" x="2571750" y="5929313"/>
          <p14:tracePt t="56765" x="2660650" y="5911850"/>
          <p14:tracePt t="56781" x="2928938" y="5875338"/>
          <p14:tracePt t="56798" x="3268663" y="5822950"/>
          <p14:tracePt t="56814" x="3633788" y="5786438"/>
          <p14:tracePt t="56831" x="3990975" y="5724525"/>
          <p14:tracePt t="56847" x="4419600" y="5670550"/>
          <p14:tracePt t="56864" x="4929188" y="5608638"/>
          <p14:tracePt t="56880" x="5491163" y="5545138"/>
          <p14:tracePt t="56897" x="6027738" y="5483225"/>
          <p14:tracePt t="56914" x="6483350" y="5419725"/>
          <p14:tracePt t="56931" x="6653213" y="5419725"/>
          <p14:tracePt t="56947" x="6670675" y="5419725"/>
          <p14:tracePt t="57053" x="6688138" y="5411788"/>
          <p14:tracePt t="57061" x="6724650" y="5411788"/>
          <p14:tracePt t="57069" x="6823075" y="5348288"/>
          <p14:tracePt t="57080" x="6956425" y="5251450"/>
          <p14:tracePt t="57097" x="7286625" y="4894263"/>
          <p14:tracePt t="57114" x="7491413" y="4446588"/>
          <p14:tracePt t="57131" x="7724775" y="4116388"/>
          <p14:tracePt t="57147" x="8027988" y="3643313"/>
          <p14:tracePt t="57164" x="8242300" y="3330575"/>
          <p14:tracePt t="57181" x="8340725" y="3000375"/>
          <p14:tracePt t="57197" x="8385175" y="2732088"/>
          <p14:tracePt t="57214" x="8385175" y="2643188"/>
          <p14:tracePt t="57231" x="8348663" y="2527300"/>
          <p14:tracePt t="57247" x="8304213" y="2455863"/>
          <p14:tracePt t="57264" x="8296275" y="2438400"/>
          <p14:tracePt t="57280" x="8286750" y="2419350"/>
          <p14:tracePt t="57297" x="8269288" y="2374900"/>
          <p14:tracePt t="57314" x="8242300" y="2330450"/>
          <p14:tracePt t="57331" x="8197850" y="2303463"/>
          <p14:tracePt t="57347" x="8161338" y="2251075"/>
          <p14:tracePt t="57389" x="8143875" y="2232025"/>
          <p14:tracePt t="57399" x="8143875" y="2214563"/>
          <p14:tracePt t="57414" x="8062913" y="2170113"/>
          <p14:tracePt t="57431" x="7929563" y="2108200"/>
          <p14:tracePt t="57447" x="7769225" y="2054225"/>
          <p14:tracePt t="57464" x="7562850" y="1990725"/>
          <p14:tracePt t="57481" x="7340600" y="1938338"/>
          <p14:tracePt t="57497" x="7134225" y="1866900"/>
          <p14:tracePt t="57514" x="7037388" y="1795463"/>
          <p14:tracePt t="57531" x="7000875" y="1751013"/>
          <p14:tracePt t="57547" x="6991350" y="1741488"/>
          <p14:tracePt t="57589" x="6973888" y="1731963"/>
          <p14:tracePt t="57598" x="6965950" y="1724025"/>
          <p14:tracePt t="57621" x="6956425" y="1714500"/>
          <p14:tracePt t="57637" x="6956425" y="1704975"/>
          <p14:tracePt t="57653" x="6946900" y="1697038"/>
          <p14:tracePt t="58406" x="6946900" y="1704975"/>
          <p14:tracePt t="58414" x="6946900" y="1714500"/>
          <p14:tracePt t="58421" x="6938963" y="1741488"/>
          <p14:tracePt t="58431" x="6938963" y="1758950"/>
          <p14:tracePt t="58447" x="6894513" y="1857375"/>
          <p14:tracePt t="58464" x="6804025" y="1990725"/>
          <p14:tracePt t="58481" x="6705600" y="2160588"/>
          <p14:tracePt t="58497" x="6537325" y="2393950"/>
          <p14:tracePt t="58514" x="6251575" y="2643188"/>
          <p14:tracePt t="58530" x="5911850" y="2919413"/>
          <p14:tracePt t="58547" x="5643563" y="3232150"/>
          <p14:tracePt t="58565" x="5348288" y="3490913"/>
          <p14:tracePt t="58566" x="5251450" y="3687763"/>
          <p14:tracePt t="58582" x="5062538" y="3902075"/>
          <p14:tracePt t="58598" x="4902200" y="4125913"/>
          <p14:tracePt t="58614" x="4795838" y="4313238"/>
          <p14:tracePt t="58631" x="4714875" y="4473575"/>
          <p14:tracePt t="58647" x="4670425" y="4589463"/>
          <p14:tracePt t="58664" x="4633913" y="4705350"/>
          <p14:tracePt t="58681" x="4589463" y="4822825"/>
          <p14:tracePt t="58697" x="4572000" y="4884738"/>
          <p14:tracePt t="58714" x="4562475" y="4911725"/>
          <p14:tracePt t="58731" x="4554538" y="4956175"/>
          <p14:tracePt t="58747" x="4518025" y="5018088"/>
          <p14:tracePt t="58764" x="4491038" y="5072063"/>
          <p14:tracePt t="58781" x="4465638" y="5108575"/>
          <p14:tracePt t="58798" x="4456113" y="5126038"/>
          <p14:tracePt t="58831" x="4456113" y="5133975"/>
          <p14:tracePt t="58847" x="4456113" y="5180013"/>
          <p14:tracePt t="58864" x="4456113" y="5224463"/>
          <p14:tracePt t="58881" x="4456113" y="5259388"/>
          <p14:tracePt t="58941" x="4473575" y="5295900"/>
          <p14:tracePt t="58965" x="4473575" y="5303838"/>
          <p14:tracePt t="58973" x="4473575" y="5313363"/>
          <p14:tracePt t="58982" x="4483100" y="5340350"/>
          <p14:tracePt t="58997" x="4491038" y="5348288"/>
          <p14:tracePt t="59021" x="4491038" y="5357813"/>
          <p14:tracePt t="59031" x="4500563" y="5367338"/>
          <p14:tracePt t="59047" x="4510088" y="5402263"/>
          <p14:tracePt t="59064" x="4527550" y="5419725"/>
          <p14:tracePt t="59080" x="4545013" y="5483225"/>
          <p14:tracePt t="59097" x="4581525" y="5518150"/>
          <p14:tracePt t="59131" x="4589463" y="5527675"/>
          <p14:tracePt t="59149" x="4598988" y="5537200"/>
          <p14:tracePt t="59164" x="4633913" y="5554663"/>
          <p14:tracePt t="59181" x="4768850" y="5616575"/>
          <p14:tracePt t="59197" x="4911725" y="5680075"/>
          <p14:tracePt t="59214" x="5018088" y="5741988"/>
          <p14:tracePt t="59231" x="5108575" y="5768975"/>
          <p14:tracePt t="59247" x="5187950" y="5795963"/>
          <p14:tracePt t="59264" x="5251450" y="5803900"/>
          <p14:tracePt t="59281" x="5259388" y="5803900"/>
          <p14:tracePt t="59373" x="5268913" y="5803900"/>
          <p14:tracePt t="59389" x="5295900" y="5803900"/>
          <p14:tracePt t="59397" x="5303838" y="5803900"/>
          <p14:tracePt t="59414" x="5313363" y="5803900"/>
          <p14:tracePt t="59421" x="5322888" y="5803900"/>
          <p14:tracePt t="59431" x="5348288" y="5803900"/>
          <p14:tracePt t="59447" x="5375275" y="5803900"/>
          <p14:tracePt t="59464" x="5411788" y="5803900"/>
          <p14:tracePt t="59790" x="5429250" y="5803900"/>
          <p14:tracePt t="59798" x="5438775" y="5813425"/>
          <p14:tracePt t="59829" x="5446713" y="5822950"/>
          <p14:tracePt t="59869" x="5465763" y="5848350"/>
          <p14:tracePt t="59885" x="5483225" y="5857875"/>
          <p14:tracePt t="59901" x="5491163" y="5867400"/>
          <p14:tracePt t="59925" x="5510213" y="5867400"/>
          <p14:tracePt t="59997" x="5518150" y="5867400"/>
          <p14:tracePt t="60101" x="5527675" y="5867400"/>
          <p14:tracePt t="60141" x="5545138" y="5867400"/>
          <p14:tracePt t="60157" x="5562600" y="5867400"/>
          <p14:tracePt t="60165" x="5572125" y="5867400"/>
          <p14:tracePt t="60173" x="5581650" y="5867400"/>
          <p14:tracePt t="60182" x="5616575" y="5867400"/>
          <p14:tracePt t="60197" x="5626100" y="5875338"/>
          <p14:tracePt t="60237" x="5634038" y="5875338"/>
          <p14:tracePt t="60581" x="5653088" y="5875338"/>
          <p14:tracePt t="61429" x="5680075" y="5875338"/>
          <p14:tracePt t="61461" x="5697538" y="5875338"/>
          <p14:tracePt t="61517" x="5705475" y="5875338"/>
          <p14:tracePt t="61541" x="5715000" y="5875338"/>
          <p14:tracePt t="61645" x="5724525" y="5875338"/>
          <p14:tracePt t="62446" x="5741988" y="5875338"/>
          <p14:tracePt t="62469" x="5751513" y="5875338"/>
          <p14:tracePt t="62485" x="5786438" y="5875338"/>
          <p14:tracePt t="62493" x="5795963" y="5875338"/>
          <p14:tracePt t="62501" x="5813425" y="5875338"/>
          <p14:tracePt t="62514" x="5840413" y="5875338"/>
          <p14:tracePt t="62530" x="5867400" y="5875338"/>
          <p14:tracePt t="62547" x="5894388" y="5875338"/>
          <p14:tracePt t="62989" x="5857875" y="5875338"/>
          <p14:tracePt t="62998" x="5840413" y="5857875"/>
          <p14:tracePt t="63014" x="5813425" y="5840413"/>
          <p14:tracePt t="63205" x="5840413" y="5840413"/>
          <p14:tracePt t="63214" x="5911850" y="5840413"/>
          <p14:tracePt t="63221" x="5965825" y="5813425"/>
          <p14:tracePt t="63231" x="6037263" y="5732463"/>
          <p14:tracePt t="63247" x="6081713" y="5500688"/>
          <p14:tracePt t="63264" x="6197600" y="5251450"/>
          <p14:tracePt t="63280" x="6303963" y="4991100"/>
          <p14:tracePt t="63297" x="6438900" y="4697413"/>
          <p14:tracePt t="63314" x="6572250" y="4367213"/>
          <p14:tracePt t="63330" x="6688138" y="3956050"/>
          <p14:tracePt t="63347" x="6786563" y="3616325"/>
          <p14:tracePt t="63364" x="6858000" y="3313113"/>
          <p14:tracePt t="63381" x="6911975" y="2874963"/>
          <p14:tracePt t="63397" x="6911975" y="2633663"/>
          <p14:tracePt t="63414" x="6911975" y="2608263"/>
          <p14:tracePt t="63549" x="6919913" y="2608263"/>
          <p14:tracePt t="63557" x="6946900" y="2643188"/>
          <p14:tracePt t="63566" x="6973888" y="2643188"/>
          <p14:tracePt t="63580" x="6983413" y="2643188"/>
          <p14:tracePt t="63598" x="6983413" y="2608263"/>
          <p14:tracePt t="63614" x="7000875" y="2419350"/>
          <p14:tracePt t="63630" x="7010400" y="2251075"/>
          <p14:tracePt t="63647" x="7054850" y="2108200"/>
          <p14:tracePt t="63664" x="7116763" y="2009775"/>
          <p14:tracePt t="63680" x="7161213" y="1874838"/>
          <p14:tracePt t="63697" x="7224713" y="1687513"/>
          <p14:tracePt t="63714" x="7331075" y="1438275"/>
          <p14:tracePt t="63730" x="7402513" y="1231900"/>
          <p14:tracePt t="63747" x="7491413" y="1000125"/>
          <p14:tracePt t="63764" x="7545388" y="839788"/>
          <p14:tracePt t="63781" x="7572375" y="768350"/>
          <p14:tracePt t="63797" x="7581900" y="723900"/>
          <p14:tracePt t="63814" x="7581900" y="696913"/>
          <p14:tracePt t="63830" x="7589838" y="687388"/>
          <p14:tracePt t="63847" x="7599363" y="669925"/>
          <p14:tracePt t="63864" x="7616825" y="642938"/>
          <p14:tracePt t="63880" x="7616825" y="625475"/>
          <p14:tracePt t="63897" x="7616825" y="615950"/>
          <p14:tracePt t="63913" x="7626350" y="608013"/>
          <p14:tracePt t="64005" x="7608888" y="588963"/>
          <p14:tracePt t="64014" x="7599363" y="588963"/>
          <p14:tracePt t="64021" x="7589838" y="588963"/>
          <p14:tracePt t="64030" x="7572375" y="588963"/>
          <p14:tracePt t="64047" x="7537450" y="608013"/>
          <p14:tracePt t="64080" x="7500938" y="625475"/>
          <p14:tracePt t="64109" x="7500938" y="652463"/>
          <p14:tracePt t="64117" x="7491413" y="660400"/>
          <p14:tracePt t="64141" x="7473950" y="669925"/>
          <p14:tracePt t="64213" x="7466013" y="696913"/>
          <p14:tracePt t="64510" x="7456488" y="696913"/>
          <p14:tracePt t="64517" x="7439025" y="704850"/>
          <p14:tracePt t="64534" x="7419975" y="714375"/>
          <p14:tracePt t="64566" x="7412038" y="723900"/>
          <p14:tracePt t="64574" x="7394575" y="750888"/>
          <p14:tracePt t="64582" x="7394575" y="758825"/>
          <p14:tracePt t="64599" x="7394575" y="768350"/>
          <p14:tracePt t="64615" x="7394575" y="776288"/>
          <p14:tracePt t="64630" x="7394575" y="785813"/>
          <p14:tracePt t="64646" x="7394575" y="812800"/>
          <p14:tracePt t="64701" x="7394575" y="822325"/>
          <p14:tracePt t="64733" x="7412038" y="803275"/>
          <p14:tracePt t="64741" x="7439025" y="795338"/>
          <p14:tracePt t="64749" x="7439025" y="785813"/>
          <p14:tracePt t="64763" x="7446963" y="758825"/>
          <p14:tracePt t="65053" x="7446963" y="768350"/>
          <p14:tracePt t="65109" x="7446963" y="776288"/>
          <p14:tracePt t="65214" x="7446963" y="785813"/>
          <p14:tracePt t="65222" x="7446963" y="803275"/>
          <p14:tracePt t="65232" x="7446963" y="812800"/>
          <p14:tracePt t="65247" x="7446963" y="839788"/>
          <p14:tracePt t="65264" x="7466013" y="884238"/>
          <p14:tracePt t="65280" x="7491413" y="965200"/>
          <p14:tracePt t="65297" x="7500938" y="1044575"/>
          <p14:tracePt t="65313" x="7500938" y="1152525"/>
          <p14:tracePt t="65331" x="7500938" y="1276350"/>
          <p14:tracePt t="65347" x="7500938" y="1347788"/>
          <p14:tracePt t="65364" x="7483475" y="1428750"/>
          <p14:tracePt t="65381" x="7446963" y="1509713"/>
          <p14:tracePt t="65397" x="7419975" y="1554163"/>
          <p14:tracePt t="65414" x="7358063" y="1633538"/>
          <p14:tracePt t="65431" x="7348538" y="1660525"/>
          <p14:tracePt t="65464" x="7323138" y="1714500"/>
          <p14:tracePt t="65480" x="7313613" y="1758950"/>
          <p14:tracePt t="65497" x="7296150" y="1795463"/>
          <p14:tracePt t="65513" x="7286625" y="1839913"/>
          <p14:tracePt t="65530" x="7286625" y="1874838"/>
          <p14:tracePt t="65547" x="7286625" y="1901825"/>
          <p14:tracePt t="65564" x="7286625" y="1946275"/>
          <p14:tracePt t="65580" x="7286625" y="2009775"/>
          <p14:tracePt t="65597" x="7286625" y="2062163"/>
          <p14:tracePt t="65614" x="7286625" y="2116138"/>
          <p14:tracePt t="65631" x="7286625" y="2197100"/>
          <p14:tracePt t="65647" x="7286625" y="2322513"/>
          <p14:tracePt t="65663" x="7286625" y="2393950"/>
          <p14:tracePt t="65680" x="7348538" y="2509838"/>
          <p14:tracePt t="65697" x="7402513" y="2616200"/>
          <p14:tracePt t="65713" x="7483475" y="2732088"/>
          <p14:tracePt t="65730" x="7554913" y="2830513"/>
          <p14:tracePt t="65747" x="7724775" y="2982913"/>
          <p14:tracePt t="65763" x="7956550" y="3089275"/>
          <p14:tracePt t="65781" x="8188325" y="3197225"/>
          <p14:tracePt t="65797" x="8323263" y="3259138"/>
          <p14:tracePt t="65813" x="8331200" y="3268663"/>
          <p14:tracePt t="65973" x="8348663" y="3268663"/>
          <p14:tracePt t="65982" x="8358188" y="3276600"/>
          <p14:tracePt t="65989" x="8375650" y="3303588"/>
          <p14:tracePt t="66005" x="8385175" y="3340100"/>
          <p14:tracePt t="66015" x="8412163" y="3367088"/>
          <p14:tracePt t="66093" x="8420100" y="3375025"/>
          <p14:tracePt t="66101" x="8429625" y="3384550"/>
          <p14:tracePt t="66125" x="8429625" y="3402013"/>
          <p14:tracePt t="66173" x="8429625" y="3411538"/>
          <p14:tracePt t="66197" x="8420100" y="3419475"/>
          <p14:tracePt t="66229" x="8412163" y="3429000"/>
          <p14:tracePt t="66261" x="8402638" y="3438525"/>
          <p14:tracePt t="66285" x="8402638" y="3446463"/>
          <p14:tracePt t="66589" x="8385175" y="3446463"/>
          <p14:tracePt t="66597" x="8375650" y="3438525"/>
          <p14:tracePt t="66605" x="8375650" y="3429000"/>
          <p14:tracePt t="66621" x="8375650" y="3419475"/>
          <p14:tracePt t="66630" x="8375650" y="3411538"/>
          <p14:tracePt t="66647" x="8348663" y="3357563"/>
          <p14:tracePt t="66663" x="8340725" y="3303588"/>
          <p14:tracePt t="66680" x="8277225" y="3187700"/>
          <p14:tracePt t="66697" x="8180388" y="3000375"/>
          <p14:tracePt t="66713" x="8045450" y="2759075"/>
          <p14:tracePt t="66730" x="7966075" y="2571750"/>
          <p14:tracePt t="66747" x="7912100" y="2347913"/>
          <p14:tracePt t="66763" x="7840663" y="2143125"/>
          <p14:tracePt t="66780" x="7786688" y="1893888"/>
          <p14:tracePt t="66797" x="7680325" y="1517650"/>
          <p14:tracePt t="66814" x="7589838" y="1285875"/>
          <p14:tracePt t="66830" x="7510463" y="1108075"/>
          <p14:tracePt t="66846" x="7491413" y="1054100"/>
          <p14:tracePt t="66863" x="7483475" y="1009650"/>
          <p14:tracePt t="66880" x="7466013" y="990600"/>
          <p14:tracePt t="66913" x="7466013" y="955675"/>
          <p14:tracePt t="66930" x="7466013" y="946150"/>
          <p14:tracePt t="66947" x="7466013" y="928688"/>
          <p14:tracePt t="66963" x="7466013" y="901700"/>
          <p14:tracePt t="66998" x="7466013" y="893763"/>
          <p14:tracePt t="67021" x="7466013" y="884238"/>
          <p14:tracePt t="67030" x="7466013" y="874713"/>
          <p14:tracePt t="67046" x="7446963" y="839788"/>
          <p14:tracePt t="67063" x="7446963" y="830263"/>
          <p14:tracePt t="67125" x="7439025" y="822325"/>
          <p14:tracePt t="67213" x="7429500" y="839788"/>
          <p14:tracePt t="67229" x="7429500" y="857250"/>
          <p14:tracePt t="67246" x="7429500" y="874713"/>
          <p14:tracePt t="67261" x="7429500" y="884238"/>
          <p14:tracePt t="67269" x="7429500" y="893763"/>
          <p14:tracePt t="67285" x="7429500" y="928688"/>
          <p14:tracePt t="67297" x="7429500" y="938213"/>
          <p14:tracePt t="67313" x="7429500" y="965200"/>
          <p14:tracePt t="67330" x="7429500" y="1009650"/>
          <p14:tracePt t="67347" x="7429500" y="1017588"/>
          <p14:tracePt t="67363" x="7429500" y="1054100"/>
          <p14:tracePt t="67380" x="7429500" y="1062038"/>
          <p14:tracePt t="67398" x="7429500" y="1071563"/>
          <p14:tracePt t="67414" x="7429500" y="1108075"/>
          <p14:tracePt t="67430" x="7429500" y="1125538"/>
          <p14:tracePt t="67446" x="7429500" y="1169988"/>
          <p14:tracePt t="67463" x="7429500" y="1196975"/>
          <p14:tracePt t="67480" x="7429500" y="1214438"/>
          <p14:tracePt t="67497" x="7429500" y="1223963"/>
          <p14:tracePt t="67513" x="7429500" y="1231900"/>
          <p14:tracePt t="67530" x="7429500" y="1250950"/>
          <p14:tracePt t="67547" x="7429500" y="1258888"/>
          <p14:tracePt t="67563" x="7429500" y="1285875"/>
          <p14:tracePt t="67580" x="7429500" y="1312863"/>
          <p14:tracePt t="67597" x="7429500" y="1357313"/>
          <p14:tracePt t="67614" x="7429500" y="1374775"/>
          <p14:tracePt t="67630" x="7429500" y="1411288"/>
          <p14:tracePt t="67647" x="7419975" y="1446213"/>
          <p14:tracePt t="67664" x="7402513" y="1482725"/>
          <p14:tracePt t="67680" x="7402513" y="1527175"/>
          <p14:tracePt t="67697" x="7402513" y="1544638"/>
          <p14:tracePt t="67713" x="7402513" y="1589088"/>
          <p14:tracePt t="67730" x="7402513" y="1608138"/>
          <p14:tracePt t="67747" x="7402513" y="1616075"/>
          <p14:tracePt t="67763" x="7402513" y="1633538"/>
          <p14:tracePt t="67780" x="7402513" y="1660525"/>
          <p14:tracePt t="67797" x="7394575" y="1704975"/>
          <p14:tracePt t="67814" x="7394575" y="1714500"/>
          <p14:tracePt t="67830" x="7394575" y="1724025"/>
          <p14:tracePt t="67863" x="7394575" y="1741488"/>
          <p14:tracePt t="67880" x="7394575" y="1768475"/>
          <p14:tracePt t="67897" x="7394575" y="1795463"/>
          <p14:tracePt t="67913" x="7385050" y="1830388"/>
          <p14:tracePt t="67930" x="7385050" y="1893888"/>
          <p14:tracePt t="67947" x="7367588" y="1928813"/>
          <p14:tracePt t="67963" x="7367588" y="1938338"/>
          <p14:tracePt t="67980" x="7367588" y="1946275"/>
          <p14:tracePt t="67998" x="7367588" y="1973263"/>
          <p14:tracePt t="68014" x="7367588" y="1990725"/>
          <p14:tracePt t="68030" x="7367588" y="2017713"/>
          <p14:tracePt t="68047" x="7340600" y="2044700"/>
          <p14:tracePt t="68229" x="7340600" y="2054225"/>
          <p14:tracePt t="68245" x="7375525" y="2054225"/>
          <p14:tracePt t="68253" x="7412038" y="2054225"/>
          <p14:tracePt t="68263" x="7456488" y="2071688"/>
          <p14:tracePt t="68280" x="7527925" y="2071688"/>
          <p14:tracePt t="68297" x="7643813" y="2098675"/>
          <p14:tracePt t="68313" x="7724775" y="2098675"/>
          <p14:tracePt t="68330" x="7831138" y="2125663"/>
          <p14:tracePt t="68347" x="7920038" y="2125663"/>
          <p14:tracePt t="68363" x="8001000" y="2143125"/>
          <p14:tracePt t="68381" x="8099425" y="2143125"/>
          <p14:tracePt t="68397" x="8126413" y="2143125"/>
          <p14:tracePt t="68413" x="8134350" y="2143125"/>
          <p14:tracePt t="68430" x="8180388" y="2143125"/>
          <p14:tracePt t="68447" x="8188325" y="2143125"/>
          <p14:tracePt t="68463" x="8205788" y="2143125"/>
          <p14:tracePt t="68582" x="8215313" y="2143125"/>
          <p14:tracePt t="68605" x="8224838" y="2143125"/>
          <p14:tracePt t="68621" x="8251825" y="2160588"/>
          <p14:tracePt t="68653" x="8259763" y="2187575"/>
          <p14:tracePt t="68661" x="8277225" y="2197100"/>
          <p14:tracePt t="68669" x="8277225" y="2205038"/>
          <p14:tracePt t="68680" x="8277225" y="2214563"/>
          <p14:tracePt t="68697" x="8277225" y="2241550"/>
          <p14:tracePt t="68713" x="8277225" y="2259013"/>
          <p14:tracePt t="68730" x="8277225" y="2276475"/>
          <p14:tracePt t="68747" x="8277225" y="2303463"/>
          <p14:tracePt t="68763" x="8277225" y="2322513"/>
          <p14:tracePt t="68780" x="8277225" y="2330450"/>
          <p14:tracePt t="68797" x="8277225" y="2374900"/>
          <p14:tracePt t="68814" x="8277225" y="2393950"/>
          <p14:tracePt t="68830" x="8286750" y="2455863"/>
          <p14:tracePt t="68846" x="8313738" y="2517775"/>
          <p14:tracePt t="68863" x="8313738" y="2562225"/>
          <p14:tracePt t="68880" x="8331200" y="2598738"/>
          <p14:tracePt t="68897" x="8331200" y="2608263"/>
          <p14:tracePt t="68913" x="8331200" y="2616200"/>
          <p14:tracePt t="68946" x="8331200" y="2625725"/>
          <p14:tracePt t="68973" x="8331200" y="2660650"/>
          <p14:tracePt t="68989" x="8323263" y="2670175"/>
          <p14:tracePt t="69014" x="8313738" y="2679700"/>
          <p14:tracePt t="69021" x="8286750" y="2705100"/>
          <p14:tracePt t="69037" x="8277225" y="2714625"/>
          <p14:tracePt t="69061" x="8269288" y="2724150"/>
          <p14:tracePt t="69117" x="8259763" y="2732088"/>
          <p14:tracePt t="69125" x="8251825" y="2732088"/>
          <p14:tracePt t="69133" x="8232775" y="2741613"/>
          <p14:tracePt t="69149" x="8224838" y="2741613"/>
          <p14:tracePt t="69163" x="8215313" y="2741613"/>
          <p14:tracePt t="69180" x="8188325" y="2741613"/>
          <p14:tracePt t="69197" x="8143875" y="2768600"/>
          <p14:tracePt t="69214" x="8134350" y="2768600"/>
          <p14:tracePt t="69230" x="8108950" y="2776538"/>
          <p14:tracePt t="69247" x="8089900" y="2776538"/>
          <p14:tracePt t="69263" x="8054975" y="2786063"/>
          <p14:tracePt t="69280" x="8010525" y="2795588"/>
          <p14:tracePt t="69297" x="7939088" y="2830513"/>
          <p14:tracePt t="69313" x="7885113" y="2840038"/>
          <p14:tracePt t="69330" x="7823200" y="2857500"/>
          <p14:tracePt t="69363" x="7813675" y="2867025"/>
          <p14:tracePt t="69380" x="7804150" y="2867025"/>
          <p14:tracePt t="69397" x="7751763" y="2911475"/>
          <p14:tracePt t="69414" x="7724775" y="2911475"/>
          <p14:tracePt t="69430" x="7705725" y="2919413"/>
          <p14:tracePt t="69447" x="7670800" y="2946400"/>
          <p14:tracePt t="69463" x="7643813" y="2955925"/>
          <p14:tracePt t="69480" x="7616825" y="2965450"/>
          <p14:tracePt t="69497" x="7581900" y="2973388"/>
          <p14:tracePt t="69513" x="7545388" y="3017838"/>
          <p14:tracePt t="69530" x="7537450" y="3027363"/>
          <p14:tracePt t="69547" x="7491413" y="3044825"/>
          <p14:tracePt t="69563" x="7473950" y="3062288"/>
          <p14:tracePt t="69580" x="7439025" y="3089275"/>
          <p14:tracePt t="69597" x="7412038" y="3098800"/>
          <p14:tracePt t="69613" x="7375525" y="3143250"/>
          <p14:tracePt t="69630" x="7348538" y="3152775"/>
          <p14:tracePt t="69646" x="7304088" y="3170238"/>
          <p14:tracePt t="69663" x="7296150" y="3179763"/>
          <p14:tracePt t="69697" x="7286625" y="3197225"/>
          <p14:tracePt t="69941" x="7286625" y="3205163"/>
          <p14:tracePt t="69973" x="7313613" y="3214688"/>
          <p14:tracePt t="69989" x="7323138" y="3224213"/>
          <p14:tracePt t="70013" x="7331075" y="3232150"/>
          <p14:tracePt t="70030" x="7340600" y="3241675"/>
          <p14:tracePt t="70037" x="7340600" y="3268663"/>
          <p14:tracePt t="70047" x="7367588" y="3295650"/>
          <p14:tracePt t="70063" x="7412038" y="3330575"/>
          <p14:tracePt t="70080" x="7429500" y="3357563"/>
          <p14:tracePt t="70125" x="7446963" y="3367088"/>
          <p14:tracePt t="70133" x="7456488" y="3367088"/>
          <p14:tracePt t="70141" x="7491413" y="3384550"/>
          <p14:tracePt t="70149" x="7510463" y="3384550"/>
          <p14:tracePt t="70163" x="7572375" y="3411538"/>
          <p14:tracePt t="70180" x="7724775" y="3419475"/>
          <p14:tracePt t="70197" x="7875588" y="3438525"/>
          <p14:tracePt t="70214" x="7929563" y="3446463"/>
          <p14:tracePt t="70246" x="7956550" y="3446463"/>
          <p14:tracePt t="70263" x="7966075" y="3446463"/>
          <p14:tracePt t="70280" x="8010525" y="3473450"/>
          <p14:tracePt t="70297" x="8072438" y="3482975"/>
          <p14:tracePt t="70313" x="8188325" y="3500438"/>
          <p14:tracePt t="70330" x="8277225" y="3517900"/>
          <p14:tracePt t="70347" x="8358188" y="3517900"/>
          <p14:tracePt t="70363" x="8402638" y="3517900"/>
          <p14:tracePt t="70380" x="8412163" y="3517900"/>
          <p14:tracePt t="70453" x="8420100" y="3527425"/>
          <p14:tracePt t="70469" x="8420100" y="3536950"/>
          <p14:tracePt t="70509" x="8429625" y="3544888"/>
          <p14:tracePt t="70981" x="8456613" y="3544888"/>
          <p14:tracePt t="72166" x="8466138" y="3544888"/>
          <p14:tracePt t="73605" x="8402638" y="3544888"/>
          <p14:tracePt t="73614" x="8340725" y="3527425"/>
          <p14:tracePt t="73621" x="8215313" y="3490913"/>
          <p14:tracePt t="73631" x="8062913" y="3446463"/>
          <p14:tracePt t="73647" x="7715250" y="3295650"/>
          <p14:tracePt t="73663" x="7456488" y="3125788"/>
          <p14:tracePt t="73680" x="7251700" y="2884488"/>
          <p14:tracePt t="73696" x="7134225" y="2697163"/>
          <p14:tracePt t="73714" x="7045325" y="2509838"/>
          <p14:tracePt t="73730" x="7018338" y="2411413"/>
          <p14:tracePt t="73746" x="7010400" y="2347913"/>
          <p14:tracePt t="73763" x="6991350" y="2303463"/>
          <p14:tracePt t="73780" x="6983413" y="2259013"/>
          <p14:tracePt t="73797" x="6956425" y="2143125"/>
          <p14:tracePt t="73814" x="6956425" y="2133600"/>
          <p14:tracePt t="73830" x="6956425" y="2108200"/>
          <p14:tracePt t="73846" x="6956425" y="2098675"/>
          <p14:tracePt t="73863" x="6956425" y="2081213"/>
          <p14:tracePt t="73880" x="6946900" y="2027238"/>
          <p14:tracePt t="73896" x="6929438" y="1965325"/>
          <p14:tracePt t="73913" x="6919913" y="1938338"/>
          <p14:tracePt t="73981" x="6919913" y="1928813"/>
          <p14:tracePt t="73997" x="6919913" y="1919288"/>
          <p14:tracePt t="74005" x="6919913" y="1911350"/>
          <p14:tracePt t="74014" x="6919913" y="1874838"/>
          <p14:tracePt t="74037" x="6919913" y="1866900"/>
          <p14:tracePt t="74061" x="6919913" y="1857375"/>
          <p14:tracePt t="74077" x="6919913" y="1830388"/>
          <p14:tracePt t="74085" x="6919913" y="1822450"/>
          <p14:tracePt t="74096" x="6919913" y="1803400"/>
          <p14:tracePt t="74113" x="6919913" y="1768475"/>
          <p14:tracePt t="74130" x="6919913" y="1751013"/>
          <p14:tracePt t="74146" x="6919913" y="1724025"/>
          <p14:tracePt t="74541" x="6919913" y="1758950"/>
          <p14:tracePt t="74549" x="6919913" y="1812925"/>
          <p14:tracePt t="74557" x="6919913" y="1839913"/>
          <p14:tracePt t="74565" x="6919913" y="1893888"/>
          <p14:tracePt t="74580" x="6919913" y="1965325"/>
          <p14:tracePt t="74597" x="6919913" y="2232025"/>
          <p14:tracePt t="74614" x="6858000" y="2500313"/>
          <p14:tracePt t="74630" x="6759575" y="2822575"/>
          <p14:tracePt t="74647" x="6661150" y="3232150"/>
          <p14:tracePt t="74663" x="6589713" y="3670300"/>
          <p14:tracePt t="74680" x="6500813" y="4133850"/>
          <p14:tracePt t="74696" x="6500813" y="4537075"/>
          <p14:tracePt t="74713" x="6500813" y="4822825"/>
          <p14:tracePt t="74730" x="6562725" y="5054600"/>
          <p14:tracePt t="74746" x="6661150" y="5160963"/>
          <p14:tracePt t="74763" x="6670675" y="5160963"/>
          <p14:tracePt t="74780" x="6680200" y="5160963"/>
          <p14:tracePt t="74909" x="6680200" y="5187950"/>
          <p14:tracePt t="74917" x="6680200" y="5197475"/>
          <p14:tracePt t="74930" x="6680200" y="5205413"/>
          <p14:tracePt t="74946" x="6680200" y="5251450"/>
          <p14:tracePt t="74963" x="6680200" y="5295900"/>
          <p14:tracePt t="74980" x="6680200" y="5322888"/>
          <p14:tracePt t="74997" x="6680200" y="5375275"/>
          <p14:tracePt t="75013" x="6680200" y="5438775"/>
          <p14:tracePt t="75030" x="6680200" y="5500688"/>
          <p14:tracePt t="75046" x="6653213" y="5581650"/>
          <p14:tracePt t="75063" x="6608763" y="5643563"/>
          <p14:tracePt t="75080" x="6554788" y="5715000"/>
          <p14:tracePt t="75096" x="6510338" y="5759450"/>
          <p14:tracePt t="75113" x="6483350" y="5786438"/>
          <p14:tracePt t="75205" x="6473825" y="5795963"/>
          <p14:tracePt t="75229" x="6465888" y="5795963"/>
          <p14:tracePt t="75261" x="6456363" y="5776913"/>
          <p14:tracePt t="75269" x="6456363" y="5768975"/>
          <p14:tracePt t="75280" x="6429375" y="5732463"/>
          <p14:tracePt t="75296" x="6411913" y="5715000"/>
          <p14:tracePt t="75313" x="6402388" y="5680075"/>
          <p14:tracePt t="75330" x="6402388" y="5653088"/>
          <p14:tracePt t="75346" x="6402388" y="5616575"/>
          <p14:tracePt t="75363" x="6402388" y="5562600"/>
          <p14:tracePt t="75380" x="6446838" y="5456238"/>
          <p14:tracePt t="75397" x="6456363" y="5438775"/>
          <p14:tracePt t="75485" x="6465888" y="5429250"/>
          <p14:tracePt t="75501" x="6465888" y="5438775"/>
          <p14:tracePt t="75509" x="6465888" y="5446713"/>
          <p14:tracePt t="75517" x="6465888" y="5456238"/>
          <p14:tracePt t="75530" x="6465888" y="5491163"/>
          <p14:tracePt t="75546" x="6465888" y="5527675"/>
          <p14:tracePt t="75563" x="6465888" y="5545138"/>
          <p14:tracePt t="75580" x="6465888" y="5554663"/>
          <p14:tracePt t="75693" x="6465888" y="5562600"/>
          <p14:tracePt t="75709" x="6465888" y="5581650"/>
          <p14:tracePt t="75789" x="6465888" y="5599113"/>
          <p14:tracePt t="75797" x="6465888" y="5608638"/>
          <p14:tracePt t="75805" x="6473825" y="5616575"/>
          <p14:tracePt t="75814" x="6483350" y="5626100"/>
          <p14:tracePt t="75893" x="6483350" y="5653088"/>
          <p14:tracePt t="75909" x="6483350" y="5661025"/>
          <p14:tracePt t="75957" x="6491288" y="5670550"/>
          <p14:tracePt t="76021" x="6500813" y="5670550"/>
          <p14:tracePt t="76037" x="6537325" y="5670550"/>
          <p14:tracePt t="76117" x="6545263" y="5670550"/>
          <p14:tracePt t="76125" x="6562725" y="5661025"/>
          <p14:tracePt t="76141" x="6589713" y="5643563"/>
          <p14:tracePt t="76149" x="6608763" y="5643563"/>
          <p14:tracePt t="76163" x="6626225" y="5634038"/>
          <p14:tracePt t="76179" x="6670675" y="5608638"/>
          <p14:tracePt t="76197" x="6769100" y="5572125"/>
          <p14:tracePt t="76214" x="6831013" y="5545138"/>
          <p14:tracePt t="76230" x="6946900" y="5473700"/>
          <p14:tracePt t="76246" x="7099300" y="5357813"/>
          <p14:tracePt t="76263" x="7313613" y="5214938"/>
          <p14:tracePt t="76280" x="7466013" y="5099050"/>
          <p14:tracePt t="76296" x="7537450" y="5000625"/>
          <p14:tracePt t="76313" x="7589838" y="4884738"/>
          <p14:tracePt t="76330" x="7626350" y="4679950"/>
          <p14:tracePt t="76346" x="7697788" y="4411663"/>
          <p14:tracePt t="76363" x="7777163" y="4089400"/>
          <p14:tracePt t="76380" x="7885113" y="3813175"/>
          <p14:tracePt t="76397" x="8018463" y="3500438"/>
          <p14:tracePt t="76413" x="8108950" y="3330575"/>
          <p14:tracePt t="76430" x="8134350" y="3224213"/>
          <p14:tracePt t="76446" x="8188325" y="3098800"/>
          <p14:tracePt t="76463" x="8215313" y="3036888"/>
          <p14:tracePt t="76496" x="8215313" y="3027363"/>
          <p14:tracePt t="76573" x="8215313" y="2990850"/>
          <p14:tracePt t="76581" x="8215313" y="2973388"/>
          <p14:tracePt t="76589" x="8215313" y="2965450"/>
          <p14:tracePt t="76598" x="8215313" y="2911475"/>
          <p14:tracePt t="76614" x="8215313" y="2874963"/>
          <p14:tracePt t="76631" x="8215313" y="2867025"/>
          <p14:tracePt t="76878" x="8197850" y="2874963"/>
          <p14:tracePt t="76886" x="8153400" y="2919413"/>
          <p14:tracePt t="76897" x="8116888" y="2928938"/>
          <p14:tracePt t="76913" x="8018463" y="3000375"/>
          <p14:tracePt t="76930" x="7902575" y="3071813"/>
          <p14:tracePt t="76946" x="7715250" y="3160713"/>
          <p14:tracePt t="76963" x="7599363" y="3187700"/>
          <p14:tracePt t="76980" x="7456488" y="3214688"/>
          <p14:tracePt t="76996" x="7429500" y="3214688"/>
          <p14:tracePt t="77031" x="7419975" y="3232150"/>
          <p14:tracePt t="77046" x="7402513" y="3232150"/>
          <p14:tracePt t="77063" x="7358063" y="3232150"/>
          <p14:tracePt t="77080" x="7340600" y="3232150"/>
          <p14:tracePt t="77097" x="7323138" y="3232150"/>
          <p14:tracePt t="77130" x="7304088" y="3232150"/>
          <p14:tracePt t="77146" x="7286625" y="3251200"/>
          <p14:tracePt t="77163" x="7269163" y="3268663"/>
          <p14:tracePt t="77181" x="7259638" y="3286125"/>
          <p14:tracePt t="77198" x="7242175" y="3295650"/>
          <p14:tracePt t="77221" x="7242175" y="3313113"/>
          <p14:tracePt t="77231" x="7242175" y="3322638"/>
          <p14:tracePt t="77246" x="7242175" y="3367088"/>
          <p14:tracePt t="77263" x="7259638" y="3465513"/>
          <p14:tracePt t="77279" x="7304088" y="3625850"/>
          <p14:tracePt t="77296" x="7340600" y="3822700"/>
          <p14:tracePt t="77313" x="7340600" y="4017963"/>
          <p14:tracePt t="77330" x="7385050" y="4170363"/>
          <p14:tracePt t="77346" x="7385050" y="4348163"/>
          <p14:tracePt t="77363" x="7385050" y="4491038"/>
          <p14:tracePt t="77380" x="7304088" y="4679950"/>
          <p14:tracePt t="77397" x="7242175" y="4830763"/>
          <p14:tracePt t="77413" x="7205663" y="4894263"/>
          <p14:tracePt t="77430" x="7143750" y="4983163"/>
          <p14:tracePt t="77446" x="7089775" y="5037138"/>
          <p14:tracePt t="77463" x="7062788" y="5081588"/>
          <p14:tracePt t="77479" x="7037388" y="5126038"/>
          <p14:tracePt t="77496" x="7018338" y="5153025"/>
          <p14:tracePt t="77513" x="7010400" y="5197475"/>
          <p14:tracePt t="77530" x="6983413" y="5232400"/>
          <p14:tracePt t="77546" x="6973888" y="5241925"/>
          <p14:tracePt t="77563" x="6946900" y="5286375"/>
          <p14:tracePt t="77580" x="6911975" y="5340350"/>
          <p14:tracePt t="77597" x="6884988" y="5375275"/>
          <p14:tracePt t="77613" x="6884988" y="5402263"/>
          <p14:tracePt t="77630" x="6884988" y="5411788"/>
          <p14:tracePt t="77646" x="6875463" y="5446713"/>
          <p14:tracePt t="77663" x="6867525" y="5456238"/>
          <p14:tracePt t="77679" x="6867525" y="5473700"/>
          <p14:tracePt t="77696" x="6867525" y="5518150"/>
          <p14:tracePt t="77713" x="6858000" y="5562600"/>
          <p14:tracePt t="77730" x="6840538" y="5626100"/>
          <p14:tracePt t="77746" x="6831013" y="5643563"/>
          <p14:tracePt t="77763" x="6831013" y="5661025"/>
          <p14:tracePt t="77780" x="6831013" y="5680075"/>
          <p14:tracePt t="77796" x="6831013" y="5688013"/>
          <p14:tracePt t="77814" x="6831013" y="5705475"/>
          <p14:tracePt t="77830" x="6831013" y="5741988"/>
          <p14:tracePt t="77846" x="6831013" y="5759450"/>
          <p14:tracePt t="77863" x="6831013" y="5786438"/>
          <p14:tracePt t="77880" x="6831013" y="5795963"/>
          <p14:tracePt t="77925" x="6831013" y="5803900"/>
          <p14:tracePt t="78037" x="6831013" y="5813425"/>
          <p14:tracePt t="78093" x="6831013" y="5840413"/>
          <p14:tracePt t="78142" x="6831013" y="5848350"/>
          <p14:tracePt t="78157" x="6831013" y="5857875"/>
          <p14:tracePt t="78173" x="6831013" y="5867400"/>
          <p14:tracePt t="78421" x="6840538" y="5875338"/>
          <p14:tracePt t="78550" x="6858000" y="5875338"/>
          <p14:tracePt t="78670" x="6867525" y="5875338"/>
          <p14:tracePt t="78926" x="6875463" y="5875338"/>
          <p14:tracePt t="78942" x="6884988" y="5867400"/>
          <p14:tracePt t="78950" x="6894513" y="5840413"/>
          <p14:tracePt t="78963" x="6919913" y="5813425"/>
          <p14:tracePt t="78980" x="6946900" y="5768975"/>
          <p14:tracePt t="78997" x="7027863" y="5724525"/>
          <p14:tracePt t="79013" x="7180263" y="5705475"/>
          <p14:tracePt t="79030" x="7251700" y="5688013"/>
          <p14:tracePt t="79047" x="7304088" y="5688013"/>
          <p14:tracePt t="79063" x="7323138" y="5688013"/>
          <p14:tracePt t="79080" x="7367588" y="5688013"/>
          <p14:tracePt t="79096" x="7375525" y="5688013"/>
          <p14:tracePt t="79133" x="7394575" y="5688013"/>
          <p14:tracePt t="79149" x="7419975" y="5680075"/>
          <p14:tracePt t="79163" x="7429500" y="5670550"/>
          <p14:tracePt t="79180" x="7456488" y="5670550"/>
          <p14:tracePt t="79196" x="7466013" y="5670550"/>
          <p14:tracePt t="79421" x="7473950" y="5653088"/>
          <p14:tracePt t="79733" x="7483475" y="5653088"/>
          <p14:tracePt t="79821" x="7510463" y="5653088"/>
          <p14:tracePt t="80341" x="7518400" y="5653088"/>
          <p14:tracePt t="80589" x="7527925" y="5653088"/>
          <p14:tracePt t="80597" x="7545388" y="5661025"/>
          <p14:tracePt t="80605" x="7562850" y="5661025"/>
          <p14:tracePt t="80677" x="7572375" y="5670550"/>
          <p14:tracePt t="80701" x="7581900" y="5670550"/>
          <p14:tracePt t="80733" x="7626350" y="5670550"/>
          <p14:tracePt t="80741" x="7653338" y="5670550"/>
          <p14:tracePt t="80749" x="7688263" y="5670550"/>
          <p14:tracePt t="80763" x="7715250" y="5670550"/>
          <p14:tracePt t="80779" x="7894638" y="5653088"/>
          <p14:tracePt t="80796" x="7902575" y="5653088"/>
          <p14:tracePt t="80973" x="7902575" y="5643563"/>
          <p14:tracePt t="80981" x="7920038" y="5616575"/>
          <p14:tracePt t="80989" x="7947025" y="5562600"/>
          <p14:tracePt t="80998" x="8001000" y="5456238"/>
          <p14:tracePt t="81013" x="8143875" y="5259388"/>
          <p14:tracePt t="81030" x="8313738" y="5126038"/>
          <p14:tracePt t="81046" x="8483600" y="4991100"/>
          <p14:tracePt t="81062" x="8670925" y="4786313"/>
          <p14:tracePt t="81079" x="9063038" y="4438650"/>
          <p14:tracePt t="81096" x="9474200" y="3965575"/>
          <p14:tracePt t="81113" x="9786938" y="3465513"/>
          <p14:tracePt t="81129" x="9947275" y="3071813"/>
          <p14:tracePt t="81146" x="10090150" y="2554288"/>
          <p14:tracePt t="81163" x="10126663" y="2187575"/>
          <p14:tracePt t="81164" x="10126663" y="2027238"/>
          <p14:tracePt t="81179" x="10126663" y="1857375"/>
          <p14:tracePt t="81196" x="10144125" y="1751013"/>
          <p14:tracePt t="81213" x="10144125" y="1687513"/>
          <p14:tracePt t="81381" x="10090150" y="1687513"/>
          <p14:tracePt t="81389" x="10037763" y="1687513"/>
          <p14:tracePt t="81397" x="10018713" y="1687513"/>
          <p14:tracePt t="81413" x="9920288" y="1670050"/>
          <p14:tracePt t="81429" x="9902825" y="1652588"/>
          <p14:tracePt t="81446" x="9875838" y="1652588"/>
          <p14:tracePt t="81485" x="9867900" y="1652588"/>
          <p14:tracePt t="81496" x="9858375" y="1633538"/>
          <p14:tracePt t="81512" x="9777413" y="1625600"/>
          <p14:tracePt t="81529" x="9698038" y="1616075"/>
          <p14:tracePt t="81546" x="9617075" y="1589088"/>
          <p14:tracePt t="81563" x="9555163" y="1571625"/>
          <p14:tracePt t="81579" x="9545638" y="1571625"/>
          <p14:tracePt t="81637" x="9537700" y="1571625"/>
          <p14:tracePt t="81653" x="9510713" y="1571625"/>
          <p14:tracePt t="81661" x="9501188" y="1571625"/>
          <p14:tracePt t="81669" x="9483725" y="1581150"/>
          <p14:tracePt t="81685" x="9439275" y="1589088"/>
          <p14:tracePt t="81757" x="9429750" y="1598613"/>
          <p14:tracePt t="81765" x="9420225" y="1608138"/>
          <p14:tracePt t="81773" x="9412288" y="1633538"/>
          <p14:tracePt t="81781" x="9402763" y="1643063"/>
          <p14:tracePt t="81796" x="9394825" y="1652588"/>
          <p14:tracePt t="81813" x="9367838" y="1679575"/>
          <p14:tracePt t="81829" x="9358313" y="1697038"/>
          <p14:tracePt t="81846" x="9331325" y="1751013"/>
          <p14:tracePt t="81933" x="9331325" y="1758950"/>
          <p14:tracePt t="81941" x="9331325" y="1785938"/>
          <p14:tracePt t="81949" x="9331325" y="1795463"/>
          <p14:tracePt t="81963" x="9331325" y="1803400"/>
          <p14:tracePt t="81979" x="9348788" y="1857375"/>
          <p14:tracePt t="81996" x="9358313" y="1874838"/>
          <p14:tracePt t="82013" x="9358313" y="1919288"/>
          <p14:tracePt t="82046" x="9358313" y="1928813"/>
          <p14:tracePt t="82077" x="9367838" y="1938338"/>
          <p14:tracePt t="82085" x="9375775" y="1938338"/>
          <p14:tracePt t="82096" x="9385300" y="1946275"/>
          <p14:tracePt t="82113" x="9402763" y="1955800"/>
          <p14:tracePt t="82129" x="9429750" y="1990725"/>
          <p14:tracePt t="82146" x="9456738" y="2017713"/>
          <p14:tracePt t="82179" x="9466263" y="2036763"/>
          <p14:tracePt t="82196" x="9474200" y="2044700"/>
          <p14:tracePt t="82230" x="9483725" y="2054225"/>
          <p14:tracePt t="82237" x="9491663" y="2062163"/>
          <p14:tracePt t="82277" x="9528175" y="2062163"/>
          <p14:tracePt t="82285" x="9537700" y="2062163"/>
          <p14:tracePt t="82296" x="9545638" y="2062163"/>
          <p14:tracePt t="82317" x="9555163" y="2062163"/>
          <p14:tracePt t="82373" x="9582150" y="2062163"/>
          <p14:tracePt t="82381" x="9617075" y="2062163"/>
          <p14:tracePt t="82397" x="9661525" y="2054225"/>
          <p14:tracePt t="82413" x="9680575" y="2044700"/>
          <p14:tracePt t="82445" x="9705975" y="2044700"/>
          <p14:tracePt t="82469" x="9715500" y="2036763"/>
          <p14:tracePt t="82485" x="9752013" y="2027238"/>
          <p14:tracePt t="82493" x="9777413" y="2009775"/>
          <p14:tracePt t="82501" x="9786938" y="2009775"/>
          <p14:tracePt t="82512" x="9796463" y="2000250"/>
          <p14:tracePt t="82529" x="9813925" y="1990725"/>
          <p14:tracePt t="82563" x="9823450" y="1973263"/>
          <p14:tracePt t="82579" x="9848850" y="1928813"/>
          <p14:tracePt t="82597" x="9848850" y="1901825"/>
          <p14:tracePt t="82613" x="9848850" y="1866900"/>
          <p14:tracePt t="82630" x="9848850" y="1839913"/>
          <p14:tracePt t="82646" x="9848850" y="1812925"/>
          <p14:tracePt t="82663" x="9848850" y="1785938"/>
          <p14:tracePt t="82679" x="9848850" y="1776413"/>
          <p14:tracePt t="82696" x="9848850" y="1751013"/>
          <p14:tracePt t="82712" x="9831388" y="1714500"/>
          <p14:tracePt t="82729" x="9813925" y="1679575"/>
          <p14:tracePt t="82746" x="9804400" y="1652588"/>
          <p14:tracePt t="82763" x="9769475" y="1616075"/>
          <p14:tracePt t="82779" x="9742488" y="1581150"/>
          <p14:tracePt t="82796" x="9732963" y="1562100"/>
          <p14:tracePt t="82813" x="9705975" y="1554163"/>
          <p14:tracePt t="82829" x="9671050" y="1527175"/>
          <p14:tracePt t="82846" x="9609138" y="1527175"/>
          <p14:tracePt t="82863" x="9545638" y="1527175"/>
          <p14:tracePt t="82879" x="9466263" y="1527175"/>
          <p14:tracePt t="82896" x="9420225" y="1527175"/>
          <p14:tracePt t="82913" x="9412288" y="1536700"/>
          <p14:tracePt t="82929" x="9402763" y="1536700"/>
          <p14:tracePt t="82946" x="9394825" y="1544638"/>
          <p14:tracePt t="82963" x="9358313" y="1544638"/>
          <p14:tracePt t="82979" x="9323388" y="1581150"/>
          <p14:tracePt t="82997" x="9304338" y="1608138"/>
          <p14:tracePt t="83013" x="9205913" y="1670050"/>
          <p14:tracePt t="83029" x="9180513" y="1687513"/>
          <p14:tracePt t="83046" x="9170988" y="1704975"/>
          <p14:tracePt t="83085" x="9170988" y="1714500"/>
          <p14:tracePt t="83096" x="9161463" y="1751013"/>
          <p14:tracePt t="83113" x="9161463" y="1758950"/>
          <p14:tracePt t="83129" x="9161463" y="1785938"/>
          <p14:tracePt t="83146" x="9161463" y="1822450"/>
          <p14:tracePt t="83163" x="9161463" y="1839913"/>
          <p14:tracePt t="83179" x="9161463" y="1857375"/>
          <p14:tracePt t="83196" x="9161463" y="1866900"/>
          <p14:tracePt t="83213" x="9161463" y="1911350"/>
          <p14:tracePt t="83229" x="9161463" y="1928813"/>
          <p14:tracePt t="83246" x="9180513" y="1955800"/>
          <p14:tracePt t="83263" x="9205913" y="1982788"/>
          <p14:tracePt t="83279" x="9205913" y="2009775"/>
          <p14:tracePt t="83296" x="9242425" y="2027238"/>
          <p14:tracePt t="83313" x="9251950" y="2036763"/>
          <p14:tracePt t="83346" x="9286875" y="2054225"/>
          <p14:tracePt t="83365" x="9313863" y="2081213"/>
          <p14:tracePt t="83379" x="9323388" y="2089150"/>
          <p14:tracePt t="83396" x="9340850" y="2098675"/>
          <p14:tracePt t="83413" x="9394825" y="2108200"/>
          <p14:tracePt t="83430" x="9447213" y="2133600"/>
          <p14:tracePt t="83446" x="9483725" y="2152650"/>
          <p14:tracePt t="83463" x="9528175" y="2152650"/>
          <p14:tracePt t="83479" x="9572625" y="2152650"/>
          <p14:tracePt t="83496" x="9609138" y="2160588"/>
          <p14:tracePt t="83513" x="9644063" y="2160588"/>
          <p14:tracePt t="83546" x="9688513" y="2160588"/>
          <p14:tracePt t="83563" x="9715500" y="2160588"/>
          <p14:tracePt t="83579" x="9752013" y="2160588"/>
          <p14:tracePt t="83596" x="9804400" y="2143125"/>
          <p14:tracePt t="83613" x="9831388" y="2125663"/>
          <p14:tracePt t="83629" x="9858375" y="2116138"/>
          <p14:tracePt t="83646" x="9867900" y="2108200"/>
          <p14:tracePt t="83680" x="9875838" y="2089150"/>
          <p14:tracePt t="83701" x="9885363" y="2081213"/>
          <p14:tracePt t="83725" x="9885363" y="2071688"/>
          <p14:tracePt t="83733" x="9894888" y="2036763"/>
          <p14:tracePt t="83749" x="9894888" y="2027238"/>
          <p14:tracePt t="83763" x="9912350" y="2009775"/>
          <p14:tracePt t="83779" x="9920288" y="1982788"/>
          <p14:tracePt t="83796" x="9920288" y="1965325"/>
          <p14:tracePt t="83813" x="9920288" y="1911350"/>
          <p14:tracePt t="83830" x="9920288" y="1874838"/>
          <p14:tracePt t="83846" x="9920288" y="1866900"/>
          <p14:tracePt t="83863" x="9920288" y="1857375"/>
          <p14:tracePt t="83879" x="9920288" y="1830388"/>
          <p14:tracePt t="83896" x="9920288" y="1812925"/>
          <p14:tracePt t="83913" x="9920288" y="1803400"/>
          <p14:tracePt t="83929" x="9920288" y="1768475"/>
          <p14:tracePt t="83946" x="9920288" y="1758950"/>
          <p14:tracePt t="83963" x="9902825" y="1751013"/>
          <p14:tracePt t="83979" x="9894888" y="1741488"/>
          <p14:tracePt t="83997" x="9875838" y="1704975"/>
          <p14:tracePt t="84014" x="9867900" y="1704975"/>
          <p14:tracePt t="84030" x="9840913" y="1687513"/>
          <p14:tracePt t="84046" x="9813925" y="1687513"/>
          <p14:tracePt t="84063" x="9777413" y="1687513"/>
          <p14:tracePt t="84079" x="9715500" y="1687513"/>
          <p14:tracePt t="84096" x="9644063" y="1687513"/>
          <p14:tracePt t="84113" x="9582150" y="1660525"/>
          <p14:tracePt t="84129" x="9572625" y="1660525"/>
          <p14:tracePt t="84189" x="9518650" y="1660525"/>
          <p14:tracePt t="84197" x="9510713" y="1670050"/>
          <p14:tracePt t="84205" x="9501188" y="1670050"/>
          <p14:tracePt t="84214" x="9474200" y="1679575"/>
          <p14:tracePt t="84230" x="9429750" y="1704975"/>
          <p14:tracePt t="84246" x="9402763" y="1714500"/>
          <p14:tracePt t="84263" x="9394825" y="1724025"/>
          <p14:tracePt t="84301" x="9385300" y="1741488"/>
          <p14:tracePt t="84317" x="9375775" y="1758950"/>
          <p14:tracePt t="84333" x="9375775" y="1768475"/>
          <p14:tracePt t="84346" x="9367838" y="1795463"/>
          <p14:tracePt t="84363" x="9340850" y="1830388"/>
          <p14:tracePt t="84379" x="9340850" y="1857375"/>
          <p14:tracePt t="84396" x="9340850" y="1874838"/>
          <p14:tracePt t="84446" x="9331325" y="1901825"/>
          <p14:tracePt t="84469" x="9331325" y="1911350"/>
          <p14:tracePt t="84485" x="9331325" y="1919288"/>
          <p14:tracePt t="84493" x="9331325" y="1928813"/>
          <p14:tracePt t="84509" x="9331325" y="1946275"/>
          <p14:tracePt t="84517" x="9331325" y="1965325"/>
          <p14:tracePt t="84529" x="9331325" y="1973263"/>
          <p14:tracePt t="84546" x="9340850" y="2000250"/>
          <p14:tracePt t="84563" x="9358313" y="2017713"/>
          <p14:tracePt t="84579" x="9367838" y="2027238"/>
          <p14:tracePt t="84596" x="9375775" y="2044700"/>
          <p14:tracePt t="84614" x="9402763" y="2062163"/>
          <p14:tracePt t="84631" x="9420225" y="2089150"/>
          <p14:tracePt t="84646" x="9456738" y="2108200"/>
          <p14:tracePt t="84663" x="9474200" y="2125663"/>
          <p14:tracePt t="84679" x="9528175" y="2143125"/>
          <p14:tracePt t="84696" x="9572625" y="2160588"/>
          <p14:tracePt t="84712" x="9582150" y="2160588"/>
          <p14:tracePt t="84729" x="9609138" y="2170113"/>
          <p14:tracePt t="84765" x="9617075" y="2170113"/>
          <p14:tracePt t="84781" x="9644063" y="2170113"/>
          <p14:tracePt t="84796" x="9653588" y="2160588"/>
          <p14:tracePt t="84845" x="9661525" y="2143125"/>
          <p14:tracePt t="84861" x="9671050" y="2143125"/>
          <p14:tracePt t="84877" x="9680575" y="2133600"/>
          <p14:tracePt t="84885" x="9688513" y="2125663"/>
          <p14:tracePt t="84901" x="9698038" y="2116138"/>
          <p14:tracePt t="84949" x="9715500" y="2108200"/>
          <p14:tracePt t="84997" x="9725025" y="2098675"/>
          <p14:tracePt t="85077" x="9732963" y="2089150"/>
          <p14:tracePt t="86813" x="9725025" y="2089150"/>
          <p14:tracePt t="86830" x="9698038" y="2089150"/>
          <p14:tracePt t="86949" x="9688513" y="2089150"/>
          <p14:tracePt t="86957" x="9680575" y="2089150"/>
          <p14:tracePt t="86973" x="9671050" y="2098675"/>
          <p14:tracePt t="87198" x="9661525" y="2108200"/>
          <p14:tracePt t="87206" x="9626600" y="2133600"/>
          <p14:tracePt t="87214" x="9590088" y="2187575"/>
          <p14:tracePt t="87230" x="9447213" y="2286000"/>
          <p14:tracePt t="87246" x="9304338" y="2366963"/>
          <p14:tracePt t="87262" x="9090025" y="2509838"/>
          <p14:tracePt t="87279" x="8804275" y="2714625"/>
          <p14:tracePt t="87296" x="8537575" y="2965450"/>
          <p14:tracePt t="87312" x="8224838" y="3241675"/>
          <p14:tracePt t="87329" x="7867650" y="3536950"/>
          <p14:tracePt t="87346" x="7518400" y="3884613"/>
          <p14:tracePt t="87362" x="7161213" y="4313238"/>
          <p14:tracePt t="87380" x="6697663" y="4956175"/>
          <p14:tracePt t="87396" x="6303963" y="5616575"/>
          <p14:tracePt t="87413" x="6010275" y="6340475"/>
          <p14:tracePt t="87429" x="5894388" y="6661150"/>
          <p14:tracePt t="87447" x="5848350" y="6848475"/>
          <p14:tracePt t="88246" x="5384800" y="6473825"/>
          <p14:tracePt t="88261" x="5384800" y="6465888"/>
          <p14:tracePt t="88270" x="5384800" y="6456363"/>
          <p14:tracePt t="88279" x="5394325" y="6429375"/>
          <p14:tracePt t="88317" x="5394325" y="6411913"/>
          <p14:tracePt t="88325" x="5394325" y="6402388"/>
          <p14:tracePt t="88357" x="5402263" y="6375400"/>
          <p14:tracePt t="88509" x="5402263" y="6394450"/>
          <p14:tracePt t="88517" x="5402263" y="6402388"/>
          <p14:tracePt t="88529" x="5402263" y="6411913"/>
          <p14:tracePt t="88546" x="5419725" y="6438900"/>
          <p14:tracePt t="88562" x="5438775" y="6473825"/>
          <p14:tracePt t="88579" x="5438775" y="6483350"/>
          <p14:tracePt t="89038" x="5465763" y="6483350"/>
          <p14:tracePt t="89109" x="5465763" y="6473825"/>
          <p14:tracePt t="89117" x="5465763" y="6465888"/>
          <p14:tracePt t="89133" x="5465763" y="6456363"/>
          <p14:tracePt t="90453" x="5465763" y="6446838"/>
          <p14:tracePt t="90646" x="5483225" y="6438900"/>
          <p14:tracePt t="90654" x="5510213" y="6438900"/>
          <p14:tracePt t="90662" x="5562600" y="6456363"/>
          <p14:tracePt t="90679" x="5661025" y="6483350"/>
          <p14:tracePt t="90696" x="5768975" y="6491288"/>
          <p14:tracePt t="90712" x="5894388" y="6527800"/>
          <p14:tracePt t="90729" x="5991225" y="6537325"/>
          <p14:tracePt t="90745" x="6134100" y="6537325"/>
          <p14:tracePt t="90762" x="6276975" y="6537325"/>
          <p14:tracePt t="90779" x="6446838" y="6537325"/>
          <p14:tracePt t="90796" x="6581775" y="6554788"/>
          <p14:tracePt t="90813" x="6732588" y="6562725"/>
          <p14:tracePt t="90829" x="6919913" y="6599238"/>
          <p14:tracePt t="90846" x="6983413" y="6599238"/>
          <p14:tracePt t="90863" x="7037388" y="6599238"/>
          <p14:tracePt t="90879" x="7099300" y="6589713"/>
          <p14:tracePt t="90896" x="7134225" y="6589713"/>
          <p14:tracePt t="90912" x="7180263" y="6589713"/>
          <p14:tracePt t="90929" x="7197725" y="6581775"/>
          <p14:tracePt t="90962" x="7224713" y="6581775"/>
          <p14:tracePt t="90979" x="7286625" y="6581775"/>
          <p14:tracePt t="90996" x="7348538" y="6581775"/>
          <p14:tracePt t="91013" x="7439025" y="6572250"/>
          <p14:tracePt t="91030" x="7537450" y="6572250"/>
          <p14:tracePt t="91046" x="7599363" y="6572250"/>
          <p14:tracePt t="91062" x="7680325" y="6545263"/>
          <p14:tracePt t="91079" x="7724775" y="6527800"/>
          <p14:tracePt t="91096" x="7732713" y="6527800"/>
          <p14:tracePt t="91112" x="7742238" y="6518275"/>
          <p14:tracePt t="91129" x="7769225" y="6518275"/>
          <p14:tracePt t="91146" x="7796213" y="6500813"/>
          <p14:tracePt t="91162" x="7813675" y="6473825"/>
          <p14:tracePt t="91179" x="7813675" y="6465888"/>
          <p14:tracePt t="91196" x="7813675" y="6446838"/>
          <p14:tracePt t="91212" x="7813675" y="6429375"/>
          <p14:tracePt t="91229" x="7813675" y="6411913"/>
          <p14:tracePt t="91253" x="7813675" y="6394450"/>
          <p14:tracePt t="91277" x="7813675" y="6384925"/>
          <p14:tracePt t="91293" x="7813675" y="6375400"/>
          <p14:tracePt t="91309" x="7813675" y="6367463"/>
          <p14:tracePt t="91317" x="7804150" y="6330950"/>
          <p14:tracePt t="91329" x="7796213" y="6323013"/>
          <p14:tracePt t="91346" x="7732713" y="6296025"/>
          <p14:tracePt t="91363" x="7643813" y="6251575"/>
          <p14:tracePt t="91379" x="7483475" y="6224588"/>
          <p14:tracePt t="91396" x="7331075" y="6170613"/>
          <p14:tracePt t="91413" x="7170738" y="6143625"/>
          <p14:tracePt t="91429" x="6911975" y="6081713"/>
          <p14:tracePt t="91446" x="6759575" y="6062663"/>
          <p14:tracePt t="91463" x="6634163" y="6037263"/>
          <p14:tracePt t="91479" x="6572250" y="6018213"/>
          <p14:tracePt t="91496" x="6465888" y="6018213"/>
          <p14:tracePt t="91512" x="6384925" y="6018213"/>
          <p14:tracePt t="91529" x="6313488" y="6018213"/>
          <p14:tracePt t="91546" x="6232525" y="6018213"/>
          <p14:tracePt t="91563" x="6143625" y="6018213"/>
          <p14:tracePt t="91579" x="6054725" y="6018213"/>
          <p14:tracePt t="91596" x="6010275" y="6018213"/>
          <p14:tracePt t="91612" x="5991225" y="6018213"/>
          <p14:tracePt t="91629" x="5929313" y="6037263"/>
          <p14:tracePt t="91646" x="5902325" y="6037263"/>
          <p14:tracePt t="91663" x="5875338" y="6045200"/>
          <p14:tracePt t="91679" x="5822950" y="6081713"/>
          <p14:tracePt t="91696" x="5776913" y="6108700"/>
          <p14:tracePt t="91712" x="5715000" y="6134100"/>
          <p14:tracePt t="91729" x="5697538" y="6161088"/>
          <p14:tracePt t="91745" x="5653088" y="6215063"/>
          <p14:tracePt t="91762" x="5626100" y="6232525"/>
          <p14:tracePt t="91779" x="5626100" y="6259513"/>
          <p14:tracePt t="91796" x="5608638" y="6286500"/>
          <p14:tracePt t="91812" x="5608638" y="6323013"/>
          <p14:tracePt t="91829" x="5608638" y="6348413"/>
          <p14:tracePt t="91863" x="5608638" y="6367463"/>
          <p14:tracePt t="91879" x="5608638" y="6384925"/>
          <p14:tracePt t="91896" x="5608638" y="6429375"/>
          <p14:tracePt t="91912" x="5616575" y="6473825"/>
          <p14:tracePt t="91929" x="5653088" y="6510338"/>
          <p14:tracePt t="91946" x="5732463" y="6545263"/>
          <p14:tracePt t="91962" x="5786438" y="6562725"/>
          <p14:tracePt t="91979" x="5902325" y="6572250"/>
          <p14:tracePt t="91996" x="5973763" y="6572250"/>
          <p14:tracePt t="92012" x="6054725" y="6572250"/>
          <p14:tracePt t="92029" x="6126163" y="6599238"/>
          <p14:tracePt t="92046" x="6161088" y="6616700"/>
          <p14:tracePt t="92062" x="6242050" y="6626225"/>
          <p14:tracePt t="92079" x="6375400" y="6670675"/>
          <p14:tracePt t="92096" x="6500813" y="6697663"/>
          <p14:tracePt t="92112" x="6616700" y="6715125"/>
          <p14:tracePt t="92129" x="6769100" y="6742113"/>
          <p14:tracePt t="92146" x="6875463" y="6742113"/>
          <p14:tracePt t="92162" x="7000875" y="6742113"/>
          <p14:tracePt t="92179" x="7089775" y="6742113"/>
          <p14:tracePt t="92196" x="7197725" y="6742113"/>
          <p14:tracePt t="92213" x="7277100" y="6742113"/>
          <p14:tracePt t="92214" x="7296150" y="6742113"/>
          <p14:tracePt t="92229" x="7348538" y="6742113"/>
          <p14:tracePt t="92246" x="7394575" y="6742113"/>
          <p14:tracePt t="92262" x="7446963" y="6742113"/>
          <p14:tracePt t="92279" x="7527925" y="6742113"/>
          <p14:tracePt t="92296" x="7589838" y="6742113"/>
          <p14:tracePt t="92312" x="7634288" y="6742113"/>
          <p14:tracePt t="92329" x="7697788" y="6742113"/>
          <p14:tracePt t="92346" x="7715250" y="6724650"/>
          <p14:tracePt t="92363" x="7732713" y="6724650"/>
          <p14:tracePt t="92379" x="7769225" y="6688138"/>
          <p14:tracePt t="92396" x="7777163" y="6680200"/>
          <p14:tracePt t="92413" x="7813675" y="6626225"/>
          <p14:tracePt t="92429" x="7823200" y="6608763"/>
          <p14:tracePt t="92446" x="7823200" y="6589713"/>
          <p14:tracePt t="92462" x="7823200" y="6572250"/>
          <p14:tracePt t="92479" x="7823200" y="6545263"/>
          <p14:tracePt t="92496" x="7823200" y="6518275"/>
          <p14:tracePt t="92512" x="7823200" y="6491288"/>
          <p14:tracePt t="92529" x="7823200" y="6483350"/>
          <p14:tracePt t="92562" x="7823200" y="6473825"/>
          <p14:tracePt t="92579" x="7823200" y="6465888"/>
          <p14:tracePt t="92596" x="7823200" y="6446838"/>
          <p14:tracePt t="92612" x="7823200" y="6419850"/>
          <p14:tracePt t="92629" x="7813675" y="6411913"/>
          <p14:tracePt t="92646" x="7786688" y="6375400"/>
          <p14:tracePt t="92662" x="7777163" y="6330950"/>
          <p14:tracePt t="92679" x="7742238" y="6296025"/>
          <p14:tracePt t="92696" x="7732713" y="6286500"/>
          <p14:tracePt t="92712" x="7670800" y="6251575"/>
          <p14:tracePt t="92729" x="7634288" y="6242050"/>
          <p14:tracePt t="92745" x="7572375" y="6224588"/>
          <p14:tracePt t="92762" x="7510463" y="6197600"/>
          <p14:tracePt t="92779" x="7439025" y="6197600"/>
          <p14:tracePt t="92796" x="7331075" y="6188075"/>
          <p14:tracePt t="92812" x="7197725" y="6161088"/>
          <p14:tracePt t="92829" x="7045325" y="6116638"/>
          <p14:tracePt t="92846" x="6956425" y="6089650"/>
          <p14:tracePt t="92862" x="6823075" y="6062663"/>
          <p14:tracePt t="92880" x="6751638" y="6062663"/>
          <p14:tracePt t="92896" x="6670675" y="6045200"/>
          <p14:tracePt t="92912" x="6581775" y="6045200"/>
          <p14:tracePt t="92929" x="6500813" y="6045200"/>
          <p14:tracePt t="92946" x="6456363" y="6045200"/>
          <p14:tracePt t="92962" x="6394450" y="6045200"/>
          <p14:tracePt t="92979" x="6330950" y="6045200"/>
          <p14:tracePt t="92996" x="6242050" y="6045200"/>
          <p14:tracePt t="93013" x="6170613" y="6045200"/>
          <p14:tracePt t="93029" x="6037263" y="6045200"/>
          <p14:tracePt t="93046" x="5973763" y="6045200"/>
          <p14:tracePt t="93062" x="5938838" y="6045200"/>
          <p14:tracePt t="93079" x="5911850" y="6045200"/>
          <p14:tracePt t="93096" x="5857875" y="6045200"/>
          <p14:tracePt t="93112" x="5803900" y="6054725"/>
          <p14:tracePt t="93129" x="5741988" y="6072188"/>
          <p14:tracePt t="93146" x="5661025" y="6134100"/>
          <p14:tracePt t="93162" x="5653088" y="6143625"/>
          <p14:tracePt t="93179" x="5616575" y="6170613"/>
          <p14:tracePt t="93196" x="5608638" y="6215063"/>
          <p14:tracePt t="93198" x="5599113" y="6224588"/>
          <p14:tracePt t="93212" x="5572125" y="6251575"/>
          <p14:tracePt t="93230" x="5572125" y="6259513"/>
          <p14:tracePt t="93246" x="5572125" y="6276975"/>
          <p14:tracePt t="93262" x="5572125" y="6303963"/>
          <p14:tracePt t="93278" x="5572125" y="6323013"/>
          <p14:tracePt t="93296" x="5572125" y="6340475"/>
          <p14:tracePt t="93312" x="5572125" y="6375400"/>
          <p14:tracePt t="93329" x="5572125" y="6394450"/>
          <p14:tracePt t="93345" x="5599113" y="6419850"/>
          <p14:tracePt t="93362" x="5634038" y="6446838"/>
          <p14:tracePt t="93379" x="5653088" y="6473825"/>
          <p14:tracePt t="93396" x="5688013" y="6500813"/>
          <p14:tracePt t="93413" x="5751513" y="6518275"/>
          <p14:tracePt t="93429" x="5830888" y="6545263"/>
          <p14:tracePt t="93446" x="5911850" y="6572250"/>
          <p14:tracePt t="93462" x="5946775" y="6581775"/>
          <p14:tracePt t="93479" x="6027738" y="6599238"/>
          <p14:tracePt t="93496" x="6072188" y="6599238"/>
          <p14:tracePt t="93513" x="6170613" y="6626225"/>
          <p14:tracePt t="93529" x="6259513" y="6626225"/>
          <p14:tracePt t="93546" x="6384925" y="6634163"/>
          <p14:tracePt t="93562" x="6491288" y="6653213"/>
          <p14:tracePt t="93579" x="6643688" y="6670675"/>
          <p14:tracePt t="93596" x="6777038" y="6697663"/>
          <p14:tracePt t="93612" x="6902450" y="6705600"/>
          <p14:tracePt t="93629" x="7081838" y="6724650"/>
          <p14:tracePt t="93646" x="7197725" y="6724650"/>
          <p14:tracePt t="93662" x="7296150" y="6724650"/>
          <p14:tracePt t="93679" x="7419975" y="6724650"/>
          <p14:tracePt t="93696" x="7537450" y="6724650"/>
          <p14:tracePt t="93713" x="7599363" y="6724650"/>
          <p14:tracePt t="93729" x="7643813" y="6724650"/>
          <p14:tracePt t="93746" x="7661275" y="6715125"/>
          <p14:tracePt t="93805" x="7661275" y="6705600"/>
          <p14:tracePt t="93813" x="7661275" y="6697663"/>
          <p14:tracePt t="93821" x="7661275" y="6670675"/>
          <p14:tracePt t="93837" x="7661275" y="6661150"/>
          <p14:tracePt t="93847" x="7661275" y="6653213"/>
          <p14:tracePt t="93862" x="7661275" y="6608763"/>
          <p14:tracePt t="93879" x="7643813" y="6572250"/>
          <p14:tracePt t="93896" x="7626350" y="6545263"/>
          <p14:tracePt t="93912" x="7616825" y="6527800"/>
          <p14:tracePt t="93929" x="7589838" y="6491288"/>
          <p14:tracePt t="93946" x="7581900" y="6483350"/>
          <p14:tracePt t="93963" x="7518400" y="6483350"/>
          <p14:tracePt t="93979" x="7429500" y="6465888"/>
          <p14:tracePt t="93996" x="7331075" y="6456363"/>
          <p14:tracePt t="94013" x="7205663" y="6429375"/>
          <p14:tracePt t="94029" x="6884988" y="6394450"/>
          <p14:tracePt t="94046" x="6661150" y="6340475"/>
          <p14:tracePt t="94062" x="6456363" y="6323013"/>
          <p14:tracePt t="94079" x="6242050" y="6303963"/>
          <p14:tracePt t="94095" x="6045200" y="6286500"/>
          <p14:tracePt t="94113" x="5929313" y="6286500"/>
          <p14:tracePt t="94129" x="5857875" y="6286500"/>
          <p14:tracePt t="94145" x="5795963" y="6286500"/>
          <p14:tracePt t="94162" x="5715000" y="6286500"/>
          <p14:tracePt t="94179" x="5653088" y="6296025"/>
          <p14:tracePt t="94196" x="5589588" y="6323013"/>
          <p14:tracePt t="94198" x="5562600" y="6330950"/>
          <p14:tracePt t="94212" x="5545138" y="6340475"/>
          <p14:tracePt t="94230" x="5483225" y="6375400"/>
          <p14:tracePt t="94246" x="5465763" y="6411913"/>
          <p14:tracePt t="94262" x="5438775" y="6446838"/>
          <p14:tracePt t="94279" x="5419725" y="6465888"/>
          <p14:tracePt t="94317" x="5419725" y="6473825"/>
          <p14:tracePt t="94341" x="5419725" y="6483350"/>
          <p14:tracePt t="94365" x="5419725" y="6491288"/>
          <p14:tracePt t="94405" x="5419725" y="6500813"/>
          <p14:tracePt t="94413" x="5419725" y="6510338"/>
          <p14:tracePt t="94421" x="5429250" y="6527800"/>
          <p14:tracePt t="94453" x="5438775" y="6537325"/>
          <p14:tracePt t="94462" x="5446713" y="6545263"/>
          <p14:tracePt t="94469" x="5456238" y="6554788"/>
          <p14:tracePt t="94479" x="5473700" y="6554788"/>
          <p14:tracePt t="94495" x="5518150" y="6562725"/>
          <p14:tracePt t="94512" x="5537200" y="6562725"/>
          <p14:tracePt t="94529" x="5572125" y="6589713"/>
          <p14:tracePt t="94546" x="5589588" y="6589713"/>
          <p14:tracePt t="94562" x="5616575" y="6599238"/>
          <p14:tracePt t="94579" x="5643563" y="6599238"/>
          <p14:tracePt t="94595" x="5705475" y="6608763"/>
          <p14:tracePt t="94613" x="5776913" y="6608763"/>
          <p14:tracePt t="94629" x="5830888" y="6608763"/>
          <p14:tracePt t="94646" x="5911850" y="6608763"/>
          <p14:tracePt t="94663" x="6018213" y="6608763"/>
          <p14:tracePt t="94679" x="6108700" y="6608763"/>
          <p14:tracePt t="94695" x="6251575" y="6608763"/>
          <p14:tracePt t="94712" x="6402388" y="6608763"/>
          <p14:tracePt t="94729" x="6510338" y="6608763"/>
          <p14:tracePt t="94746" x="6626225" y="6608763"/>
          <p14:tracePt t="94762" x="6759575" y="6581775"/>
          <p14:tracePt t="94779" x="6848475" y="6554788"/>
          <p14:tracePt t="94795" x="6965950" y="6491288"/>
          <p14:tracePt t="94813" x="7054850" y="6429375"/>
          <p14:tracePt t="94829" x="7081838" y="6402388"/>
          <p14:tracePt t="94845" x="7108825" y="6367463"/>
          <p14:tracePt t="94863" x="7116763" y="6330950"/>
          <p14:tracePt t="94879" x="7126288" y="6323013"/>
          <p14:tracePt t="94917" x="7126288" y="6313488"/>
          <p14:tracePt t="94929" x="7126288" y="6276975"/>
          <p14:tracePt t="95054" x="7116763" y="6269038"/>
          <p14:tracePt t="95085" x="7089775" y="6242050"/>
          <p14:tracePt t="95101" x="7081838" y="6242050"/>
          <p14:tracePt t="95109" x="7054850" y="6232525"/>
          <p14:tracePt t="95117" x="7037388" y="6224588"/>
          <p14:tracePt t="95129" x="7027863" y="6205538"/>
          <p14:tracePt t="95145" x="7000875" y="6197600"/>
          <p14:tracePt t="95162" x="6938963" y="6188075"/>
          <p14:tracePt t="95179" x="6875463" y="6143625"/>
          <p14:tracePt t="95196" x="6831013" y="6143625"/>
          <p14:tracePt t="95197" x="6786563" y="6134100"/>
          <p14:tracePt t="95212" x="6769100" y="6126163"/>
          <p14:tracePt t="95229" x="6634163" y="6099175"/>
          <p14:tracePt t="95246" x="6572250" y="6099175"/>
          <p14:tracePt t="95262" x="6537325" y="6089650"/>
          <p14:tracePt t="95296" x="6527800" y="6089650"/>
          <p14:tracePt t="95312" x="6483350" y="6089650"/>
          <p14:tracePt t="95329" x="6465888" y="6089650"/>
          <p14:tracePt t="95345" x="6419850" y="6089650"/>
          <p14:tracePt t="95362" x="6411913" y="6089650"/>
          <p14:tracePt t="95429" x="6375400" y="6089650"/>
          <p14:tracePt t="95446" x="6367463" y="6089650"/>
          <p14:tracePt t="95453" x="6357938" y="6089650"/>
          <p14:tracePt t="95462" x="6348413" y="6089650"/>
          <p14:tracePt t="95479" x="6323013" y="6089650"/>
          <p14:tracePt t="95557" x="6313488" y="6089650"/>
          <p14:tracePt t="95597" x="6296025" y="6089650"/>
          <p14:tracePt t="95613" x="6251575" y="6089650"/>
          <p14:tracePt t="95621" x="6232525" y="6116638"/>
          <p14:tracePt t="95805" x="6269038" y="6116638"/>
          <p14:tracePt t="95813" x="6340475" y="6081713"/>
          <p14:tracePt t="95821" x="6429375" y="6027738"/>
          <p14:tracePt t="95830" x="6473825" y="5919788"/>
          <p14:tracePt t="95846" x="6581775" y="5732463"/>
          <p14:tracePt t="95862" x="6724650" y="5518150"/>
          <p14:tracePt t="95879" x="6929438" y="5276850"/>
          <p14:tracePt t="95895" x="7126288" y="5081588"/>
          <p14:tracePt t="95912" x="7304088" y="4902200"/>
          <p14:tracePt t="95929" x="7429500" y="4813300"/>
          <p14:tracePt t="95945" x="7581900" y="4679950"/>
          <p14:tracePt t="95962" x="7751763" y="4500563"/>
          <p14:tracePt t="95979" x="7813675" y="4402138"/>
          <p14:tracePt t="95995" x="7867650" y="4330700"/>
          <p14:tracePt t="96157" x="7875588" y="4330700"/>
          <p14:tracePt t="96189" x="7875588" y="4322763"/>
          <p14:tracePt t="96197" x="7875588" y="4276725"/>
          <p14:tracePt t="96205" x="7875588" y="4224338"/>
          <p14:tracePt t="96213" x="7858125" y="4133850"/>
          <p14:tracePt t="96229" x="7840663" y="3894138"/>
          <p14:tracePt t="96246" x="7804150" y="3625850"/>
          <p14:tracePt t="96262" x="7732713" y="3367088"/>
          <p14:tracePt t="96279" x="7661275" y="3187700"/>
          <p14:tracePt t="96295" x="7634288" y="2965450"/>
          <p14:tracePt t="96312" x="7537450" y="2687638"/>
          <p14:tracePt t="96329" x="7446963" y="2393950"/>
          <p14:tracePt t="96345" x="7358063" y="2133600"/>
          <p14:tracePt t="96362" x="7215188" y="1965325"/>
          <p14:tracePt t="96379" x="7126288" y="1866900"/>
          <p14:tracePt t="96395" x="7108825" y="1795463"/>
          <p14:tracePt t="96412" x="7089775" y="1768475"/>
          <p14:tracePt t="96430" x="7072313" y="1724025"/>
          <p14:tracePt t="96446" x="7072313" y="1704975"/>
          <p14:tracePt t="96478" x="7062788" y="1670050"/>
          <p14:tracePt t="96495" x="7062788" y="1652588"/>
          <p14:tracePt t="96512" x="7037388" y="1625600"/>
          <p14:tracePt t="96529" x="7027863" y="1616075"/>
          <p14:tracePt t="96565" x="7027863" y="1608138"/>
          <p14:tracePt t="96579" x="7018338" y="1598613"/>
          <p14:tracePt t="96595" x="7018338" y="1581150"/>
          <p14:tracePt t="96612" x="7018338" y="1544638"/>
          <p14:tracePt t="96685" x="7018338" y="1536700"/>
          <p14:tracePt t="96789" x="7018338" y="1544638"/>
          <p14:tracePt t="96797" x="7037388" y="1571625"/>
          <p14:tracePt t="96829" x="7045325" y="1581150"/>
          <p14:tracePt t="96917" x="7054850" y="1589088"/>
          <p14:tracePt t="96925" x="7062788" y="1598613"/>
          <p14:tracePt t="96933" x="7072313" y="1608138"/>
          <p14:tracePt t="96945" x="7081838" y="1608138"/>
          <p14:tracePt t="96962" x="7126288" y="1625600"/>
          <p14:tracePt t="96979" x="7153275" y="1625600"/>
          <p14:tracePt t="96995" x="7161213" y="1625600"/>
          <p14:tracePt t="97046" x="7180263" y="1625600"/>
          <p14:tracePt t="97053" x="7197725" y="1625600"/>
          <p14:tracePt t="97062" x="7205663" y="1625600"/>
          <p14:tracePt t="97078" x="7232650" y="1625600"/>
          <p14:tracePt t="97095" x="7242175" y="1625600"/>
          <p14:tracePt t="97141" x="7259638" y="1625600"/>
          <p14:tracePt t="97157" x="7269163" y="1625600"/>
          <p14:tracePt t="97165" x="7286625" y="1625600"/>
          <p14:tracePt t="97179" x="7313613" y="1625600"/>
          <p14:tracePt t="97195" x="7367588" y="1625600"/>
          <p14:tracePt t="97212" x="7466013" y="1625600"/>
          <p14:tracePt t="97229" x="7545388" y="1625600"/>
          <p14:tracePt t="97246" x="7626350" y="1625600"/>
          <p14:tracePt t="97262" x="7732713" y="1625600"/>
          <p14:tracePt t="97278" x="7840663" y="1625600"/>
          <p14:tracePt t="97295" x="8018463" y="1704975"/>
          <p14:tracePt t="97312" x="8224838" y="1768475"/>
          <p14:tracePt t="97329" x="8412163" y="1839913"/>
          <p14:tracePt t="97345" x="8537575" y="1866900"/>
          <p14:tracePt t="97362" x="8599488" y="1911350"/>
          <p14:tracePt t="97379" x="8680450" y="1938338"/>
          <p14:tracePt t="97396" x="8840788" y="2000250"/>
          <p14:tracePt t="97412" x="9001125" y="2062163"/>
          <p14:tracePt t="97429" x="9188450" y="2081213"/>
          <p14:tracePt t="97446" x="9224963" y="2081213"/>
          <p14:tracePt t="97509" x="9251950" y="2081213"/>
          <p14:tracePt t="97517" x="9269413" y="2089150"/>
          <p14:tracePt t="97529" x="9313863" y="2089150"/>
          <p14:tracePt t="97545" x="9375775" y="2133600"/>
          <p14:tracePt t="97562" x="9447213" y="2143125"/>
          <p14:tracePt t="97578" x="9528175" y="2152650"/>
          <p14:tracePt t="97595" x="9609138" y="2170113"/>
          <p14:tracePt t="97612" x="9626600" y="2179638"/>
          <p14:tracePt t="97629" x="9634538" y="2179638"/>
          <p14:tracePt t="97645" x="9644063" y="2187575"/>
          <p14:tracePt t="97829" x="9644063" y="2160588"/>
          <p14:tracePt t="97846" x="9609138" y="2152650"/>
          <p14:tracePt t="97853" x="9599613" y="2152650"/>
          <p14:tracePt t="97863" x="9572625" y="2152650"/>
          <p14:tracePt t="97879" x="9466263" y="2108200"/>
          <p14:tracePt t="97895" x="9232900" y="2036763"/>
          <p14:tracePt t="97912" x="9010650" y="1982788"/>
          <p14:tracePt t="97929" x="8688388" y="1911350"/>
          <p14:tracePt t="97945" x="8348663" y="1830388"/>
          <p14:tracePt t="97962" x="8001000" y="1714500"/>
          <p14:tracePt t="97979" x="7661275" y="1625600"/>
          <p14:tracePt t="97995" x="7385050" y="1554163"/>
          <p14:tracePt t="98012" x="7232650" y="1500188"/>
          <p14:tracePt t="98029" x="7180263" y="1482725"/>
          <p14:tracePt t="98341" x="7188200" y="1482725"/>
          <p14:tracePt t="98349" x="7242175" y="1482725"/>
          <p14:tracePt t="98365" x="7259638" y="1490663"/>
          <p14:tracePt t="98373" x="7286625" y="1490663"/>
          <p14:tracePt t="98381" x="7313613" y="1490663"/>
          <p14:tracePt t="98395" x="7348538" y="1509713"/>
          <p14:tracePt t="98412" x="7394575" y="1517650"/>
          <p14:tracePt t="98429" x="7589838" y="1581150"/>
          <p14:tracePt t="98446" x="7715250" y="1589088"/>
          <p14:tracePt t="98462" x="7894638" y="1660525"/>
          <p14:tracePt t="98479" x="8116888" y="1697038"/>
          <p14:tracePt t="98495" x="8259763" y="1724025"/>
          <p14:tracePt t="98512" x="8340725" y="1741488"/>
          <p14:tracePt t="98529" x="8412163" y="1751013"/>
          <p14:tracePt t="98545" x="8420100" y="1751013"/>
          <p14:tracePt t="98562" x="8447088" y="1751013"/>
          <p14:tracePt t="98579" x="8528050" y="1768475"/>
          <p14:tracePt t="98595" x="8599488" y="1785938"/>
          <p14:tracePt t="98612" x="8705850" y="1785938"/>
          <p14:tracePt t="98629" x="8804275" y="1812925"/>
          <p14:tracePt t="98646" x="8894763" y="1866900"/>
          <p14:tracePt t="98662" x="8956675" y="1884363"/>
          <p14:tracePt t="98679" x="8966200" y="1884363"/>
          <p14:tracePt t="98712" x="8974138" y="1884363"/>
          <p14:tracePt t="98781" x="8983663" y="1893888"/>
          <p14:tracePt t="98805" x="8991600" y="1911350"/>
          <p14:tracePt t="98813" x="9018588" y="1911350"/>
          <p14:tracePt t="98821" x="9045575" y="1928813"/>
          <p14:tracePt t="98830" x="9082088" y="1928813"/>
          <p14:tracePt t="98846" x="9117013" y="1938338"/>
          <p14:tracePt t="98862" x="9161463" y="1938338"/>
          <p14:tracePt t="98879" x="9232900" y="1965325"/>
          <p14:tracePt t="98895" x="9277350" y="1973263"/>
          <p14:tracePt t="98912" x="9340850" y="1990725"/>
          <p14:tracePt t="98929" x="9367838" y="2000250"/>
          <p14:tracePt t="98945" x="9394825" y="2000250"/>
          <p14:tracePt t="99013" x="9420225" y="2017713"/>
          <p14:tracePt t="99077" x="9429750" y="2027238"/>
          <p14:tracePt t="99093" x="9447213" y="2036763"/>
          <p14:tracePt t="99157" x="9456738" y="2036763"/>
          <p14:tracePt t="99197" x="9466263" y="2044700"/>
          <p14:tracePt t="99221" x="9466263" y="2062163"/>
          <p14:tracePt t="99805" x="9466263" y="2081213"/>
          <p14:tracePt t="99813" x="9367838" y="2054225"/>
          <p14:tracePt t="99821" x="9215438" y="2000250"/>
          <p14:tracePt t="99830" x="9072563" y="1965325"/>
          <p14:tracePt t="99846" x="8680450" y="1847850"/>
          <p14:tracePt t="99862" x="8313738" y="1714500"/>
          <p14:tracePt t="99879" x="8062913" y="1660525"/>
          <p14:tracePt t="99895" x="7902575" y="1589088"/>
          <p14:tracePt t="99912" x="7885113" y="1581150"/>
          <p14:tracePt t="99965" x="7848600" y="1581150"/>
          <p14:tracePt t="99973" x="7840663" y="1581150"/>
          <p14:tracePt t="99981" x="7804150" y="1581150"/>
          <p14:tracePt t="99995" x="7769225" y="1581150"/>
          <p14:tracePt t="100012" x="7653338" y="1554163"/>
          <p14:tracePt t="100028" x="7589838" y="1536700"/>
          <p14:tracePt t="100063" x="7537450" y="1536700"/>
          <p14:tracePt t="100079" x="7466013" y="1536700"/>
          <p14:tracePt t="100095" x="7402513" y="1536700"/>
          <p14:tracePt t="100112" x="7358063" y="1536700"/>
          <p14:tracePt t="100129" x="7348538" y="1536700"/>
          <p14:tracePt t="100621" x="7340600" y="1536700"/>
          <p14:tracePt t="100629" x="7259638" y="1527175"/>
          <p14:tracePt t="100637" x="7089775" y="1509713"/>
          <p14:tracePt t="100646" x="6813550" y="1446213"/>
          <p14:tracePt t="100662" x="5446713" y="1214438"/>
          <p14:tracePt t="100678" x="3509963" y="608013"/>
          <p14:tracePt t="100695" x="1919288" y="169863"/>
          <p14:tracePt t="100712" x="465138" y="0"/>
          <p14:tracePt t="101405" x="1527175" y="133350"/>
          <p14:tracePt t="101413" x="1581150" y="133350"/>
          <p14:tracePt t="101421" x="1598613" y="133350"/>
          <p14:tracePt t="101637" x="1608138" y="142875"/>
          <p14:tracePt t="101685" x="1608138" y="152400"/>
          <p14:tracePt t="101693" x="1598613" y="152400"/>
          <p14:tracePt t="101701" x="1589088" y="152400"/>
          <p14:tracePt t="101712" x="1581150" y="152400"/>
          <p14:tracePt t="101845" x="1571625" y="152400"/>
          <p14:tracePt t="101853" x="1554163" y="152400"/>
          <p14:tracePt t="101862" x="1544638" y="152400"/>
          <p14:tracePt t="101878" x="1536700" y="152400"/>
          <p14:tracePt t="101925" x="1527175" y="152400"/>
          <p14:tracePt t="103577" x="1455738" y="98425"/>
        </p14:tracePtLst>
      </p14:laserTraceLst>
    </p:ext>
  </p:extLs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ChangeArrowheads="1"/>
          </p:cNvSpPr>
          <p:nvPr>
            <p:ph type="title"/>
          </p:nvPr>
        </p:nvSpPr>
        <p:spPr bwMode="auto">
          <a:xfrm>
            <a:off x="2362200" y="152400"/>
            <a:ext cx="3657600" cy="1295400"/>
          </a:xfrm>
          <a:prstGeom prst="rect">
            <a:avLst/>
          </a:prstGeom>
          <a:solidFill>
            <a:srgbClr val="FFFFFF"/>
          </a:solidFill>
          <a:ln>
            <a:solidFill>
              <a:srgbClr val="000000"/>
            </a:solidFill>
            <a:miter lim="800000"/>
            <a:headEnd/>
            <a:tailEnd/>
          </a:ln>
        </p:spPr>
        <p:txBody>
          <a:bodyPr vert="horz" wrap="square" lIns="91440" tIns="45720" rIns="91440" bIns="45720" numCol="1" rtlCol="0" anchor="ctr" anchorCtr="0" compatLnSpc="1">
            <a:prstTxWarp prst="textNoShape">
              <a:avLst/>
            </a:prstTxWarp>
            <a:normAutofit/>
          </a:bodyPr>
          <a:lstStyle/>
          <a:p>
            <a:pPr eaLnBrk="1" hangingPunct="1"/>
            <a:r>
              <a:rPr lang="en-US" altLang="en-US" smtClean="0"/>
              <a:t>Summary</a:t>
            </a:r>
          </a:p>
        </p:txBody>
      </p:sp>
      <p:sp>
        <p:nvSpPr>
          <p:cNvPr id="79875" name="Rectangle 3"/>
          <p:cNvSpPr>
            <a:spLocks noGrp="1" noChangeArrowheads="1"/>
          </p:cNvSpPr>
          <p:nvPr>
            <p:ph type="body" idx="1"/>
          </p:nvPr>
        </p:nvSpPr>
        <p:spPr bwMode="auto">
          <a:xfrm>
            <a:off x="1676400" y="2057400"/>
            <a:ext cx="8763000" cy="4038600"/>
          </a:xfrm>
          <a:prstGeom prst="rect">
            <a:avLst/>
          </a:prstGeom>
          <a:solidFill>
            <a:srgbClr val="FFFFFF"/>
          </a:solidFill>
          <a:ln>
            <a:solidFill>
              <a:srgbClr val="000000"/>
            </a:solidFill>
            <a:miter lim="800000"/>
            <a:headEnd/>
            <a:tailEnd/>
          </a:ln>
        </p:spPr>
        <p:txBody>
          <a:bodyPr vert="horz" wrap="square" lIns="91440" tIns="45720" rIns="91440" bIns="45720" numCol="1" rtlCol="0" anchor="t" anchorCtr="0" compatLnSpc="1">
            <a:prstTxWarp prst="textNoShape">
              <a:avLst/>
            </a:prstTxWarp>
            <a:normAutofit fontScale="92500"/>
          </a:bodyPr>
          <a:lstStyle/>
          <a:p>
            <a:pPr eaLnBrk="1" hangingPunct="1"/>
            <a:r>
              <a:rPr lang="en-US" altLang="en-US" smtClean="0"/>
              <a:t>A MOS cascode amplifier operating with an ideal current source load achieves a gain of (</a:t>
            </a:r>
            <a:r>
              <a:rPr lang="en-US" altLang="en-US" i="1" smtClean="0"/>
              <a:t>g</a:t>
            </a:r>
            <a:r>
              <a:rPr lang="en-US" altLang="en-US" i="1" baseline="-25000" smtClean="0"/>
              <a:t>m</a:t>
            </a:r>
            <a:r>
              <a:rPr lang="en-US" altLang="en-US" i="1" smtClean="0"/>
              <a:t>r</a:t>
            </a:r>
            <a:r>
              <a:rPr lang="en-US" altLang="en-US" i="1" baseline="-25000" smtClean="0"/>
              <a:t>o</a:t>
            </a:r>
            <a:r>
              <a:rPr lang="en-US" altLang="en-US" smtClean="0"/>
              <a:t>)</a:t>
            </a:r>
            <a:r>
              <a:rPr lang="en-US" altLang="en-US" baseline="30000" smtClean="0"/>
              <a:t>2</a:t>
            </a:r>
            <a:r>
              <a:rPr lang="en-US" altLang="en-US" smtClean="0"/>
              <a:t> = </a:t>
            </a:r>
            <a:r>
              <a:rPr lang="en-US" altLang="en-US" i="1" smtClean="0"/>
              <a:t>A</a:t>
            </a:r>
            <a:r>
              <a:rPr lang="en-US" altLang="en-US" baseline="-25000" smtClean="0"/>
              <a:t>0</a:t>
            </a:r>
            <a:r>
              <a:rPr lang="en-US" altLang="en-US" baseline="30000" smtClean="0"/>
              <a:t>2</a:t>
            </a:r>
            <a:r>
              <a:rPr lang="en-US" altLang="en-US" smtClean="0"/>
              <a:t>.</a:t>
            </a:r>
          </a:p>
          <a:p>
            <a:pPr eaLnBrk="1" hangingPunct="1"/>
            <a:r>
              <a:rPr lang="en-US" altLang="en-US" smtClean="0"/>
              <a:t>To realize the full advantage of cascoding, the load current-source must also be cascoded, in which case a gain as high as 1/2</a:t>
            </a:r>
            <a:r>
              <a:rPr lang="en-US" altLang="en-US" i="1" smtClean="0"/>
              <a:t>A</a:t>
            </a:r>
            <a:r>
              <a:rPr lang="en-US" altLang="en-US" baseline="-25000" smtClean="0"/>
              <a:t>0</a:t>
            </a:r>
            <a:r>
              <a:rPr lang="en-US" altLang="en-US" baseline="30000" smtClean="0"/>
              <a:t>2</a:t>
            </a:r>
            <a:r>
              <a:rPr lang="en-US" altLang="en-US" smtClean="0"/>
              <a:t> can be obtained.</a:t>
            </a:r>
          </a:p>
          <a:p>
            <a:pPr eaLnBrk="1" hangingPunct="1"/>
            <a:r>
              <a:rPr lang="en-US" altLang="en-US" smtClean="0"/>
              <a:t>Double cascoding is possible in the MOS case only.  However, the large number of transistors in the stack between the power-supply rails results in the disadvantages of a severely limited output-signal swing.  The folded-cascode configuration helps to resolve this issue.</a:t>
            </a:r>
          </a:p>
        </p:txBody>
      </p:sp>
    </p:spTree>
    <p:extLst>
      <p:ext uri="{BB962C8B-B14F-4D97-AF65-F5344CB8AC3E}">
        <p14:creationId xmlns:p14="http://schemas.microsoft.com/office/powerpoint/2010/main" val="2378012712"/>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ChangeArrowheads="1"/>
          </p:cNvSpPr>
          <p:nvPr>
            <p:ph type="title"/>
          </p:nvPr>
        </p:nvSpPr>
        <p:spPr bwMode="auto">
          <a:xfrm>
            <a:off x="2362200" y="152400"/>
            <a:ext cx="3657600" cy="1295400"/>
          </a:xfrm>
          <a:prstGeom prst="rect">
            <a:avLst/>
          </a:prstGeom>
          <a:solidFill>
            <a:srgbClr val="FFFFFF"/>
          </a:solidFill>
          <a:ln>
            <a:solidFill>
              <a:srgbClr val="000000"/>
            </a:solidFill>
            <a:miter lim="800000"/>
            <a:headEnd/>
            <a:tailEnd/>
          </a:ln>
        </p:spPr>
        <p:txBody>
          <a:bodyPr vert="horz" wrap="square" lIns="91440" tIns="45720" rIns="91440" bIns="45720" numCol="1" rtlCol="0" anchor="ctr" anchorCtr="0" compatLnSpc="1">
            <a:prstTxWarp prst="textNoShape">
              <a:avLst/>
            </a:prstTxWarp>
            <a:normAutofit/>
          </a:bodyPr>
          <a:lstStyle/>
          <a:p>
            <a:pPr eaLnBrk="1" hangingPunct="1"/>
            <a:r>
              <a:rPr lang="en-US" altLang="en-US" smtClean="0"/>
              <a:t>Summary</a:t>
            </a:r>
          </a:p>
        </p:txBody>
      </p:sp>
      <p:sp>
        <p:nvSpPr>
          <p:cNvPr id="80899" name="Rectangle 3"/>
          <p:cNvSpPr>
            <a:spLocks noGrp="1" noChangeArrowheads="1"/>
          </p:cNvSpPr>
          <p:nvPr>
            <p:ph type="body" idx="1"/>
          </p:nvPr>
        </p:nvSpPr>
        <p:spPr bwMode="auto">
          <a:xfrm>
            <a:off x="1638300" y="1885950"/>
            <a:ext cx="8763000" cy="4800600"/>
          </a:xfrm>
          <a:prstGeom prst="rect">
            <a:avLst/>
          </a:prstGeom>
          <a:solidFill>
            <a:schemeClr val="bg1"/>
          </a:solidFill>
          <a:ln>
            <a:solidFill>
              <a:srgbClr val="000000"/>
            </a:solidFill>
            <a:miter lim="800000"/>
            <a:headEnd/>
            <a:tailEnd/>
          </a:ln>
        </p:spPr>
        <p:txBody>
          <a:bodyPr vert="horz" wrap="square" lIns="91440" tIns="45720" rIns="91440" bIns="45720" numCol="1" rtlCol="0" anchor="t" anchorCtr="0" compatLnSpc="1">
            <a:prstTxWarp prst="textNoShape">
              <a:avLst/>
            </a:prstTxWarp>
            <a:normAutofit/>
          </a:bodyPr>
          <a:lstStyle/>
          <a:p>
            <a:pPr eaLnBrk="1" hangingPunct="1"/>
            <a:r>
              <a:rPr lang="en-US" altLang="en-US" dirty="0" smtClean="0"/>
              <a:t>A CS amplifier with a resistance </a:t>
            </a:r>
            <a:r>
              <a:rPr lang="en-US" altLang="en-US" dirty="0" err="1" smtClean="0"/>
              <a:t>Rs</a:t>
            </a:r>
            <a:r>
              <a:rPr lang="en-US" altLang="en-US" dirty="0" smtClean="0"/>
              <a:t> in its source lead has an output resistance </a:t>
            </a:r>
            <a:r>
              <a:rPr lang="en-US" altLang="en-US" i="1" dirty="0" smtClean="0"/>
              <a:t>R</a:t>
            </a:r>
            <a:r>
              <a:rPr lang="en-US" altLang="en-US" i="1" baseline="-25000" dirty="0" smtClean="0"/>
              <a:t>o</a:t>
            </a:r>
            <a:r>
              <a:rPr lang="en-US" altLang="en-US" dirty="0" smtClean="0"/>
              <a:t> = (1+</a:t>
            </a:r>
            <a:r>
              <a:rPr lang="en-US" altLang="en-US" i="1" dirty="0" smtClean="0"/>
              <a:t>g</a:t>
            </a:r>
            <a:r>
              <a:rPr lang="en-US" altLang="en-US" i="1" baseline="-25000" dirty="0" smtClean="0"/>
              <a:t>m</a:t>
            </a:r>
            <a:r>
              <a:rPr lang="en-US" altLang="en-US" i="1" dirty="0" smtClean="0"/>
              <a:t>R</a:t>
            </a:r>
            <a:r>
              <a:rPr lang="en-US" altLang="en-US" i="1" baseline="-25000" dirty="0" smtClean="0"/>
              <a:t>S</a:t>
            </a:r>
            <a:r>
              <a:rPr lang="en-US" altLang="en-US" dirty="0" smtClean="0"/>
              <a:t>)</a:t>
            </a:r>
            <a:r>
              <a:rPr lang="en-US" altLang="en-US" i="1" dirty="0" smtClean="0"/>
              <a:t>r</a:t>
            </a:r>
            <a:r>
              <a:rPr lang="en-US" altLang="en-US" i="1" baseline="-25000" dirty="0" smtClean="0"/>
              <a:t>o</a:t>
            </a:r>
            <a:r>
              <a:rPr lang="en-US" altLang="en-US" dirty="0" smtClean="0"/>
              <a:t>.  The corresponding formula for the BJT case is </a:t>
            </a:r>
            <a:r>
              <a:rPr lang="en-US" altLang="en-US" i="1" dirty="0" smtClean="0"/>
              <a:t>R</a:t>
            </a:r>
            <a:r>
              <a:rPr lang="en-US" altLang="en-US" i="1" baseline="-25000" dirty="0" smtClean="0"/>
              <a:t>o</a:t>
            </a:r>
            <a:r>
              <a:rPr lang="en-US" altLang="en-US" dirty="0" smtClean="0"/>
              <a:t> = [1+</a:t>
            </a:r>
            <a:r>
              <a:rPr lang="en-US" altLang="en-US" i="1" dirty="0" smtClean="0"/>
              <a:t>g</a:t>
            </a:r>
            <a:r>
              <a:rPr lang="en-US" altLang="en-US" i="1" baseline="-25000" dirty="0" smtClean="0"/>
              <a:t>m</a:t>
            </a:r>
            <a:r>
              <a:rPr lang="en-US" altLang="en-US" dirty="0" smtClean="0"/>
              <a:t>(</a:t>
            </a:r>
            <a:r>
              <a:rPr lang="en-US" altLang="en-US" i="1" dirty="0" smtClean="0"/>
              <a:t>R</a:t>
            </a:r>
            <a:r>
              <a:rPr lang="en-US" altLang="en-US" i="1" baseline="-25000" dirty="0" smtClean="0"/>
              <a:t>e</a:t>
            </a:r>
            <a:r>
              <a:rPr lang="en-US" altLang="en-US" dirty="0" smtClean="0"/>
              <a:t>||</a:t>
            </a:r>
            <a:r>
              <a:rPr lang="en-US" altLang="en-US" i="1" dirty="0" err="1" smtClean="0"/>
              <a:t>r</a:t>
            </a:r>
            <a:r>
              <a:rPr lang="en-US" altLang="en-US" i="1" baseline="-25000" dirty="0" err="1" smtClean="0">
                <a:latin typeface="Symbol" panose="05050102010706020507" pitchFamily="18" charset="2"/>
              </a:rPr>
              <a:t>p</a:t>
            </a:r>
            <a:r>
              <a:rPr lang="en-US" altLang="en-US" dirty="0" smtClean="0"/>
              <a:t>)]</a:t>
            </a:r>
            <a:r>
              <a:rPr lang="en-US" altLang="en-US" i="1" dirty="0" smtClean="0"/>
              <a:t>r</a:t>
            </a:r>
            <a:r>
              <a:rPr lang="en-US" altLang="en-US" i="1" baseline="-25000" dirty="0" smtClean="0"/>
              <a:t>o</a:t>
            </a:r>
            <a:r>
              <a:rPr lang="en-US" altLang="en-US" dirty="0" smtClean="0"/>
              <a:t>.</a:t>
            </a:r>
          </a:p>
          <a:p>
            <a:pPr eaLnBrk="1" hangingPunct="1"/>
            <a:r>
              <a:rPr lang="en-US" altLang="en-US" dirty="0" smtClean="0"/>
              <a:t>Biasing in integrated circuits utilizes current sources.  As well, current sources are used as load devices.  Typically an accurate and stable reference current is generated and then replicated to provide bias current for the various amplifier stages on the chip.  The heart of the current-steering circuitry utilized to perform this function is the current mirror.</a:t>
            </a:r>
          </a:p>
        </p:txBody>
      </p:sp>
    </p:spTree>
    <p:extLst>
      <p:ext uri="{BB962C8B-B14F-4D97-AF65-F5344CB8AC3E}">
        <p14:creationId xmlns:p14="http://schemas.microsoft.com/office/powerpoint/2010/main" val="993032741"/>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169530"/>
            <a:ext cx="11189369" cy="415498"/>
          </a:xfrm>
          <a:prstGeom prst="rect">
            <a:avLst/>
          </a:prstGeom>
          <a:noFill/>
        </p:spPr>
        <p:txBody>
          <a:bodyPr wrap="square" rtlCol="0">
            <a:spAutoFit/>
          </a:bodyPr>
          <a:lstStyle/>
          <a:p>
            <a:r>
              <a:rPr lang="en-US" sz="2100" b="1" dirty="0" smtClean="0">
                <a:solidFill>
                  <a:srgbClr val="0000CC"/>
                </a:solidFill>
                <a:latin typeface="Times New Roman" panose="02020603050405020304" pitchFamily="18" charset="0"/>
                <a:cs typeface="Times New Roman" panose="02020603050405020304" pitchFamily="18" charset="0"/>
              </a:rPr>
              <a:t>Quiz 2.6</a:t>
            </a:r>
            <a:endParaRPr lang="en-US" sz="2100" dirty="0">
              <a:latin typeface="Times New Roman" panose="02020603050405020304" pitchFamily="18" charset="0"/>
              <a:cs typeface="Times New Roman" panose="02020603050405020304" pitchFamily="18" charset="0"/>
            </a:endParaRPr>
          </a:p>
        </p:txBody>
      </p:sp>
      <p:sp>
        <p:nvSpPr>
          <p:cNvPr id="5" name="Rectangle 4"/>
          <p:cNvSpPr/>
          <p:nvPr/>
        </p:nvSpPr>
        <p:spPr>
          <a:xfrm>
            <a:off x="423596" y="585028"/>
            <a:ext cx="7760283" cy="1631216"/>
          </a:xfrm>
          <a:prstGeom prst="rect">
            <a:avLst/>
          </a:prstGeom>
        </p:spPr>
        <p:txBody>
          <a:bodyPr wrap="square">
            <a:spAutoFit/>
          </a:bodyPr>
          <a:lstStyle/>
          <a:p>
            <a:r>
              <a:rPr lang="en-US" altLang="en-US" sz="2000" dirty="0" smtClean="0">
                <a:latin typeface="Times New Roman" panose="02020603050405020304" pitchFamily="18" charset="0"/>
                <a:cs typeface="Times New Roman" panose="02020603050405020304" pitchFamily="18" charset="0"/>
              </a:rPr>
              <a:t>a) A power supply V</a:t>
            </a:r>
            <a:r>
              <a:rPr lang="en-US" altLang="en-US" sz="2000" baseline="-25000" dirty="0" smtClean="0">
                <a:latin typeface="Times New Roman" panose="02020603050405020304" pitchFamily="18" charset="0"/>
                <a:cs typeface="Times New Roman" panose="02020603050405020304" pitchFamily="18" charset="0"/>
              </a:rPr>
              <a:t>DD</a:t>
            </a:r>
            <a:r>
              <a:rPr lang="en-US" altLang="en-US" sz="2000" dirty="0" smtClean="0">
                <a:latin typeface="Times New Roman" panose="02020603050405020304" pitchFamily="18" charset="0"/>
                <a:cs typeface="Times New Roman" panose="02020603050405020304" pitchFamily="18" charset="0"/>
              </a:rPr>
              <a:t> = 3.3V, V</a:t>
            </a:r>
            <a:r>
              <a:rPr lang="en-US" altLang="en-US" sz="2000" baseline="-25000" dirty="0" smtClean="0">
                <a:latin typeface="Times New Roman" panose="02020603050405020304" pitchFamily="18" charset="0"/>
                <a:cs typeface="Times New Roman" panose="02020603050405020304" pitchFamily="18" charset="0"/>
              </a:rPr>
              <a:t>GS</a:t>
            </a:r>
            <a:r>
              <a:rPr lang="en-US" altLang="en-US" sz="2000" dirty="0" smtClean="0">
                <a:latin typeface="Times New Roman" panose="02020603050405020304" pitchFamily="18" charset="0"/>
                <a:cs typeface="Times New Roman" panose="02020603050405020304" pitchFamily="18" charset="0"/>
              </a:rPr>
              <a:t> = 1.2V and I</a:t>
            </a:r>
            <a:r>
              <a:rPr lang="en-US" altLang="en-US" sz="2000" baseline="-25000" dirty="0" smtClean="0">
                <a:latin typeface="Times New Roman" panose="02020603050405020304" pitchFamily="18" charset="0"/>
                <a:cs typeface="Times New Roman" panose="02020603050405020304" pitchFamily="18" charset="0"/>
              </a:rPr>
              <a:t>REF</a:t>
            </a:r>
            <a:r>
              <a:rPr lang="en-US" altLang="en-US" sz="2000" dirty="0" smtClean="0">
                <a:latin typeface="Times New Roman" panose="02020603050405020304" pitchFamily="18" charset="0"/>
                <a:cs typeface="Times New Roman" panose="02020603050405020304" pitchFamily="18" charset="0"/>
              </a:rPr>
              <a:t> = 120</a:t>
            </a:r>
            <a:r>
              <a:rPr lang="el-GR" altLang="en-US" sz="2000" dirty="0" smtClean="0">
                <a:latin typeface="Times New Roman" panose="02020603050405020304" pitchFamily="18" charset="0"/>
                <a:cs typeface="Times New Roman" panose="02020603050405020304" pitchFamily="18" charset="0"/>
              </a:rPr>
              <a:t>μ</a:t>
            </a:r>
            <a:r>
              <a:rPr lang="en-US" altLang="en-US" sz="2000" dirty="0" smtClean="0">
                <a:latin typeface="Times New Roman" panose="02020603050405020304" pitchFamily="18" charset="0"/>
                <a:cs typeface="Times New Roman" panose="02020603050405020304" pitchFamily="18" charset="0"/>
              </a:rPr>
              <a:t>A. Q1 and Q2 have </a:t>
            </a:r>
            <a:r>
              <a:rPr lang="en-US" altLang="en-US" sz="2000" dirty="0" err="1">
                <a:latin typeface="Times New Roman" panose="02020603050405020304" pitchFamily="18" charset="0"/>
                <a:cs typeface="Times New Roman" panose="02020603050405020304" pitchFamily="18" charset="0"/>
              </a:rPr>
              <a:t>k’</a:t>
            </a:r>
            <a:r>
              <a:rPr lang="en-US" altLang="en-US" sz="2000" baseline="-25000" dirty="0" err="1">
                <a:latin typeface="Times New Roman" panose="02020603050405020304" pitchFamily="18" charset="0"/>
                <a:cs typeface="Times New Roman" panose="02020603050405020304" pitchFamily="18" charset="0"/>
              </a:rPr>
              <a:t>n</a:t>
            </a:r>
            <a:r>
              <a:rPr lang="en-US" altLang="en-US" sz="2000" dirty="0">
                <a:latin typeface="Times New Roman" panose="02020603050405020304" pitchFamily="18" charset="0"/>
                <a:cs typeface="Times New Roman" panose="02020603050405020304" pitchFamily="18" charset="0"/>
              </a:rPr>
              <a:t> = 200 </a:t>
            </a:r>
            <a:r>
              <a:rPr lang="en-US" altLang="en-US" sz="2000" dirty="0" err="1" smtClean="0">
                <a:latin typeface="Times New Roman" panose="02020603050405020304" pitchFamily="18" charset="0"/>
                <a:cs typeface="Times New Roman" panose="02020603050405020304" pitchFamily="18" charset="0"/>
              </a:rPr>
              <a:t>μA</a:t>
            </a:r>
            <a:r>
              <a:rPr lang="en-US" altLang="en-US" sz="2000" dirty="0" smtClean="0">
                <a:latin typeface="Times New Roman" panose="02020603050405020304" pitchFamily="18" charset="0"/>
                <a:cs typeface="Times New Roman" panose="02020603050405020304" pitchFamily="18" charset="0"/>
              </a:rPr>
              <a:t>/V</a:t>
            </a:r>
            <a:r>
              <a:rPr lang="en-US" altLang="en-US" sz="2000" baseline="30000" dirty="0" smtClean="0">
                <a:latin typeface="Times New Roman" panose="02020603050405020304" pitchFamily="18" charset="0"/>
                <a:cs typeface="Times New Roman" panose="02020603050405020304" pitchFamily="18" charset="0"/>
              </a:rPr>
              <a:t>2</a:t>
            </a:r>
            <a:r>
              <a:rPr lang="en-US" altLang="en-US" sz="2000" dirty="0" smtClean="0">
                <a:latin typeface="Times New Roman" panose="02020603050405020304" pitchFamily="18" charset="0"/>
                <a:cs typeface="Times New Roman" panose="02020603050405020304" pitchFamily="18" charset="0"/>
              </a:rPr>
              <a:t>,</a:t>
            </a:r>
            <a:r>
              <a:rPr lang="en-US" altLang="en-US" sz="2000" baseline="30000" dirty="0" smtClean="0">
                <a:latin typeface="Times New Roman" panose="02020603050405020304" pitchFamily="18" charset="0"/>
                <a:cs typeface="Times New Roman" panose="02020603050405020304" pitchFamily="18" charset="0"/>
              </a:rPr>
              <a:t> </a:t>
            </a:r>
            <a:r>
              <a:rPr lang="en-US" altLang="en-US" sz="2000" dirty="0" smtClean="0">
                <a:latin typeface="Times New Roman" panose="02020603050405020304" pitchFamily="18" charset="0"/>
                <a:cs typeface="Times New Roman" panose="02020603050405020304" pitchFamily="18" charset="0"/>
              </a:rPr>
              <a:t>threshold voltages V</a:t>
            </a:r>
            <a:r>
              <a:rPr lang="en-US" altLang="en-US" sz="2000" baseline="-25000" dirty="0" smtClean="0">
                <a:latin typeface="Times New Roman" panose="02020603050405020304" pitchFamily="18" charset="0"/>
                <a:cs typeface="Times New Roman" panose="02020603050405020304" pitchFamily="18" charset="0"/>
              </a:rPr>
              <a:t>t1</a:t>
            </a:r>
            <a:r>
              <a:rPr lang="en-US" altLang="en-US" sz="2000" dirty="0" smtClean="0">
                <a:latin typeface="Times New Roman" panose="02020603050405020304" pitchFamily="18" charset="0"/>
                <a:cs typeface="Times New Roman" panose="02020603050405020304" pitchFamily="18" charset="0"/>
              </a:rPr>
              <a:t> = V</a:t>
            </a:r>
            <a:r>
              <a:rPr lang="en-US" altLang="en-US" sz="2000" baseline="-25000" dirty="0" smtClean="0">
                <a:latin typeface="Times New Roman" panose="02020603050405020304" pitchFamily="18" charset="0"/>
                <a:cs typeface="Times New Roman" panose="02020603050405020304" pitchFamily="18" charset="0"/>
              </a:rPr>
              <a:t>t2</a:t>
            </a:r>
            <a:r>
              <a:rPr lang="en-US" altLang="en-US" sz="2000" dirty="0" smtClean="0">
                <a:latin typeface="Times New Roman" panose="02020603050405020304" pitchFamily="18" charset="0"/>
                <a:cs typeface="Times New Roman" panose="02020603050405020304" pitchFamily="18" charset="0"/>
              </a:rPr>
              <a:t> = 0.8V.</a:t>
            </a:r>
          </a:p>
          <a:p>
            <a:pPr marL="514350" indent="-514350">
              <a:buAutoNum type="romanLcParenR"/>
            </a:pPr>
            <a:r>
              <a:rPr lang="en-US" altLang="en-US" sz="2000" dirty="0" smtClean="0">
                <a:latin typeface="Times New Roman" panose="02020603050405020304" pitchFamily="18" charset="0"/>
                <a:cs typeface="Times New Roman" panose="02020603050405020304" pitchFamily="18" charset="0"/>
              </a:rPr>
              <a:t>Determine R.</a:t>
            </a:r>
          </a:p>
          <a:p>
            <a:pPr marL="514350" indent="-514350">
              <a:buAutoNum type="romanLcParenR"/>
            </a:pPr>
            <a:r>
              <a:rPr lang="en-US" altLang="en-US" sz="2000" dirty="0" smtClean="0">
                <a:latin typeface="Times New Roman" panose="02020603050405020304" pitchFamily="18" charset="0"/>
                <a:cs typeface="Times New Roman" panose="02020603050405020304" pitchFamily="18" charset="0"/>
              </a:rPr>
              <a:t>Determine threshold</a:t>
            </a:r>
            <a:r>
              <a:rPr lang="en-US" altLang="en-US" sz="2000" dirty="0">
                <a:latin typeface="Times New Roman" panose="02020603050405020304" pitchFamily="18" charset="0"/>
                <a:cs typeface="Times New Roman" panose="02020603050405020304" pitchFamily="18" charset="0"/>
              </a:rPr>
              <a:t> </a:t>
            </a:r>
            <a:r>
              <a:rPr lang="en-US" altLang="en-US" sz="2000" dirty="0" smtClean="0">
                <a:latin typeface="Times New Roman" panose="02020603050405020304" pitchFamily="18" charset="0"/>
                <a:cs typeface="Times New Roman" panose="02020603050405020304" pitchFamily="18" charset="0"/>
              </a:rPr>
              <a:t>voltage (W/L)</a:t>
            </a:r>
            <a:r>
              <a:rPr lang="en-US" altLang="en-US" sz="2000" baseline="-25000" dirty="0" smtClean="0">
                <a:latin typeface="Times New Roman" panose="02020603050405020304" pitchFamily="18" charset="0"/>
                <a:cs typeface="Times New Roman" panose="02020603050405020304" pitchFamily="18" charset="0"/>
              </a:rPr>
              <a:t>1</a:t>
            </a:r>
            <a:r>
              <a:rPr lang="en-US" altLang="en-US" sz="2000" dirty="0" smtClean="0">
                <a:latin typeface="Times New Roman" panose="02020603050405020304" pitchFamily="18" charset="0"/>
                <a:cs typeface="Times New Roman" panose="02020603050405020304" pitchFamily="18" charset="0"/>
              </a:rPr>
              <a:t>.</a:t>
            </a:r>
          </a:p>
          <a:p>
            <a:pPr marL="514350" indent="-514350">
              <a:buAutoNum type="romanLcParenR"/>
            </a:pPr>
            <a:r>
              <a:rPr lang="en-US" altLang="en-US" sz="2000" dirty="0" smtClean="0">
                <a:latin typeface="Times New Roman" panose="02020603050405020304" pitchFamily="18" charset="0"/>
                <a:cs typeface="Times New Roman" panose="02020603050405020304" pitchFamily="18" charset="0"/>
              </a:rPr>
              <a:t>If I</a:t>
            </a:r>
            <a:r>
              <a:rPr lang="en-US" altLang="en-US" sz="2000" baseline="-25000" dirty="0" smtClean="0">
                <a:latin typeface="Times New Roman" panose="02020603050405020304" pitchFamily="18" charset="0"/>
                <a:cs typeface="Times New Roman" panose="02020603050405020304" pitchFamily="18" charset="0"/>
              </a:rPr>
              <a:t>o</a:t>
            </a:r>
            <a:r>
              <a:rPr lang="en-US" altLang="en-US" sz="2000" dirty="0" smtClean="0">
                <a:latin typeface="Times New Roman" panose="02020603050405020304" pitchFamily="18" charset="0"/>
                <a:cs typeface="Times New Roman" panose="02020603050405020304" pitchFamily="18" charset="0"/>
              </a:rPr>
              <a:t> </a:t>
            </a:r>
            <a:r>
              <a:rPr lang="en-US" altLang="en-US" sz="2000" dirty="0">
                <a:latin typeface="Times New Roman" panose="02020603050405020304" pitchFamily="18" charset="0"/>
                <a:cs typeface="Times New Roman" panose="02020603050405020304" pitchFamily="18" charset="0"/>
              </a:rPr>
              <a:t>= </a:t>
            </a:r>
            <a:r>
              <a:rPr lang="en-US" altLang="en-US" sz="2000" dirty="0" smtClean="0">
                <a:latin typeface="Times New Roman" panose="02020603050405020304" pitchFamily="18" charset="0"/>
                <a:cs typeface="Times New Roman" panose="02020603050405020304" pitchFamily="18" charset="0"/>
              </a:rPr>
              <a:t>100μA, find (W/L)</a:t>
            </a:r>
            <a:r>
              <a:rPr lang="en-US" altLang="en-US" sz="2000" baseline="-25000" dirty="0" smtClean="0">
                <a:latin typeface="Times New Roman" panose="02020603050405020304" pitchFamily="18" charset="0"/>
                <a:cs typeface="Times New Roman" panose="02020603050405020304" pitchFamily="18" charset="0"/>
              </a:rPr>
              <a:t>2</a:t>
            </a:r>
            <a:r>
              <a:rPr lang="en-US" altLang="en-US" sz="2000" dirty="0" smtClean="0">
                <a:latin typeface="Times New Roman" panose="02020603050405020304" pitchFamily="18" charset="0"/>
                <a:cs typeface="Times New Roman" panose="02020603050405020304" pitchFamily="18" charset="0"/>
              </a:rPr>
              <a:t>.</a:t>
            </a:r>
            <a:endParaRPr lang="en-US" altLang="en-US" sz="2000" dirty="0">
              <a:latin typeface="Times New Roman" panose="02020603050405020304" pitchFamily="18" charset="0"/>
              <a:cs typeface="Times New Roman" panose="02020603050405020304" pitchFamily="18" charset="0"/>
            </a:endParaRPr>
          </a:p>
        </p:txBody>
      </p:sp>
      <p:sp>
        <p:nvSpPr>
          <p:cNvPr id="7" name="TextBox 6"/>
          <p:cNvSpPr txBox="1"/>
          <p:nvPr/>
        </p:nvSpPr>
        <p:spPr>
          <a:xfrm>
            <a:off x="423596" y="5497830"/>
            <a:ext cx="9463353" cy="1323439"/>
          </a:xfrm>
          <a:prstGeom prst="rect">
            <a:avLst/>
          </a:prstGeom>
          <a:solidFill>
            <a:schemeClr val="bg1"/>
          </a:solidFill>
        </p:spPr>
        <p:txBody>
          <a:bodyPr wrap="square" rtlCol="0">
            <a:spAutoFit/>
          </a:bodyPr>
          <a:lstStyle/>
          <a:p>
            <a:r>
              <a:rPr lang="en-US" sz="2000" dirty="0">
                <a:latin typeface="Times New Roman" panose="02020603050405020304" pitchFamily="18" charset="0"/>
                <a:cs typeface="Times New Roman" panose="02020603050405020304" pitchFamily="18" charset="0"/>
              </a:rPr>
              <a:t>You submit your solution not later than March 20, 2020.</a:t>
            </a:r>
          </a:p>
          <a:p>
            <a:r>
              <a:rPr lang="en-US" sz="2000" dirty="0">
                <a:latin typeface="Times New Roman" panose="02020603050405020304" pitchFamily="18" charset="0"/>
                <a:cs typeface="Times New Roman" panose="02020603050405020304" pitchFamily="18" charset="0"/>
              </a:rPr>
              <a:t>You can submit through Blackboard as informed by Mr. </a:t>
            </a:r>
            <a:r>
              <a:rPr lang="en-US" sz="2000" dirty="0" err="1">
                <a:latin typeface="Times New Roman" panose="02020603050405020304" pitchFamily="18" charset="0"/>
                <a:cs typeface="Times New Roman" panose="02020603050405020304" pitchFamily="18" charset="0"/>
              </a:rPr>
              <a:t>Huy</a:t>
            </a:r>
            <a:r>
              <a:rPr lang="en-US" sz="2000" dirty="0">
                <a:latin typeface="Times New Roman" panose="02020603050405020304" pitchFamily="18" charset="0"/>
                <a:cs typeface="Times New Roman" panose="02020603050405020304" pitchFamily="18" charset="0"/>
              </a:rPr>
              <a:t> on Blackboard announcement.</a:t>
            </a:r>
          </a:p>
          <a:p>
            <a:endParaRPr lang="en-US" sz="2000" dirty="0"/>
          </a:p>
        </p:txBody>
      </p:sp>
      <p:pic>
        <p:nvPicPr>
          <p:cNvPr id="6" name="Picture 5" descr="se07F2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183965" y="168137"/>
            <a:ext cx="2663105" cy="24150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6" name="Picture 2" descr="https://wiki.analog.com/_media/university/courses/electronics/text/chptr11-f4.png?cach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90474" y="3307846"/>
            <a:ext cx="4192947" cy="2189984"/>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343585" y="3221831"/>
            <a:ext cx="8148905" cy="1631216"/>
          </a:xfrm>
          <a:prstGeom prst="rect">
            <a:avLst/>
          </a:prstGeom>
        </p:spPr>
        <p:txBody>
          <a:bodyPr wrap="square">
            <a:spAutoFit/>
          </a:bodyPr>
          <a:lstStyle/>
          <a:p>
            <a:r>
              <a:rPr lang="en-US" altLang="en-US" sz="2000" dirty="0" smtClean="0">
                <a:latin typeface="Times New Roman" panose="02020603050405020304" pitchFamily="18" charset="0"/>
                <a:cs typeface="Times New Roman" panose="02020603050405020304" pitchFamily="18" charset="0"/>
              </a:rPr>
              <a:t>b) A BJT current mirror depicted in the Figure has the power </a:t>
            </a:r>
            <a:r>
              <a:rPr lang="en-US" altLang="en-US" sz="2000" dirty="0">
                <a:latin typeface="Times New Roman" panose="02020603050405020304" pitchFamily="18" charset="0"/>
                <a:cs typeface="Times New Roman" panose="02020603050405020304" pitchFamily="18" charset="0"/>
              </a:rPr>
              <a:t>s</a:t>
            </a:r>
            <a:r>
              <a:rPr lang="en-US" altLang="en-US" sz="2000" dirty="0" smtClean="0">
                <a:latin typeface="Times New Roman" panose="02020603050405020304" pitchFamily="18" charset="0"/>
                <a:cs typeface="Times New Roman" panose="02020603050405020304" pitchFamily="18" charset="0"/>
              </a:rPr>
              <a:t>upply V</a:t>
            </a:r>
            <a:r>
              <a:rPr lang="en-US" altLang="en-US" sz="2000" baseline="-25000" dirty="0" smtClean="0">
                <a:latin typeface="Times New Roman" panose="02020603050405020304" pitchFamily="18" charset="0"/>
                <a:cs typeface="Times New Roman" panose="02020603050405020304" pitchFamily="18" charset="0"/>
              </a:rPr>
              <a:t>1</a:t>
            </a:r>
            <a:r>
              <a:rPr lang="en-US" altLang="en-US" sz="2000" dirty="0" smtClean="0">
                <a:latin typeface="Times New Roman" panose="02020603050405020304" pitchFamily="18" charset="0"/>
                <a:cs typeface="Times New Roman" panose="02020603050405020304" pitchFamily="18" charset="0"/>
              </a:rPr>
              <a:t> = 5V, V</a:t>
            </a:r>
            <a:r>
              <a:rPr lang="en-US" altLang="en-US" sz="2000" baseline="-25000" dirty="0" smtClean="0">
                <a:latin typeface="Times New Roman" panose="02020603050405020304" pitchFamily="18" charset="0"/>
                <a:cs typeface="Times New Roman" panose="02020603050405020304" pitchFamily="18" charset="0"/>
              </a:rPr>
              <a:t>BE</a:t>
            </a:r>
            <a:r>
              <a:rPr lang="en-US" altLang="en-US" sz="2000" dirty="0" smtClean="0">
                <a:latin typeface="Times New Roman" panose="02020603050405020304" pitchFamily="18" charset="0"/>
                <a:cs typeface="Times New Roman" panose="02020603050405020304" pitchFamily="18" charset="0"/>
              </a:rPr>
              <a:t> = 0.7V corresponding to working current. Q1 and Q2 are matched and </a:t>
            </a:r>
            <a:r>
              <a:rPr lang="el-GR" altLang="en-US" sz="2000" dirty="0">
                <a:latin typeface="Times New Roman" panose="02020603050405020304" pitchFamily="18" charset="0"/>
                <a:cs typeface="Times New Roman" panose="02020603050405020304" pitchFamily="18" charset="0"/>
              </a:rPr>
              <a:t>β</a:t>
            </a:r>
            <a:r>
              <a:rPr lang="en-US" altLang="en-US" sz="2000" dirty="0">
                <a:latin typeface="Times New Roman" panose="02020603050405020304" pitchFamily="18" charset="0"/>
                <a:cs typeface="Times New Roman" panose="02020603050405020304" pitchFamily="18" charset="0"/>
              </a:rPr>
              <a:t> = 100</a:t>
            </a:r>
            <a:r>
              <a:rPr lang="en-US" altLang="en-US" sz="2000" dirty="0" smtClean="0">
                <a:latin typeface="Times New Roman" panose="02020603050405020304" pitchFamily="18" charset="0"/>
                <a:cs typeface="Times New Roman" panose="02020603050405020304" pitchFamily="18" charset="0"/>
              </a:rPr>
              <a:t> .</a:t>
            </a:r>
          </a:p>
          <a:p>
            <a:pPr marL="514350" indent="-514350">
              <a:buAutoNum type="romanLcParenR"/>
            </a:pPr>
            <a:r>
              <a:rPr lang="en-US" altLang="en-US" sz="2000" dirty="0" smtClean="0">
                <a:latin typeface="Times New Roman" panose="02020603050405020304" pitchFamily="18" charset="0"/>
                <a:cs typeface="Times New Roman" panose="02020603050405020304" pitchFamily="18" charset="0"/>
              </a:rPr>
              <a:t>Determine R</a:t>
            </a:r>
            <a:r>
              <a:rPr lang="en-US" altLang="en-US" sz="2000" baseline="-25000" dirty="0" smtClean="0">
                <a:latin typeface="Times New Roman" panose="02020603050405020304" pitchFamily="18" charset="0"/>
                <a:cs typeface="Times New Roman" panose="02020603050405020304" pitchFamily="18" charset="0"/>
              </a:rPr>
              <a:t>1</a:t>
            </a:r>
            <a:r>
              <a:rPr lang="en-US" altLang="en-US" sz="2000" dirty="0" smtClean="0">
                <a:latin typeface="Times New Roman" panose="02020603050405020304" pitchFamily="18" charset="0"/>
                <a:cs typeface="Times New Roman" panose="02020603050405020304" pitchFamily="18" charset="0"/>
              </a:rPr>
              <a:t> to obtain I</a:t>
            </a:r>
            <a:r>
              <a:rPr lang="en-US" altLang="en-US" sz="2000" baseline="-25000" dirty="0" smtClean="0">
                <a:latin typeface="Times New Roman" panose="02020603050405020304" pitchFamily="18" charset="0"/>
                <a:cs typeface="Times New Roman" panose="02020603050405020304" pitchFamily="18" charset="0"/>
              </a:rPr>
              <a:t>IN</a:t>
            </a:r>
            <a:r>
              <a:rPr lang="en-US" altLang="en-US" sz="2000" dirty="0" smtClean="0">
                <a:latin typeface="Times New Roman" panose="02020603050405020304" pitchFamily="18" charset="0"/>
                <a:cs typeface="Times New Roman" panose="02020603050405020304" pitchFamily="18" charset="0"/>
              </a:rPr>
              <a:t> = 2mA.</a:t>
            </a:r>
          </a:p>
          <a:p>
            <a:pPr marL="514350" indent="-514350">
              <a:buAutoNum type="romanLcParenR"/>
            </a:pPr>
            <a:r>
              <a:rPr lang="en-US" altLang="en-US" sz="2000" dirty="0" smtClean="0">
                <a:latin typeface="Times New Roman" panose="02020603050405020304" pitchFamily="18" charset="0"/>
                <a:cs typeface="Times New Roman" panose="02020603050405020304" pitchFamily="18" charset="0"/>
              </a:rPr>
              <a:t>Determine approximated value of I</a:t>
            </a:r>
            <a:r>
              <a:rPr lang="en-US" altLang="en-US" sz="2000" baseline="-25000" dirty="0" smtClean="0">
                <a:latin typeface="Times New Roman" panose="02020603050405020304" pitchFamily="18" charset="0"/>
                <a:cs typeface="Times New Roman" panose="02020603050405020304" pitchFamily="18" charset="0"/>
              </a:rPr>
              <a:t>o</a:t>
            </a:r>
            <a:r>
              <a:rPr lang="en-US" altLang="en-US" sz="2000" dirty="0" smtClean="0">
                <a:latin typeface="Times New Roman" panose="02020603050405020304" pitchFamily="18" charset="0"/>
                <a:cs typeface="Times New Roman" panose="02020603050405020304" pitchFamily="18" charset="0"/>
              </a:rPr>
              <a:t>.</a:t>
            </a:r>
            <a:endParaRPr lang="en-US" altLang="en-US" sz="2000" dirty="0">
              <a:latin typeface="Times New Roman" panose="02020603050405020304" pitchFamily="18" charset="0"/>
              <a:cs typeface="Times New Roman" panose="02020603050405020304" pitchFamily="18" charset="0"/>
            </a:endParaRPr>
          </a:p>
        </p:txBody>
      </p:sp>
      <p:cxnSp>
        <p:nvCxnSpPr>
          <p:cNvPr id="4" name="Straight Arrow Connector 3"/>
          <p:cNvCxnSpPr/>
          <p:nvPr/>
        </p:nvCxnSpPr>
        <p:spPr>
          <a:xfrm>
            <a:off x="6983730" y="1531620"/>
            <a:ext cx="70866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6983730" y="4402838"/>
            <a:ext cx="8686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285335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bwMode="auto">
          <a:xfrm>
            <a:off x="2057400" y="152400"/>
            <a:ext cx="3657600" cy="9906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rmAutofit/>
          </a:bodyPr>
          <a:lstStyle/>
          <a:p>
            <a:pPr eaLnBrk="1" hangingPunct="1"/>
            <a:r>
              <a:rPr lang="en-US" altLang="en-US" sz="3200" dirty="0" smtClean="0"/>
              <a:t>The Basic MOSFET Current Source</a:t>
            </a:r>
          </a:p>
        </p:txBody>
      </p:sp>
      <p:pic>
        <p:nvPicPr>
          <p:cNvPr id="57347" name="Picture 5" descr="se07F2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43100" y="1309687"/>
            <a:ext cx="3048000" cy="279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348" name="Rectangle 4"/>
          <p:cNvSpPr>
            <a:spLocks noChangeArrowheads="1"/>
          </p:cNvSpPr>
          <p:nvPr/>
        </p:nvSpPr>
        <p:spPr bwMode="auto">
          <a:xfrm>
            <a:off x="1524000" y="4038601"/>
            <a:ext cx="42672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Calibri" panose="020F0502020204030204" pitchFamily="34" charset="0"/>
              </a:defRPr>
            </a:lvl1pPr>
            <a:lvl2pPr marL="742950" indent="-285750">
              <a:defRPr sz="1600">
                <a:solidFill>
                  <a:schemeClr val="tx1"/>
                </a:solidFill>
                <a:latin typeface="Calibri" panose="020F0502020204030204" pitchFamily="34" charset="0"/>
              </a:defRPr>
            </a:lvl2pPr>
            <a:lvl3pPr marL="1143000" indent="-228600">
              <a:defRPr sz="1600">
                <a:solidFill>
                  <a:schemeClr val="tx1"/>
                </a:solidFill>
                <a:latin typeface="Calibri" panose="020F0502020204030204" pitchFamily="34" charset="0"/>
              </a:defRPr>
            </a:lvl3pPr>
            <a:lvl4pPr marL="1600200" indent="-228600">
              <a:defRPr sz="1600">
                <a:solidFill>
                  <a:schemeClr val="tx1"/>
                </a:solidFill>
                <a:latin typeface="Calibri" panose="020F0502020204030204" pitchFamily="34" charset="0"/>
              </a:defRPr>
            </a:lvl4pPr>
            <a:lvl5pPr marL="2057400" indent="-228600">
              <a:defRPr sz="1600">
                <a:solidFill>
                  <a:schemeClr val="tx1"/>
                </a:solidFill>
                <a:latin typeface="Calibri" panose="020F0502020204030204" pitchFamily="34" charset="0"/>
              </a:defRPr>
            </a:lvl5pPr>
            <a:lvl6pPr marL="2514600" indent="-228600" eaLnBrk="0" fontAlgn="base" hangingPunct="0">
              <a:spcBef>
                <a:spcPct val="0"/>
              </a:spcBef>
              <a:spcAft>
                <a:spcPct val="0"/>
              </a:spcAft>
              <a:defRPr sz="1600">
                <a:solidFill>
                  <a:schemeClr val="tx1"/>
                </a:solidFill>
                <a:latin typeface="Calibri" panose="020F0502020204030204" pitchFamily="34" charset="0"/>
              </a:defRPr>
            </a:lvl6pPr>
            <a:lvl7pPr marL="2971800" indent="-228600" eaLnBrk="0" fontAlgn="base" hangingPunct="0">
              <a:spcBef>
                <a:spcPct val="0"/>
              </a:spcBef>
              <a:spcAft>
                <a:spcPct val="0"/>
              </a:spcAft>
              <a:defRPr sz="1600">
                <a:solidFill>
                  <a:schemeClr val="tx1"/>
                </a:solidFill>
                <a:latin typeface="Calibri" panose="020F0502020204030204" pitchFamily="34" charset="0"/>
              </a:defRPr>
            </a:lvl7pPr>
            <a:lvl8pPr marL="3429000" indent="-228600" eaLnBrk="0" fontAlgn="base" hangingPunct="0">
              <a:spcBef>
                <a:spcPct val="0"/>
              </a:spcBef>
              <a:spcAft>
                <a:spcPct val="0"/>
              </a:spcAft>
              <a:defRPr sz="1600">
                <a:solidFill>
                  <a:schemeClr val="tx1"/>
                </a:solidFill>
                <a:latin typeface="Calibri" panose="020F0502020204030204" pitchFamily="34" charset="0"/>
              </a:defRPr>
            </a:lvl8pPr>
            <a:lvl9pPr marL="3886200" indent="-228600" eaLnBrk="0" fontAlgn="base" hangingPunct="0">
              <a:spcBef>
                <a:spcPct val="0"/>
              </a:spcBef>
              <a:spcAft>
                <a:spcPct val="0"/>
              </a:spcAft>
              <a:defRPr sz="1600">
                <a:solidFill>
                  <a:schemeClr val="tx1"/>
                </a:solidFill>
                <a:latin typeface="Calibri" panose="020F0502020204030204" pitchFamily="34" charset="0"/>
              </a:defRPr>
            </a:lvl9pPr>
          </a:lstStyle>
          <a:p>
            <a:pPr algn="ctr" eaLnBrk="1" hangingPunct="1"/>
            <a:r>
              <a:rPr lang="en-US" altLang="en-US" sz="1800" b="1" i="1">
                <a:solidFill>
                  <a:srgbClr val="0000CC"/>
                </a:solidFill>
              </a:rPr>
              <a:t>Figure: </a:t>
            </a:r>
            <a:r>
              <a:rPr lang="en-US" altLang="en-US" sz="1800" i="1">
                <a:solidFill>
                  <a:srgbClr val="0000CC"/>
                </a:solidFill>
              </a:rPr>
              <a:t>Basic MOSFET current mirror.</a:t>
            </a:r>
          </a:p>
        </p:txBody>
      </p:sp>
      <p:sp>
        <p:nvSpPr>
          <p:cNvPr id="57349" name="Rectangle 3"/>
          <p:cNvSpPr>
            <a:spLocks noChangeArrowheads="1"/>
          </p:cNvSpPr>
          <p:nvPr/>
        </p:nvSpPr>
        <p:spPr bwMode="auto">
          <a:xfrm>
            <a:off x="5562600" y="457200"/>
            <a:ext cx="4800600" cy="3429000"/>
          </a:xfrm>
          <a:prstGeom prst="rect">
            <a:avLst/>
          </a:prstGeom>
          <a:noFill/>
          <a:ln>
            <a:noFill/>
          </a:ln>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600">
                <a:solidFill>
                  <a:schemeClr val="tx1"/>
                </a:solidFill>
                <a:latin typeface="Calibri" panose="020F0502020204030204" pitchFamily="34" charset="0"/>
              </a:defRPr>
            </a:lvl1pPr>
            <a:lvl2pPr marL="742950" indent="-285750">
              <a:defRPr sz="1600">
                <a:solidFill>
                  <a:schemeClr val="tx1"/>
                </a:solidFill>
                <a:latin typeface="Calibri" panose="020F0502020204030204" pitchFamily="34" charset="0"/>
              </a:defRPr>
            </a:lvl2pPr>
            <a:lvl3pPr marL="1143000" indent="-228600">
              <a:defRPr sz="1600">
                <a:solidFill>
                  <a:schemeClr val="tx1"/>
                </a:solidFill>
                <a:latin typeface="Calibri" panose="020F0502020204030204" pitchFamily="34" charset="0"/>
              </a:defRPr>
            </a:lvl3pPr>
            <a:lvl4pPr marL="1600200" indent="-228600">
              <a:defRPr sz="1600">
                <a:solidFill>
                  <a:schemeClr val="tx1"/>
                </a:solidFill>
                <a:latin typeface="Calibri" panose="020F0502020204030204" pitchFamily="34" charset="0"/>
              </a:defRPr>
            </a:lvl4pPr>
            <a:lvl5pPr marL="2057400" indent="-228600">
              <a:defRPr sz="1600">
                <a:solidFill>
                  <a:schemeClr val="tx1"/>
                </a:solidFill>
                <a:latin typeface="Calibri" panose="020F0502020204030204" pitchFamily="34" charset="0"/>
              </a:defRPr>
            </a:lvl5pPr>
            <a:lvl6pPr marL="2514600" indent="-228600" eaLnBrk="0" fontAlgn="base" hangingPunct="0">
              <a:spcBef>
                <a:spcPct val="0"/>
              </a:spcBef>
              <a:spcAft>
                <a:spcPct val="0"/>
              </a:spcAft>
              <a:defRPr sz="1600">
                <a:solidFill>
                  <a:schemeClr val="tx1"/>
                </a:solidFill>
                <a:latin typeface="Calibri" panose="020F0502020204030204" pitchFamily="34" charset="0"/>
              </a:defRPr>
            </a:lvl6pPr>
            <a:lvl7pPr marL="2971800" indent="-228600" eaLnBrk="0" fontAlgn="base" hangingPunct="0">
              <a:spcBef>
                <a:spcPct val="0"/>
              </a:spcBef>
              <a:spcAft>
                <a:spcPct val="0"/>
              </a:spcAft>
              <a:defRPr sz="1600">
                <a:solidFill>
                  <a:schemeClr val="tx1"/>
                </a:solidFill>
                <a:latin typeface="Calibri" panose="020F0502020204030204" pitchFamily="34" charset="0"/>
              </a:defRPr>
            </a:lvl7pPr>
            <a:lvl8pPr marL="3429000" indent="-228600" eaLnBrk="0" fontAlgn="base" hangingPunct="0">
              <a:spcBef>
                <a:spcPct val="0"/>
              </a:spcBef>
              <a:spcAft>
                <a:spcPct val="0"/>
              </a:spcAft>
              <a:defRPr sz="1600">
                <a:solidFill>
                  <a:schemeClr val="tx1"/>
                </a:solidFill>
                <a:latin typeface="Calibri" panose="020F0502020204030204" pitchFamily="34" charset="0"/>
              </a:defRPr>
            </a:lvl8pPr>
            <a:lvl9pPr marL="3886200" indent="-228600" eaLnBrk="0" fontAlgn="base" hangingPunct="0">
              <a:spcBef>
                <a:spcPct val="0"/>
              </a:spcBef>
              <a:spcAft>
                <a:spcPct val="0"/>
              </a:spcAft>
              <a:defRPr sz="1600">
                <a:solidFill>
                  <a:schemeClr val="tx1"/>
                </a:solidFill>
                <a:latin typeface="Calibri" panose="020F0502020204030204" pitchFamily="34" charset="0"/>
              </a:defRPr>
            </a:lvl9pPr>
          </a:lstStyle>
          <a:p>
            <a:pPr eaLnBrk="1" hangingPunct="1">
              <a:spcBef>
                <a:spcPct val="20000"/>
              </a:spcBef>
              <a:buFont typeface="Wingdings" panose="05000000000000000000" pitchFamily="2" charset="2"/>
              <a:buChar char="§"/>
            </a:pPr>
            <a:r>
              <a:rPr lang="en-US" altLang="en-US" sz="2000"/>
              <a:t>The combination of </a:t>
            </a:r>
            <a:r>
              <a:rPr lang="en-US" altLang="en-US" sz="2000" i="1"/>
              <a:t>Q</a:t>
            </a:r>
            <a:r>
              <a:rPr lang="en-US" altLang="en-US" sz="2000" baseline="-25000"/>
              <a:t>1</a:t>
            </a:r>
            <a:r>
              <a:rPr lang="en-US" altLang="en-US" sz="2000"/>
              <a:t> and </a:t>
            </a:r>
            <a:r>
              <a:rPr lang="en-US" altLang="en-US" sz="2000" i="1"/>
              <a:t>Q</a:t>
            </a:r>
            <a:r>
              <a:rPr lang="en-US" altLang="en-US" sz="2000" baseline="-25000"/>
              <a:t>2</a:t>
            </a:r>
            <a:r>
              <a:rPr lang="en-US" altLang="en-US" sz="2000"/>
              <a:t> is referred to as a </a:t>
            </a:r>
            <a:r>
              <a:rPr lang="en-US" altLang="en-US" sz="2000" b="1">
                <a:solidFill>
                  <a:srgbClr val="3333FF"/>
                </a:solidFill>
              </a:rPr>
              <a:t>current mirror</a:t>
            </a:r>
            <a:r>
              <a:rPr lang="en-US" altLang="en-US" sz="2000">
                <a:solidFill>
                  <a:srgbClr val="3333FF"/>
                </a:solidFill>
              </a:rPr>
              <a:t>.</a:t>
            </a:r>
          </a:p>
          <a:p>
            <a:pPr eaLnBrk="1" hangingPunct="1">
              <a:spcBef>
                <a:spcPct val="20000"/>
              </a:spcBef>
              <a:buFont typeface="Wingdings" panose="05000000000000000000" pitchFamily="2" charset="2"/>
              <a:buChar char="§"/>
            </a:pPr>
            <a:r>
              <a:rPr lang="en-US" altLang="en-US" sz="2000"/>
              <a:t>Figure depicts the current-mirror circuit with the input reference current shown as being </a:t>
            </a:r>
            <a:r>
              <a:rPr lang="en-US" altLang="en-US" sz="2000">
                <a:solidFill>
                  <a:srgbClr val="FF0000"/>
                </a:solidFill>
              </a:rPr>
              <a:t>supplied by a current source for both simplicity and generality.</a:t>
            </a:r>
          </a:p>
          <a:p>
            <a:pPr eaLnBrk="1" hangingPunct="1">
              <a:spcBef>
                <a:spcPct val="20000"/>
              </a:spcBef>
              <a:buFont typeface="Wingdings" panose="05000000000000000000" pitchFamily="2" charset="2"/>
              <a:buChar char="§"/>
            </a:pPr>
            <a:r>
              <a:rPr lang="en-US" altLang="en-US" sz="2000"/>
              <a:t>The </a:t>
            </a:r>
            <a:r>
              <a:rPr lang="en-US" altLang="en-US" sz="2000" b="1">
                <a:solidFill>
                  <a:srgbClr val="3333FF"/>
                </a:solidFill>
              </a:rPr>
              <a:t>current gain</a:t>
            </a:r>
            <a:r>
              <a:rPr lang="en-US" altLang="en-US" sz="2000">
                <a:solidFill>
                  <a:srgbClr val="3333FF"/>
                </a:solidFill>
              </a:rPr>
              <a:t> or</a:t>
            </a:r>
            <a:r>
              <a:rPr lang="en-US" altLang="en-US" sz="2000" b="1">
                <a:solidFill>
                  <a:srgbClr val="3333FF"/>
                </a:solidFill>
              </a:rPr>
              <a:t> current transfer ratio</a:t>
            </a:r>
            <a:r>
              <a:rPr lang="en-US" altLang="en-US" sz="2000"/>
              <a:t> of the mirror is given by (*).</a:t>
            </a:r>
          </a:p>
          <a:p>
            <a:pPr eaLnBrk="1" hangingPunct="1">
              <a:spcBef>
                <a:spcPct val="20000"/>
              </a:spcBef>
              <a:buFont typeface="Wingdings" panose="05000000000000000000" pitchFamily="2" charset="2"/>
              <a:buChar char="§"/>
            </a:pPr>
            <a:endParaRPr lang="en-US" altLang="en-US" sz="2000"/>
          </a:p>
          <a:p>
            <a:pPr eaLnBrk="1" hangingPunct="1">
              <a:spcBef>
                <a:spcPct val="20000"/>
              </a:spcBef>
              <a:buFont typeface="Wingdings" panose="05000000000000000000" pitchFamily="2" charset="2"/>
              <a:buChar char="§"/>
            </a:pPr>
            <a:endParaRPr lang="en-US" altLang="en-US" sz="2000"/>
          </a:p>
          <a:p>
            <a:pPr eaLnBrk="1" hangingPunct="1">
              <a:spcBef>
                <a:spcPct val="20000"/>
              </a:spcBef>
              <a:buFont typeface="Wingdings" panose="05000000000000000000" pitchFamily="2" charset="2"/>
              <a:buChar char="§"/>
            </a:pPr>
            <a:r>
              <a:rPr lang="en-US" altLang="en-US" sz="2000"/>
              <a:t>The effect of </a:t>
            </a:r>
            <a:r>
              <a:rPr lang="en-US" altLang="en-US" sz="2000" i="1">
                <a:solidFill>
                  <a:srgbClr val="FF0000"/>
                </a:solidFill>
              </a:rPr>
              <a:t>V</a:t>
            </a:r>
            <a:r>
              <a:rPr lang="en-US" altLang="en-US" sz="2000" i="1" baseline="-25000">
                <a:solidFill>
                  <a:srgbClr val="FF0000"/>
                </a:solidFill>
              </a:rPr>
              <a:t>o</a:t>
            </a:r>
            <a:r>
              <a:rPr lang="en-US" altLang="en-US" sz="2000">
                <a:solidFill>
                  <a:srgbClr val="FF0000"/>
                </a:solidFill>
              </a:rPr>
              <a:t> on </a:t>
            </a:r>
            <a:r>
              <a:rPr lang="en-US" altLang="en-US" sz="2000" i="1">
                <a:solidFill>
                  <a:srgbClr val="FF0000"/>
                </a:solidFill>
              </a:rPr>
              <a:t>I</a:t>
            </a:r>
            <a:r>
              <a:rPr lang="en-US" altLang="en-US" sz="2000" i="1" baseline="-25000">
                <a:solidFill>
                  <a:srgbClr val="FF0000"/>
                </a:solidFill>
              </a:rPr>
              <a:t>o</a:t>
            </a:r>
            <a:r>
              <a:rPr lang="en-US" altLang="en-US" sz="2000"/>
              <a:t> is defined in equations :</a:t>
            </a:r>
          </a:p>
          <a:p>
            <a:pPr eaLnBrk="1" hangingPunct="1">
              <a:spcBef>
                <a:spcPct val="20000"/>
              </a:spcBef>
              <a:buFont typeface="Wingdings" panose="05000000000000000000" pitchFamily="2" charset="2"/>
              <a:buChar char="§"/>
            </a:pPr>
            <a:endParaRPr lang="en-US" altLang="en-US" sz="2000"/>
          </a:p>
        </p:txBody>
      </p:sp>
      <p:pic>
        <p:nvPicPr>
          <p:cNvPr id="57350" name="Picture 1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48400" y="3124200"/>
            <a:ext cx="1817688" cy="711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7351" name="Text Box 12"/>
          <p:cNvSpPr txBox="1">
            <a:spLocks noChangeArrowheads="1"/>
          </p:cNvSpPr>
          <p:nvPr/>
        </p:nvSpPr>
        <p:spPr bwMode="auto">
          <a:xfrm>
            <a:off x="8305800" y="3276601"/>
            <a:ext cx="6096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600">
                <a:solidFill>
                  <a:schemeClr val="tx1"/>
                </a:solidFill>
                <a:latin typeface="Calibri" panose="020F0502020204030204" pitchFamily="34" charset="0"/>
              </a:defRPr>
            </a:lvl1pPr>
            <a:lvl2pPr marL="742950" indent="-285750">
              <a:defRPr sz="1600">
                <a:solidFill>
                  <a:schemeClr val="tx1"/>
                </a:solidFill>
                <a:latin typeface="Calibri" panose="020F0502020204030204" pitchFamily="34" charset="0"/>
              </a:defRPr>
            </a:lvl2pPr>
            <a:lvl3pPr marL="1143000" indent="-228600">
              <a:defRPr sz="1600">
                <a:solidFill>
                  <a:schemeClr val="tx1"/>
                </a:solidFill>
                <a:latin typeface="Calibri" panose="020F0502020204030204" pitchFamily="34" charset="0"/>
              </a:defRPr>
            </a:lvl3pPr>
            <a:lvl4pPr marL="1600200" indent="-228600">
              <a:defRPr sz="1600">
                <a:solidFill>
                  <a:schemeClr val="tx1"/>
                </a:solidFill>
                <a:latin typeface="Calibri" panose="020F0502020204030204" pitchFamily="34" charset="0"/>
              </a:defRPr>
            </a:lvl4pPr>
            <a:lvl5pPr marL="2057400" indent="-228600">
              <a:defRPr sz="1600">
                <a:solidFill>
                  <a:schemeClr val="tx1"/>
                </a:solidFill>
                <a:latin typeface="Calibri" panose="020F0502020204030204" pitchFamily="34" charset="0"/>
              </a:defRPr>
            </a:lvl5pPr>
            <a:lvl6pPr marL="2514600" indent="-228600" eaLnBrk="0" fontAlgn="base" hangingPunct="0">
              <a:spcBef>
                <a:spcPct val="0"/>
              </a:spcBef>
              <a:spcAft>
                <a:spcPct val="0"/>
              </a:spcAft>
              <a:defRPr sz="1600">
                <a:solidFill>
                  <a:schemeClr val="tx1"/>
                </a:solidFill>
                <a:latin typeface="Calibri" panose="020F0502020204030204" pitchFamily="34" charset="0"/>
              </a:defRPr>
            </a:lvl6pPr>
            <a:lvl7pPr marL="2971800" indent="-228600" eaLnBrk="0" fontAlgn="base" hangingPunct="0">
              <a:spcBef>
                <a:spcPct val="0"/>
              </a:spcBef>
              <a:spcAft>
                <a:spcPct val="0"/>
              </a:spcAft>
              <a:defRPr sz="1600">
                <a:solidFill>
                  <a:schemeClr val="tx1"/>
                </a:solidFill>
                <a:latin typeface="Calibri" panose="020F0502020204030204" pitchFamily="34" charset="0"/>
              </a:defRPr>
            </a:lvl7pPr>
            <a:lvl8pPr marL="3429000" indent="-228600" eaLnBrk="0" fontAlgn="base" hangingPunct="0">
              <a:spcBef>
                <a:spcPct val="0"/>
              </a:spcBef>
              <a:spcAft>
                <a:spcPct val="0"/>
              </a:spcAft>
              <a:defRPr sz="1600">
                <a:solidFill>
                  <a:schemeClr val="tx1"/>
                </a:solidFill>
                <a:latin typeface="Calibri" panose="020F0502020204030204" pitchFamily="34" charset="0"/>
              </a:defRPr>
            </a:lvl8pPr>
            <a:lvl9pPr marL="3886200" indent="-228600" eaLnBrk="0" fontAlgn="base" hangingPunct="0">
              <a:spcBef>
                <a:spcPct val="0"/>
              </a:spcBef>
              <a:spcAft>
                <a:spcPct val="0"/>
              </a:spcAft>
              <a:defRPr sz="1600">
                <a:solidFill>
                  <a:schemeClr val="tx1"/>
                </a:solidFill>
                <a:latin typeface="Calibri" panose="020F0502020204030204" pitchFamily="34" charset="0"/>
              </a:defRPr>
            </a:lvl9pPr>
          </a:lstStyle>
          <a:p>
            <a:pPr algn="r" eaLnBrk="1" hangingPunct="1">
              <a:spcBef>
                <a:spcPct val="50000"/>
              </a:spcBef>
            </a:pPr>
            <a:r>
              <a:rPr lang="en-US" altLang="en-US" sz="1800"/>
              <a:t>(*)</a:t>
            </a:r>
          </a:p>
        </p:txBody>
      </p:sp>
      <p:sp>
        <p:nvSpPr>
          <p:cNvPr id="57352" name="Rectangle 13"/>
          <p:cNvSpPr>
            <a:spLocks noChangeArrowheads="1"/>
          </p:cNvSpPr>
          <p:nvPr/>
        </p:nvSpPr>
        <p:spPr bwMode="auto">
          <a:xfrm>
            <a:off x="1847851" y="4692651"/>
            <a:ext cx="472122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1600">
                <a:solidFill>
                  <a:schemeClr val="tx1"/>
                </a:solidFill>
                <a:latin typeface="Calibri" panose="020F0502020204030204" pitchFamily="34" charset="0"/>
              </a:defRPr>
            </a:lvl1pPr>
            <a:lvl2pPr marL="742950" indent="-285750">
              <a:defRPr sz="1600">
                <a:solidFill>
                  <a:schemeClr val="tx1"/>
                </a:solidFill>
                <a:latin typeface="Calibri" panose="020F0502020204030204" pitchFamily="34" charset="0"/>
              </a:defRPr>
            </a:lvl2pPr>
            <a:lvl3pPr marL="1143000" indent="-228600">
              <a:defRPr sz="1600">
                <a:solidFill>
                  <a:schemeClr val="tx1"/>
                </a:solidFill>
                <a:latin typeface="Calibri" panose="020F0502020204030204" pitchFamily="34" charset="0"/>
              </a:defRPr>
            </a:lvl3pPr>
            <a:lvl4pPr marL="1600200" indent="-228600">
              <a:defRPr sz="1600">
                <a:solidFill>
                  <a:schemeClr val="tx1"/>
                </a:solidFill>
                <a:latin typeface="Calibri" panose="020F0502020204030204" pitchFamily="34" charset="0"/>
              </a:defRPr>
            </a:lvl4pPr>
            <a:lvl5pPr marL="2057400" indent="-228600">
              <a:defRPr sz="1600">
                <a:solidFill>
                  <a:schemeClr val="tx1"/>
                </a:solidFill>
                <a:latin typeface="Calibri" panose="020F0502020204030204" pitchFamily="34" charset="0"/>
              </a:defRPr>
            </a:lvl5pPr>
            <a:lvl6pPr marL="2514600" indent="-228600" eaLnBrk="0" fontAlgn="base" hangingPunct="0">
              <a:spcBef>
                <a:spcPct val="0"/>
              </a:spcBef>
              <a:spcAft>
                <a:spcPct val="0"/>
              </a:spcAft>
              <a:defRPr sz="1600">
                <a:solidFill>
                  <a:schemeClr val="tx1"/>
                </a:solidFill>
                <a:latin typeface="Calibri" panose="020F0502020204030204" pitchFamily="34" charset="0"/>
              </a:defRPr>
            </a:lvl6pPr>
            <a:lvl7pPr marL="2971800" indent="-228600" eaLnBrk="0" fontAlgn="base" hangingPunct="0">
              <a:spcBef>
                <a:spcPct val="0"/>
              </a:spcBef>
              <a:spcAft>
                <a:spcPct val="0"/>
              </a:spcAft>
              <a:defRPr sz="1600">
                <a:solidFill>
                  <a:schemeClr val="tx1"/>
                </a:solidFill>
                <a:latin typeface="Calibri" panose="020F0502020204030204" pitchFamily="34" charset="0"/>
              </a:defRPr>
            </a:lvl7pPr>
            <a:lvl8pPr marL="3429000" indent="-228600" eaLnBrk="0" fontAlgn="base" hangingPunct="0">
              <a:spcBef>
                <a:spcPct val="0"/>
              </a:spcBef>
              <a:spcAft>
                <a:spcPct val="0"/>
              </a:spcAft>
              <a:defRPr sz="1600">
                <a:solidFill>
                  <a:schemeClr val="tx1"/>
                </a:solidFill>
                <a:latin typeface="Calibri" panose="020F0502020204030204" pitchFamily="34" charset="0"/>
              </a:defRPr>
            </a:lvl8pPr>
            <a:lvl9pPr marL="3886200" indent="-228600" eaLnBrk="0" fontAlgn="base" hangingPunct="0">
              <a:spcBef>
                <a:spcPct val="0"/>
              </a:spcBef>
              <a:spcAft>
                <a:spcPct val="0"/>
              </a:spcAft>
              <a:defRPr sz="1600">
                <a:solidFill>
                  <a:schemeClr val="tx1"/>
                </a:solidFill>
                <a:latin typeface="Calibri" panose="020F0502020204030204" pitchFamily="34" charset="0"/>
              </a:defRPr>
            </a:lvl9pPr>
          </a:lstStyle>
          <a:p>
            <a:pPr eaLnBrk="1" hangingPunct="1"/>
            <a:r>
              <a:rPr lang="en-US" altLang="en-US" sz="1800">
                <a:latin typeface="Arial" panose="020B0604020202020204" pitchFamily="34" charset="0"/>
                <a:cs typeface="Arial" panose="020B0604020202020204" pitchFamily="34" charset="0"/>
              </a:rPr>
              <a:t>To ensure that Q</a:t>
            </a:r>
            <a:r>
              <a:rPr lang="en-US" altLang="en-US" sz="1800" baseline="-25000">
                <a:latin typeface="Arial" panose="020B0604020202020204" pitchFamily="34" charset="0"/>
                <a:cs typeface="Arial" panose="020B0604020202020204" pitchFamily="34" charset="0"/>
              </a:rPr>
              <a:t>2</a:t>
            </a:r>
            <a:r>
              <a:rPr lang="en-US" altLang="en-US" sz="1800">
                <a:latin typeface="Arial" panose="020B0604020202020204" pitchFamily="34" charset="0"/>
                <a:cs typeface="Arial" panose="020B0604020202020204" pitchFamily="34" charset="0"/>
              </a:rPr>
              <a:t> is saturated </a:t>
            </a:r>
            <a:r>
              <a:rPr lang="en-US" altLang="en-US" sz="1800" i="1">
                <a:latin typeface="Arial" panose="020B0604020202020204" pitchFamily="34" charset="0"/>
                <a:cs typeface="Arial" panose="020B0604020202020204" pitchFamily="34" charset="0"/>
              </a:rPr>
              <a:t>V</a:t>
            </a:r>
            <a:r>
              <a:rPr lang="en-US" altLang="en-US" sz="1800" i="1" baseline="-25000">
                <a:latin typeface="Arial" panose="020B0604020202020204" pitchFamily="34" charset="0"/>
                <a:cs typeface="Arial" panose="020B0604020202020204" pitchFamily="34" charset="0"/>
              </a:rPr>
              <a:t>O</a:t>
            </a:r>
            <a:r>
              <a:rPr lang="en-US" altLang="en-US" sz="1800" i="1">
                <a:latin typeface="Arial" panose="020B0604020202020204" pitchFamily="34" charset="0"/>
                <a:cs typeface="Arial" panose="020B0604020202020204" pitchFamily="34" charset="0"/>
              </a:rPr>
              <a:t> </a:t>
            </a:r>
            <a:r>
              <a:rPr lang="en-US" altLang="en-US" sz="1800">
                <a:latin typeface="Arial" panose="020B0604020202020204" pitchFamily="34" charset="0"/>
                <a:cs typeface="Arial" panose="020B0604020202020204" pitchFamily="34" charset="0"/>
              </a:rPr>
              <a:t>≥ </a:t>
            </a:r>
            <a:r>
              <a:rPr lang="en-US" altLang="en-US" sz="1800" i="1">
                <a:latin typeface="Arial" panose="020B0604020202020204" pitchFamily="34" charset="0"/>
                <a:cs typeface="Arial" panose="020B0604020202020204" pitchFamily="34" charset="0"/>
              </a:rPr>
              <a:t>V</a:t>
            </a:r>
            <a:r>
              <a:rPr lang="en-US" altLang="en-US" sz="1800" i="1" baseline="-25000">
                <a:latin typeface="Arial" panose="020B0604020202020204" pitchFamily="34" charset="0"/>
                <a:cs typeface="Arial" panose="020B0604020202020204" pitchFamily="34" charset="0"/>
              </a:rPr>
              <a:t>GS</a:t>
            </a:r>
            <a:r>
              <a:rPr lang="en-US" altLang="en-US" sz="1800" i="1">
                <a:latin typeface="Arial" panose="020B0604020202020204" pitchFamily="34" charset="0"/>
                <a:cs typeface="Arial" panose="020B0604020202020204" pitchFamily="34" charset="0"/>
              </a:rPr>
              <a:t> </a:t>
            </a:r>
            <a:r>
              <a:rPr lang="en-US" altLang="en-US" sz="1800">
                <a:latin typeface="Arial" panose="020B0604020202020204" pitchFamily="34" charset="0"/>
                <a:cs typeface="Arial" panose="020B0604020202020204" pitchFamily="34" charset="0"/>
              </a:rPr>
              <a:t>– </a:t>
            </a:r>
            <a:r>
              <a:rPr lang="en-US" altLang="en-US" sz="1800" i="1">
                <a:latin typeface="Arial" panose="020B0604020202020204" pitchFamily="34" charset="0"/>
                <a:cs typeface="Arial" panose="020B0604020202020204" pitchFamily="34" charset="0"/>
              </a:rPr>
              <a:t>V</a:t>
            </a:r>
            <a:r>
              <a:rPr lang="en-US" altLang="en-US" sz="1800" i="1" baseline="-25000">
                <a:latin typeface="Arial" panose="020B0604020202020204" pitchFamily="34" charset="0"/>
                <a:cs typeface="Arial" panose="020B0604020202020204" pitchFamily="34" charset="0"/>
              </a:rPr>
              <a:t>tn</a:t>
            </a:r>
            <a:endParaRPr lang="en-US" altLang="en-US" sz="2000" baseline="-25000">
              <a:latin typeface="Arial" panose="020B0604020202020204" pitchFamily="34" charset="0"/>
              <a:cs typeface="Arial" panose="020B0604020202020204" pitchFamily="34" charset="0"/>
            </a:endParaRPr>
          </a:p>
        </p:txBody>
      </p:sp>
      <p:sp>
        <p:nvSpPr>
          <p:cNvPr id="57353" name="Rectangle 14"/>
          <p:cNvSpPr>
            <a:spLocks noChangeArrowheads="1"/>
          </p:cNvSpPr>
          <p:nvPr/>
        </p:nvSpPr>
        <p:spPr bwMode="auto">
          <a:xfrm>
            <a:off x="2057400" y="5226051"/>
            <a:ext cx="25082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1600">
                <a:solidFill>
                  <a:schemeClr val="tx1"/>
                </a:solidFill>
                <a:latin typeface="Calibri" panose="020F0502020204030204" pitchFamily="34" charset="0"/>
              </a:defRPr>
            </a:lvl1pPr>
            <a:lvl2pPr marL="742950" indent="-285750">
              <a:defRPr sz="1600">
                <a:solidFill>
                  <a:schemeClr val="tx1"/>
                </a:solidFill>
                <a:latin typeface="Calibri" panose="020F0502020204030204" pitchFamily="34" charset="0"/>
              </a:defRPr>
            </a:lvl2pPr>
            <a:lvl3pPr marL="1143000" indent="-228600">
              <a:defRPr sz="1600">
                <a:solidFill>
                  <a:schemeClr val="tx1"/>
                </a:solidFill>
                <a:latin typeface="Calibri" panose="020F0502020204030204" pitchFamily="34" charset="0"/>
              </a:defRPr>
            </a:lvl3pPr>
            <a:lvl4pPr marL="1600200" indent="-228600">
              <a:defRPr sz="1600">
                <a:solidFill>
                  <a:schemeClr val="tx1"/>
                </a:solidFill>
                <a:latin typeface="Calibri" panose="020F0502020204030204" pitchFamily="34" charset="0"/>
              </a:defRPr>
            </a:lvl4pPr>
            <a:lvl5pPr marL="2057400" indent="-228600">
              <a:defRPr sz="1600">
                <a:solidFill>
                  <a:schemeClr val="tx1"/>
                </a:solidFill>
                <a:latin typeface="Calibri" panose="020F0502020204030204" pitchFamily="34" charset="0"/>
              </a:defRPr>
            </a:lvl5pPr>
            <a:lvl6pPr marL="2514600" indent="-228600" eaLnBrk="0" fontAlgn="base" hangingPunct="0">
              <a:spcBef>
                <a:spcPct val="0"/>
              </a:spcBef>
              <a:spcAft>
                <a:spcPct val="0"/>
              </a:spcAft>
              <a:defRPr sz="1600">
                <a:solidFill>
                  <a:schemeClr val="tx1"/>
                </a:solidFill>
                <a:latin typeface="Calibri" panose="020F0502020204030204" pitchFamily="34" charset="0"/>
              </a:defRPr>
            </a:lvl6pPr>
            <a:lvl7pPr marL="2971800" indent="-228600" eaLnBrk="0" fontAlgn="base" hangingPunct="0">
              <a:spcBef>
                <a:spcPct val="0"/>
              </a:spcBef>
              <a:spcAft>
                <a:spcPct val="0"/>
              </a:spcAft>
              <a:defRPr sz="1600">
                <a:solidFill>
                  <a:schemeClr val="tx1"/>
                </a:solidFill>
                <a:latin typeface="Calibri" panose="020F0502020204030204" pitchFamily="34" charset="0"/>
              </a:defRPr>
            </a:lvl7pPr>
            <a:lvl8pPr marL="3429000" indent="-228600" eaLnBrk="0" fontAlgn="base" hangingPunct="0">
              <a:spcBef>
                <a:spcPct val="0"/>
              </a:spcBef>
              <a:spcAft>
                <a:spcPct val="0"/>
              </a:spcAft>
              <a:defRPr sz="1600">
                <a:solidFill>
                  <a:schemeClr val="tx1"/>
                </a:solidFill>
                <a:latin typeface="Calibri" panose="020F0502020204030204" pitchFamily="34" charset="0"/>
              </a:defRPr>
            </a:lvl8pPr>
            <a:lvl9pPr marL="3886200" indent="-228600" eaLnBrk="0" fontAlgn="base" hangingPunct="0">
              <a:spcBef>
                <a:spcPct val="0"/>
              </a:spcBef>
              <a:spcAft>
                <a:spcPct val="0"/>
              </a:spcAft>
              <a:defRPr sz="1600">
                <a:solidFill>
                  <a:schemeClr val="tx1"/>
                </a:solidFill>
                <a:latin typeface="Calibri" panose="020F0502020204030204" pitchFamily="34" charset="0"/>
              </a:defRPr>
            </a:lvl9pPr>
          </a:lstStyle>
          <a:p>
            <a:pPr eaLnBrk="1" hangingPunct="1"/>
            <a:r>
              <a:rPr lang="en-US" altLang="en-US" sz="1800">
                <a:latin typeface="Arial" panose="020B0604020202020204" pitchFamily="34" charset="0"/>
                <a:cs typeface="Arial" panose="020B0604020202020204" pitchFamily="34" charset="0"/>
              </a:rPr>
              <a:t>The output resistance: </a:t>
            </a:r>
          </a:p>
        </p:txBody>
      </p:sp>
      <p:pic>
        <p:nvPicPr>
          <p:cNvPr id="57354" name="Picture 1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71989" y="5091113"/>
            <a:ext cx="2581275" cy="615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7355" name="Rectangle 16"/>
          <p:cNvSpPr>
            <a:spLocks noChangeArrowheads="1"/>
          </p:cNvSpPr>
          <p:nvPr/>
        </p:nvSpPr>
        <p:spPr bwMode="auto">
          <a:xfrm>
            <a:off x="7315201" y="5195888"/>
            <a:ext cx="280987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1600">
                <a:solidFill>
                  <a:schemeClr val="tx1"/>
                </a:solidFill>
                <a:latin typeface="Calibri" panose="020F0502020204030204" pitchFamily="34" charset="0"/>
              </a:defRPr>
            </a:lvl1pPr>
            <a:lvl2pPr marL="742950" indent="-285750">
              <a:defRPr sz="1600">
                <a:solidFill>
                  <a:schemeClr val="tx1"/>
                </a:solidFill>
                <a:latin typeface="Calibri" panose="020F0502020204030204" pitchFamily="34" charset="0"/>
              </a:defRPr>
            </a:lvl2pPr>
            <a:lvl3pPr marL="1143000" indent="-228600">
              <a:defRPr sz="1600">
                <a:solidFill>
                  <a:schemeClr val="tx1"/>
                </a:solidFill>
                <a:latin typeface="Calibri" panose="020F0502020204030204" pitchFamily="34" charset="0"/>
              </a:defRPr>
            </a:lvl3pPr>
            <a:lvl4pPr marL="1600200" indent="-228600">
              <a:defRPr sz="1600">
                <a:solidFill>
                  <a:schemeClr val="tx1"/>
                </a:solidFill>
                <a:latin typeface="Calibri" panose="020F0502020204030204" pitchFamily="34" charset="0"/>
              </a:defRPr>
            </a:lvl4pPr>
            <a:lvl5pPr marL="2057400" indent="-228600">
              <a:defRPr sz="1600">
                <a:solidFill>
                  <a:schemeClr val="tx1"/>
                </a:solidFill>
                <a:latin typeface="Calibri" panose="020F0502020204030204" pitchFamily="34" charset="0"/>
              </a:defRPr>
            </a:lvl5pPr>
            <a:lvl6pPr marL="2514600" indent="-228600" eaLnBrk="0" fontAlgn="base" hangingPunct="0">
              <a:spcBef>
                <a:spcPct val="0"/>
              </a:spcBef>
              <a:spcAft>
                <a:spcPct val="0"/>
              </a:spcAft>
              <a:defRPr sz="1600">
                <a:solidFill>
                  <a:schemeClr val="tx1"/>
                </a:solidFill>
                <a:latin typeface="Calibri" panose="020F0502020204030204" pitchFamily="34" charset="0"/>
              </a:defRPr>
            </a:lvl6pPr>
            <a:lvl7pPr marL="2971800" indent="-228600" eaLnBrk="0" fontAlgn="base" hangingPunct="0">
              <a:spcBef>
                <a:spcPct val="0"/>
              </a:spcBef>
              <a:spcAft>
                <a:spcPct val="0"/>
              </a:spcAft>
              <a:defRPr sz="1600">
                <a:solidFill>
                  <a:schemeClr val="tx1"/>
                </a:solidFill>
                <a:latin typeface="Calibri" panose="020F0502020204030204" pitchFamily="34" charset="0"/>
              </a:defRPr>
            </a:lvl7pPr>
            <a:lvl8pPr marL="3429000" indent="-228600" eaLnBrk="0" fontAlgn="base" hangingPunct="0">
              <a:spcBef>
                <a:spcPct val="0"/>
              </a:spcBef>
              <a:spcAft>
                <a:spcPct val="0"/>
              </a:spcAft>
              <a:defRPr sz="1600">
                <a:solidFill>
                  <a:schemeClr val="tx1"/>
                </a:solidFill>
                <a:latin typeface="Calibri" panose="020F0502020204030204" pitchFamily="34" charset="0"/>
              </a:defRPr>
            </a:lvl8pPr>
            <a:lvl9pPr marL="3886200" indent="-228600" eaLnBrk="0" fontAlgn="base" hangingPunct="0">
              <a:spcBef>
                <a:spcPct val="0"/>
              </a:spcBef>
              <a:spcAft>
                <a:spcPct val="0"/>
              </a:spcAft>
              <a:defRPr sz="1600">
                <a:solidFill>
                  <a:schemeClr val="tx1"/>
                </a:solidFill>
                <a:latin typeface="Calibri" panose="020F0502020204030204" pitchFamily="34" charset="0"/>
              </a:defRPr>
            </a:lvl9pPr>
          </a:lstStyle>
          <a:p>
            <a:pPr algn="r" eaLnBrk="1" hangingPunct="1"/>
            <a:r>
              <a:rPr lang="en-US" altLang="en-US" sz="1800"/>
              <a:t>V</a:t>
            </a:r>
            <a:r>
              <a:rPr lang="en-US" altLang="en-US" sz="1800" baseline="-25000"/>
              <a:t>A2</a:t>
            </a:r>
            <a:r>
              <a:rPr lang="en-US" altLang="en-US" sz="1800"/>
              <a:t> is the Early voltage of Q</a:t>
            </a:r>
            <a:r>
              <a:rPr lang="en-US" altLang="en-US" sz="1800" baseline="-25000"/>
              <a:t>2</a:t>
            </a:r>
          </a:p>
        </p:txBody>
      </p:sp>
      <p:sp>
        <p:nvSpPr>
          <p:cNvPr id="57356" name="Rectangle 17"/>
          <p:cNvSpPr>
            <a:spLocks noChangeArrowheads="1"/>
          </p:cNvSpPr>
          <p:nvPr/>
        </p:nvSpPr>
        <p:spPr bwMode="auto">
          <a:xfrm>
            <a:off x="2068514" y="5911851"/>
            <a:ext cx="3189287"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1600">
                <a:solidFill>
                  <a:schemeClr val="tx1"/>
                </a:solidFill>
                <a:latin typeface="Calibri" panose="020F0502020204030204" pitchFamily="34" charset="0"/>
              </a:defRPr>
            </a:lvl1pPr>
            <a:lvl2pPr marL="742950" indent="-285750">
              <a:defRPr sz="1600">
                <a:solidFill>
                  <a:schemeClr val="tx1"/>
                </a:solidFill>
                <a:latin typeface="Calibri" panose="020F0502020204030204" pitchFamily="34" charset="0"/>
              </a:defRPr>
            </a:lvl2pPr>
            <a:lvl3pPr marL="1143000" indent="-228600">
              <a:defRPr sz="1600">
                <a:solidFill>
                  <a:schemeClr val="tx1"/>
                </a:solidFill>
                <a:latin typeface="Calibri" panose="020F0502020204030204" pitchFamily="34" charset="0"/>
              </a:defRPr>
            </a:lvl3pPr>
            <a:lvl4pPr marL="1600200" indent="-228600">
              <a:defRPr sz="1600">
                <a:solidFill>
                  <a:schemeClr val="tx1"/>
                </a:solidFill>
                <a:latin typeface="Calibri" panose="020F0502020204030204" pitchFamily="34" charset="0"/>
              </a:defRPr>
            </a:lvl4pPr>
            <a:lvl5pPr marL="2057400" indent="-228600">
              <a:defRPr sz="1600">
                <a:solidFill>
                  <a:schemeClr val="tx1"/>
                </a:solidFill>
                <a:latin typeface="Calibri" panose="020F0502020204030204" pitchFamily="34" charset="0"/>
              </a:defRPr>
            </a:lvl5pPr>
            <a:lvl6pPr marL="2514600" indent="-228600" eaLnBrk="0" fontAlgn="base" hangingPunct="0">
              <a:spcBef>
                <a:spcPct val="0"/>
              </a:spcBef>
              <a:spcAft>
                <a:spcPct val="0"/>
              </a:spcAft>
              <a:defRPr sz="1600">
                <a:solidFill>
                  <a:schemeClr val="tx1"/>
                </a:solidFill>
                <a:latin typeface="Calibri" panose="020F0502020204030204" pitchFamily="34" charset="0"/>
              </a:defRPr>
            </a:lvl6pPr>
            <a:lvl7pPr marL="2971800" indent="-228600" eaLnBrk="0" fontAlgn="base" hangingPunct="0">
              <a:spcBef>
                <a:spcPct val="0"/>
              </a:spcBef>
              <a:spcAft>
                <a:spcPct val="0"/>
              </a:spcAft>
              <a:defRPr sz="1600">
                <a:solidFill>
                  <a:schemeClr val="tx1"/>
                </a:solidFill>
                <a:latin typeface="Calibri" panose="020F0502020204030204" pitchFamily="34" charset="0"/>
              </a:defRPr>
            </a:lvl7pPr>
            <a:lvl8pPr marL="3429000" indent="-228600" eaLnBrk="0" fontAlgn="base" hangingPunct="0">
              <a:spcBef>
                <a:spcPct val="0"/>
              </a:spcBef>
              <a:spcAft>
                <a:spcPct val="0"/>
              </a:spcAft>
              <a:defRPr sz="1600">
                <a:solidFill>
                  <a:schemeClr val="tx1"/>
                </a:solidFill>
                <a:latin typeface="Calibri" panose="020F0502020204030204" pitchFamily="34" charset="0"/>
              </a:defRPr>
            </a:lvl8pPr>
            <a:lvl9pPr marL="3886200" indent="-228600" eaLnBrk="0" fontAlgn="base" hangingPunct="0">
              <a:spcBef>
                <a:spcPct val="0"/>
              </a:spcBef>
              <a:spcAft>
                <a:spcPct val="0"/>
              </a:spcAft>
              <a:defRPr sz="1600">
                <a:solidFill>
                  <a:schemeClr val="tx1"/>
                </a:solidFill>
                <a:latin typeface="Calibri" panose="020F0502020204030204" pitchFamily="34" charset="0"/>
              </a:defRPr>
            </a:lvl9pPr>
          </a:lstStyle>
          <a:p>
            <a:pPr algn="r" eaLnBrk="1" hangingPunct="1"/>
            <a:r>
              <a:rPr lang="en-US" altLang="en-US" sz="1800">
                <a:latin typeface="Arial" panose="020B0604020202020204" pitchFamily="34" charset="0"/>
                <a:cs typeface="Arial" panose="020B0604020202020204" pitchFamily="34" charset="0"/>
              </a:rPr>
              <a:t>We can express the current I</a:t>
            </a:r>
            <a:r>
              <a:rPr lang="en-US" altLang="en-US" sz="1800" baseline="-25000">
                <a:latin typeface="Arial" panose="020B0604020202020204" pitchFamily="34" charset="0"/>
                <a:cs typeface="Arial" panose="020B0604020202020204" pitchFamily="34" charset="0"/>
              </a:rPr>
              <a:t>o</a:t>
            </a:r>
          </a:p>
        </p:txBody>
      </p:sp>
      <p:pic>
        <p:nvPicPr>
          <p:cNvPr id="57357" name="Picture 1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86400" y="5715000"/>
            <a:ext cx="35052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740589134"/>
      </p:ext>
    </p:extLst>
  </p:cSld>
  <p:clrMapOvr>
    <a:masterClrMapping/>
  </p:clrMapOvr>
  <p:transition advTm="141096">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extLst mod="1">
    <p:ext uri="{3A86A75C-4F4B-4683-9AE1-C65F6400EC91}">
      <p14:laserTraceLst xmlns:p14="http://schemas.microsoft.com/office/powerpoint/2010/main">
        <p14:tracePtLst>
          <p14:tracePt t="2437" x="1133475" y="4983163"/>
          <p14:tracePt t="2573" x="1169988" y="4956175"/>
          <p14:tracePt t="2582" x="1204913" y="4938713"/>
          <p14:tracePt t="2589" x="1231900" y="4938713"/>
          <p14:tracePt t="2599" x="1268413" y="4938713"/>
          <p14:tracePt t="2616" x="1357313" y="4938713"/>
          <p14:tracePt t="2633" x="1527175" y="4938713"/>
          <p14:tracePt t="2650" x="1839913" y="4938713"/>
          <p14:tracePt t="2666" x="2268538" y="4938713"/>
          <p14:tracePt t="2683" x="2928938" y="4867275"/>
          <p14:tracePt t="2700" x="3670300" y="4741863"/>
          <p14:tracePt t="2716" x="4276725" y="4697413"/>
          <p14:tracePt t="2733" x="4759325" y="4625975"/>
          <p14:tracePt t="2957" x="4768850" y="4616450"/>
          <p14:tracePt t="2966" x="4768850" y="4598988"/>
          <p14:tracePt t="2973" x="4768850" y="4562475"/>
          <p14:tracePt t="2983" x="4786313" y="4429125"/>
          <p14:tracePt t="2999" x="4822825" y="4251325"/>
          <p14:tracePt t="3016" x="4830763" y="4125913"/>
          <p14:tracePt t="3033" x="4848225" y="4027488"/>
          <p14:tracePt t="3049" x="4857750" y="4010025"/>
          <p14:tracePt t="3066" x="4894263" y="3956050"/>
          <p14:tracePt t="3084" x="4919663" y="3840163"/>
          <p14:tracePt t="3099" x="5037138" y="3670300"/>
          <p14:tracePt t="3116" x="5072063" y="3517900"/>
          <p14:tracePt t="3133" x="5143500" y="3295650"/>
          <p14:tracePt t="3150" x="5197475" y="3187700"/>
          <p14:tracePt t="3166" x="5205413" y="3187700"/>
          <p14:tracePt t="3183" x="5205413" y="3160713"/>
          <p14:tracePt t="3199" x="5197475" y="3108325"/>
          <p14:tracePt t="3397" x="5187950" y="3089275"/>
          <p14:tracePt t="3421" x="5180013" y="3089275"/>
          <p14:tracePt t="3429" x="5153025" y="3089275"/>
          <p14:tracePt t="3437" x="5133975" y="3089275"/>
          <p14:tracePt t="3449" x="5089525" y="3071813"/>
          <p14:tracePt t="3466" x="5037138" y="3071813"/>
          <p14:tracePt t="3483" x="4956175" y="3062288"/>
          <p14:tracePt t="3499" x="4830763" y="3062288"/>
          <p14:tracePt t="3516" x="4643438" y="3062288"/>
          <p14:tracePt t="3533" x="4205288" y="3062288"/>
          <p14:tracePt t="3550" x="3946525" y="3062288"/>
          <p14:tracePt t="3566" x="3795713" y="3062288"/>
          <p14:tracePt t="3583" x="3732213" y="3044825"/>
          <p14:tracePt t="3599" x="3714750" y="3044825"/>
          <p14:tracePt t="3616" x="3679825" y="3044825"/>
          <p14:tracePt t="3633" x="3633788" y="3044825"/>
          <p14:tracePt t="3649" x="3608388" y="3044825"/>
          <p14:tracePt t="3666" x="3581400" y="3044825"/>
          <p14:tracePt t="3683" x="3554413" y="3044825"/>
          <p14:tracePt t="3699" x="3500438" y="3044825"/>
          <p14:tracePt t="3716" x="3455988" y="3044825"/>
          <p14:tracePt t="3733" x="3419475" y="3044825"/>
          <p14:tracePt t="3750" x="3394075" y="3044825"/>
          <p14:tracePt t="3766" x="3384550" y="3044825"/>
          <p14:tracePt t="3783" x="3357563" y="3054350"/>
          <p14:tracePt t="3799" x="3330575" y="3081338"/>
          <p14:tracePt t="3816" x="3295650" y="3089275"/>
          <p14:tracePt t="3833" x="3251200" y="3125788"/>
          <p14:tracePt t="3850" x="3214688" y="3160713"/>
          <p14:tracePt t="3866" x="3187700" y="3187700"/>
          <p14:tracePt t="3883" x="3179763" y="3205163"/>
          <p14:tracePt t="3899" x="3152775" y="3232150"/>
          <p14:tracePt t="3916" x="3116263" y="3295650"/>
          <p14:tracePt t="3933" x="3098800" y="3313113"/>
          <p14:tracePt t="3950" x="3098800" y="3340100"/>
          <p14:tracePt t="3966" x="3071813" y="3357563"/>
          <p14:tracePt t="3983" x="3054350" y="3384550"/>
          <p14:tracePt t="4016" x="3036888" y="3402013"/>
          <p14:tracePt t="4033" x="3027363" y="3402013"/>
          <p14:tracePt t="4049" x="3017838" y="3411538"/>
          <p14:tracePt t="4085" x="3000375" y="3411538"/>
          <p14:tracePt t="4099" x="2990850" y="3419475"/>
          <p14:tracePt t="4116" x="2982913" y="3429000"/>
          <p14:tracePt t="4197" x="2973388" y="3429000"/>
          <p14:tracePt t="4237" x="2965450" y="3429000"/>
          <p14:tracePt t="4261" x="2955925" y="3429000"/>
          <p14:tracePt t="4277" x="2946400" y="3429000"/>
          <p14:tracePt t="4285" x="2928938" y="3429000"/>
          <p14:tracePt t="4309" x="2919413" y="3429000"/>
          <p14:tracePt t="4317" x="2911475" y="3429000"/>
          <p14:tracePt t="4325" x="2911475" y="3419475"/>
          <p14:tracePt t="4334" x="2911475" y="3411538"/>
          <p14:tracePt t="4350" x="2901950" y="3367088"/>
          <p14:tracePt t="4366" x="2894013" y="3303588"/>
          <p14:tracePt t="4383" x="2867025" y="3259138"/>
          <p14:tracePt t="4400" x="2847975" y="3241675"/>
          <p14:tracePt t="4416" x="2840038" y="3214688"/>
          <p14:tracePt t="4433" x="2830513" y="3205163"/>
          <p14:tracePt t="4466" x="2830513" y="3179763"/>
          <p14:tracePt t="4483" x="2813050" y="3152775"/>
          <p14:tracePt t="4565" x="2813050" y="3133725"/>
          <p14:tracePt t="4573" x="2803525" y="3125788"/>
          <p14:tracePt t="4597" x="2803525" y="3116263"/>
          <p14:tracePt t="4621" x="2803525" y="3108325"/>
          <p14:tracePt t="4653" x="2803525" y="3071813"/>
          <p14:tracePt t="4661" x="2803525" y="3062288"/>
          <p14:tracePt t="4669" x="2803525" y="3044825"/>
          <p14:tracePt t="4683" x="2803525" y="3027363"/>
          <p14:tracePt t="4699" x="2803525" y="3009900"/>
          <p14:tracePt t="4716" x="2786063" y="2973388"/>
          <p14:tracePt t="4733" x="2776538" y="2965450"/>
          <p14:tracePt t="4767" x="2768600" y="2955925"/>
          <p14:tracePt t="4783" x="2759075" y="2955925"/>
          <p14:tracePt t="4799" x="2724150" y="2946400"/>
          <p14:tracePt t="4816" x="2687638" y="2946400"/>
          <p14:tracePt t="4833" x="2679700" y="2946400"/>
          <p14:tracePt t="4849" x="2652713" y="2946400"/>
          <p14:tracePt t="4866" x="2643188" y="2946400"/>
          <p14:tracePt t="4925" x="2625725" y="2946400"/>
          <p14:tracePt t="5109" x="2633663" y="2928938"/>
          <p14:tracePt t="5365" x="2625725" y="2928938"/>
          <p14:tracePt t="5373" x="2598738" y="2938463"/>
          <p14:tracePt t="5383" x="2581275" y="2938463"/>
          <p14:tracePt t="5400" x="2536825" y="2973388"/>
          <p14:tracePt t="5416" x="2517775" y="2982913"/>
          <p14:tracePt t="5432" x="2455863" y="3000375"/>
          <p14:tracePt t="5449" x="2419350" y="3027363"/>
          <p14:tracePt t="5466" x="2411413" y="3036888"/>
          <p14:tracePt t="5483" x="2401888" y="3054350"/>
          <p14:tracePt t="5499" x="2374900" y="3071813"/>
          <p14:tracePt t="5541" x="2366963" y="3081338"/>
          <p14:tracePt t="5550" x="2357438" y="3089275"/>
          <p14:tracePt t="5566" x="2347913" y="3125788"/>
          <p14:tracePt t="5583" x="2347913" y="3170238"/>
          <p14:tracePt t="5599" x="2339975" y="3214688"/>
          <p14:tracePt t="5616" x="2339975" y="3232150"/>
          <p14:tracePt t="5633" x="2339975" y="3251200"/>
          <p14:tracePt t="5649" x="2339975" y="3259138"/>
          <p14:tracePt t="5666" x="2339975" y="3276600"/>
          <p14:tracePt t="5683" x="2339975" y="3295650"/>
          <p14:tracePt t="5700" x="2339975" y="3330575"/>
          <p14:tracePt t="5716" x="2339975" y="3367088"/>
          <p14:tracePt t="5733" x="2374900" y="3438525"/>
          <p14:tracePt t="5750" x="2401888" y="3473450"/>
          <p14:tracePt t="5766" x="2411413" y="3490913"/>
          <p14:tracePt t="5783" x="2428875" y="3500438"/>
          <p14:tracePt t="5799" x="2455863" y="3536950"/>
          <p14:tracePt t="5816" x="2482850" y="3544888"/>
          <p14:tracePt t="5833" x="2562225" y="3589338"/>
          <p14:tracePt t="5849" x="2598738" y="3598863"/>
          <p14:tracePt t="5866" x="2660650" y="3616325"/>
          <p14:tracePt t="5883" x="2741613" y="3660775"/>
          <p14:tracePt t="5900" x="2822575" y="3687763"/>
          <p14:tracePt t="5916" x="2911475" y="3714750"/>
          <p14:tracePt t="5933" x="3000375" y="3714750"/>
          <p14:tracePt t="5950" x="3044825" y="3724275"/>
          <p14:tracePt t="5966" x="3116263" y="3724275"/>
          <p14:tracePt t="5983" x="3232150" y="3724275"/>
          <p14:tracePt t="5999" x="3375025" y="3724275"/>
          <p14:tracePt t="6016" x="3544888" y="3724275"/>
          <p14:tracePt t="6033" x="3795713" y="3741738"/>
          <p14:tracePt t="6049" x="3965575" y="3741738"/>
          <p14:tracePt t="6066" x="4089400" y="3741738"/>
          <p14:tracePt t="6083" x="4197350" y="3741738"/>
          <p14:tracePt t="6099" x="4286250" y="3741738"/>
          <p14:tracePt t="6116" x="4313238" y="3741738"/>
          <p14:tracePt t="6133" x="4322763" y="3741738"/>
          <p14:tracePt t="6150" x="4340225" y="3741738"/>
          <p14:tracePt t="6166" x="4367213" y="3741738"/>
          <p14:tracePt t="6182" x="4375150" y="3741738"/>
          <p14:tracePt t="6199" x="4411663" y="3741738"/>
          <p14:tracePt t="6216" x="4438650" y="3705225"/>
          <p14:tracePt t="6233" x="4446588" y="3687763"/>
          <p14:tracePt t="6249" x="4446588" y="3660775"/>
          <p14:tracePt t="6266" x="4456113" y="3643313"/>
          <p14:tracePt t="6283" x="4465638" y="3625850"/>
          <p14:tracePt t="6299" x="4465638" y="3581400"/>
          <p14:tracePt t="6316" x="4465638" y="3554413"/>
          <p14:tracePt t="6333" x="4446588" y="3500438"/>
          <p14:tracePt t="6350" x="4438650" y="3473450"/>
          <p14:tracePt t="6366" x="4429125" y="3455988"/>
          <p14:tracePt t="6383" x="4419600" y="3446463"/>
          <p14:tracePt t="6400" x="4402138" y="3429000"/>
          <p14:tracePt t="6416" x="4340225" y="3394075"/>
          <p14:tracePt t="6433" x="4330700" y="3375025"/>
          <p14:tracePt t="6466" x="4303713" y="3367088"/>
          <p14:tracePt t="6483" x="4295775" y="3367088"/>
          <p14:tracePt t="6499" x="4251325" y="3348038"/>
          <p14:tracePt t="6516" x="4214813" y="3330575"/>
          <p14:tracePt t="6533" x="4133850" y="3313113"/>
          <p14:tracePt t="6550" x="4017963" y="3241675"/>
          <p14:tracePt t="6566" x="3919538" y="3197225"/>
          <p14:tracePt t="6582" x="3848100" y="3179763"/>
          <p14:tracePt t="6599" x="3732213" y="3170238"/>
          <p14:tracePt t="6616" x="3581400" y="3133725"/>
          <p14:tracePt t="6633" x="3438525" y="3133725"/>
          <p14:tracePt t="6649" x="3348038" y="3133725"/>
          <p14:tracePt t="6666" x="3197225" y="3133725"/>
          <p14:tracePt t="6683" x="3089275" y="3133725"/>
          <p14:tracePt t="6699" x="3017838" y="3133725"/>
          <p14:tracePt t="6716" x="2965450" y="3133725"/>
          <p14:tracePt t="6733" x="2874963" y="3133725"/>
          <p14:tracePt t="6750" x="2813050" y="3133725"/>
          <p14:tracePt t="6766" x="2751138" y="3133725"/>
          <p14:tracePt t="6783" x="2660650" y="3160713"/>
          <p14:tracePt t="6799" x="2625725" y="3197225"/>
          <p14:tracePt t="6816" x="2581275" y="3224213"/>
          <p14:tracePt t="6833" x="2571750" y="3251200"/>
          <p14:tracePt t="6850" x="2562225" y="3259138"/>
          <p14:tracePt t="6885" x="2562225" y="3268663"/>
          <p14:tracePt t="6893" x="2562225" y="3286125"/>
          <p14:tracePt t="6901" x="2562225" y="3295650"/>
          <p14:tracePt t="6916" x="2562225" y="3313113"/>
          <p14:tracePt t="6933" x="2589213" y="3375025"/>
          <p14:tracePt t="6950" x="2625725" y="3429000"/>
          <p14:tracePt t="6966" x="2652713" y="3455988"/>
          <p14:tracePt t="6983" x="2687638" y="3490913"/>
          <p14:tracePt t="6999" x="2732088" y="3527425"/>
          <p14:tracePt t="7016" x="2786063" y="3536950"/>
          <p14:tracePt t="7033" x="2874963" y="3554413"/>
          <p14:tracePt t="7049" x="2938463" y="3562350"/>
          <p14:tracePt t="7066" x="3027363" y="3608388"/>
          <p14:tracePt t="7082" x="3160713" y="3616325"/>
          <p14:tracePt t="7099" x="3232150" y="3616325"/>
          <p14:tracePt t="7116" x="3340100" y="3633788"/>
          <p14:tracePt t="7133" x="3500438" y="3633788"/>
          <p14:tracePt t="7150" x="3652838" y="3633788"/>
          <p14:tracePt t="7166" x="3795713" y="3633788"/>
          <p14:tracePt t="7183" x="3946525" y="3633788"/>
          <p14:tracePt t="7199" x="4089400" y="3633788"/>
          <p14:tracePt t="7216" x="4214813" y="3633788"/>
          <p14:tracePt t="7232" x="4276725" y="3633788"/>
          <p14:tracePt t="7249" x="4295775" y="3633788"/>
          <p14:tracePt t="7266" x="4322763" y="3633788"/>
          <p14:tracePt t="7282" x="4340225" y="3625850"/>
          <p14:tracePt t="7299" x="4357688" y="3598863"/>
          <p14:tracePt t="7316" x="4384675" y="3581400"/>
          <p14:tracePt t="7333" x="4402138" y="3562350"/>
          <p14:tracePt t="7350" x="4419600" y="3536950"/>
          <p14:tracePt t="7366" x="4456113" y="3490913"/>
          <p14:tracePt t="7382" x="4473575" y="3465513"/>
          <p14:tracePt t="7399" x="4491038" y="3419475"/>
          <p14:tracePt t="7416" x="4491038" y="3384550"/>
          <p14:tracePt t="7433" x="4491038" y="3330575"/>
          <p14:tracePt t="7450" x="4491038" y="3313113"/>
          <p14:tracePt t="7466" x="4491038" y="3268663"/>
          <p14:tracePt t="7482" x="4491038" y="3251200"/>
          <p14:tracePt t="7499" x="4491038" y="3205163"/>
          <p14:tracePt t="7516" x="4491038" y="3160713"/>
          <p14:tracePt t="7533" x="4446588" y="3108325"/>
          <p14:tracePt t="7550" x="4411663" y="3071813"/>
          <p14:tracePt t="7566" x="4295775" y="3000375"/>
          <p14:tracePt t="7582" x="4152900" y="2938463"/>
          <p14:tracePt t="7599" x="3965575" y="2857500"/>
          <p14:tracePt t="7616" x="3830638" y="2822575"/>
          <p14:tracePt t="7633" x="3679825" y="2776538"/>
          <p14:tracePt t="7650" x="3527425" y="2759075"/>
          <p14:tracePt t="7666" x="3402013" y="2759075"/>
          <p14:tracePt t="7683" x="3251200" y="2759075"/>
          <p14:tracePt t="7699" x="3081338" y="2759075"/>
          <p14:tracePt t="7716" x="2911475" y="2759075"/>
          <p14:tracePt t="7733" x="2687638" y="2759075"/>
          <p14:tracePt t="7750" x="2562225" y="2759075"/>
          <p14:tracePt t="7766" x="2500313" y="2759075"/>
          <p14:tracePt t="7783" x="2473325" y="2759075"/>
          <p14:tracePt t="7799" x="2419350" y="2768600"/>
          <p14:tracePt t="7816" x="2357438" y="2786063"/>
          <p14:tracePt t="7832" x="2295525" y="2813050"/>
          <p14:tracePt t="7849" x="2232025" y="2857500"/>
          <p14:tracePt t="7866" x="2170113" y="2874963"/>
          <p14:tracePt t="7883" x="2108200" y="2901950"/>
          <p14:tracePt t="7899" x="2089150" y="2911475"/>
          <p14:tracePt t="7916" x="2062163" y="2938463"/>
          <p14:tracePt t="7932" x="2036763" y="2965450"/>
          <p14:tracePt t="7950" x="2000250" y="3009900"/>
          <p14:tracePt t="7967" x="1990725" y="3054350"/>
          <p14:tracePt t="7982" x="1990725" y="3089275"/>
          <p14:tracePt t="7999" x="1990725" y="3133725"/>
          <p14:tracePt t="8016" x="1990725" y="3170238"/>
          <p14:tracePt t="8033" x="1990725" y="3179763"/>
          <p14:tracePt t="8049" x="1990725" y="3197225"/>
          <p14:tracePt t="8066" x="2000250" y="3241675"/>
          <p14:tracePt t="8082" x="2036763" y="3251200"/>
          <p14:tracePt t="8099" x="2125663" y="3303588"/>
          <p14:tracePt t="8116" x="2224088" y="3330575"/>
          <p14:tracePt t="8132" x="2357438" y="3375025"/>
          <p14:tracePt t="8150" x="2527300" y="3402013"/>
          <p14:tracePt t="8166" x="2616200" y="3446463"/>
          <p14:tracePt t="8183" x="2714625" y="3446463"/>
          <p14:tracePt t="8199" x="2786063" y="3455988"/>
          <p14:tracePt t="8216" x="2901950" y="3473450"/>
          <p14:tracePt t="8233" x="3009900" y="3500438"/>
          <p14:tracePt t="8249" x="3116263" y="3517900"/>
          <p14:tracePt t="8266" x="3241675" y="3527425"/>
          <p14:tracePt t="8283" x="3375025" y="3544888"/>
          <p14:tracePt t="8299" x="3527425" y="3571875"/>
          <p14:tracePt t="8316" x="3616325" y="3571875"/>
          <p14:tracePt t="8333" x="3679825" y="3571875"/>
          <p14:tracePt t="8350" x="3732213" y="3589338"/>
          <p14:tracePt t="8367" x="3776663" y="3589338"/>
          <p14:tracePt t="8383" x="3822700" y="3589338"/>
          <p14:tracePt t="8399" x="3902075" y="3589338"/>
          <p14:tracePt t="8416" x="3990975" y="3589338"/>
          <p14:tracePt t="8433" x="4116388" y="3589338"/>
          <p14:tracePt t="8449" x="4241800" y="3589338"/>
          <p14:tracePt t="8466" x="4330700" y="3589338"/>
          <p14:tracePt t="8483" x="4394200" y="3589338"/>
          <p14:tracePt t="8499" x="4429125" y="3581400"/>
          <p14:tracePt t="8516" x="4438650" y="3571875"/>
          <p14:tracePt t="8533" x="4456113" y="3544888"/>
          <p14:tracePt t="8549" x="4483100" y="3517900"/>
          <p14:tracePt t="8566" x="4491038" y="3509963"/>
          <p14:tracePt t="8583" x="4500563" y="3490913"/>
          <p14:tracePt t="8599" x="4500563" y="3455988"/>
          <p14:tracePt t="8616" x="4510088" y="3419475"/>
          <p14:tracePt t="8632" x="4510088" y="3402013"/>
          <p14:tracePt t="8649" x="4510088" y="3367088"/>
          <p14:tracePt t="8666" x="4510088" y="3348038"/>
          <p14:tracePt t="8683" x="4510088" y="3313113"/>
          <p14:tracePt t="8699" x="4510088" y="3268663"/>
          <p14:tracePt t="8716" x="4510088" y="3251200"/>
          <p14:tracePt t="8733" x="4500563" y="3205163"/>
          <p14:tracePt t="8750" x="4473575" y="3170238"/>
          <p14:tracePt t="8766" x="4438650" y="3143250"/>
          <p14:tracePt t="8783" x="4429125" y="3133725"/>
          <p14:tracePt t="8800" x="4367213" y="3116263"/>
          <p14:tracePt t="8816" x="4322763" y="3098800"/>
          <p14:tracePt t="8833" x="4259263" y="3081338"/>
          <p14:tracePt t="8849" x="4179888" y="3071813"/>
          <p14:tracePt t="8866" x="4089400" y="3054350"/>
          <p14:tracePt t="8883" x="4010025" y="3054350"/>
          <p14:tracePt t="8899" x="3902075" y="3027363"/>
          <p14:tracePt t="8916" x="3813175" y="3017838"/>
          <p14:tracePt t="8933" x="3732213" y="3017838"/>
          <p14:tracePt t="8950" x="3589338" y="3017838"/>
          <p14:tracePt t="8966" x="3509963" y="3017838"/>
          <p14:tracePt t="8983" x="3384550" y="3017838"/>
          <p14:tracePt t="8999" x="3259138" y="3017838"/>
          <p14:tracePt t="9016" x="3133725" y="3017838"/>
          <p14:tracePt t="9032" x="3027363" y="3017838"/>
          <p14:tracePt t="9049" x="2938463" y="3017838"/>
          <p14:tracePt t="9066" x="2874963" y="3017838"/>
          <p14:tracePt t="9082" x="2813050" y="3017838"/>
          <p14:tracePt t="9099" x="2751138" y="3017838"/>
          <p14:tracePt t="9116" x="2660650" y="3044825"/>
          <p14:tracePt t="9132" x="2536825" y="3108325"/>
          <p14:tracePt t="9150" x="2393950" y="3197225"/>
          <p14:tracePt t="9166" x="2347913" y="3232150"/>
          <p14:tracePt t="9183" x="2295525" y="3268663"/>
          <p14:tracePt t="9199" x="2259013" y="3303588"/>
          <p14:tracePt t="9232" x="2259013" y="3348038"/>
          <p14:tracePt t="9249" x="2259013" y="3367088"/>
          <p14:tracePt t="9266" x="2259013" y="3419475"/>
          <p14:tracePt t="9283" x="2259013" y="3473450"/>
          <p14:tracePt t="9299" x="2276475" y="3544888"/>
          <p14:tracePt t="9316" x="2330450" y="3581400"/>
          <p14:tracePt t="9333" x="2411413" y="3633788"/>
          <p14:tracePt t="9350" x="2509838" y="3679825"/>
          <p14:tracePt t="9366" x="2625725" y="3732213"/>
          <p14:tracePt t="9382" x="2724150" y="3751263"/>
          <p14:tracePt t="9399" x="2874963" y="3759200"/>
          <p14:tracePt t="9416" x="3027363" y="3795713"/>
          <p14:tracePt t="9432" x="3224213" y="3813175"/>
          <p14:tracePt t="9449" x="3394075" y="3813175"/>
          <p14:tracePt t="9466" x="3517900" y="3830638"/>
          <p14:tracePt t="9482" x="3625850" y="3830638"/>
          <p14:tracePt t="9499" x="3751263" y="3830638"/>
          <p14:tracePt t="9516" x="3857625" y="3830638"/>
          <p14:tracePt t="9533" x="3983038" y="3830638"/>
          <p14:tracePt t="9550" x="4160838" y="3803650"/>
          <p14:tracePt t="9566" x="4438650" y="3768725"/>
          <p14:tracePt t="9583" x="4554538" y="3759200"/>
          <p14:tracePt t="9599" x="4660900" y="3705225"/>
          <p14:tracePt t="9616" x="4697413" y="3687763"/>
          <p14:tracePt t="9632" x="4732338" y="3670300"/>
          <p14:tracePt t="9649" x="4732338" y="3652838"/>
          <p14:tracePt t="9666" x="4741863" y="3598863"/>
          <p14:tracePt t="9682" x="4741863" y="3517900"/>
          <p14:tracePt t="9699" x="4741863" y="3429000"/>
          <p14:tracePt t="9716" x="4741863" y="3348038"/>
          <p14:tracePt t="9733" x="4741863" y="3295650"/>
          <p14:tracePt t="9750" x="4741863" y="3224213"/>
          <p14:tracePt t="9766" x="4741863" y="3187700"/>
          <p14:tracePt t="9782" x="4732338" y="3152775"/>
          <p14:tracePt t="9799" x="4697413" y="3125788"/>
          <p14:tracePt t="9816" x="4616450" y="3081338"/>
          <p14:tracePt t="9832" x="4518025" y="3027363"/>
          <p14:tracePt t="9849" x="4357688" y="2965450"/>
          <p14:tracePt t="9866" x="4205288" y="2928938"/>
          <p14:tracePt t="9883" x="4027488" y="2884488"/>
          <p14:tracePt t="9899" x="3875088" y="2867025"/>
          <p14:tracePt t="9916" x="3679825" y="2867025"/>
          <p14:tracePt t="9933" x="3482975" y="2867025"/>
          <p14:tracePt t="9950" x="3170238" y="2867025"/>
          <p14:tracePt t="9966" x="2973388" y="2894013"/>
          <p14:tracePt t="9983" x="2813050" y="2919413"/>
          <p14:tracePt t="9999" x="2724150" y="2965450"/>
          <p14:tracePt t="10016" x="2625725" y="2990850"/>
          <p14:tracePt t="10032" x="2562225" y="3000375"/>
          <p14:tracePt t="10049" x="2500313" y="3027363"/>
          <p14:tracePt t="10066" x="2455863" y="3044825"/>
          <p14:tracePt t="10083" x="2411413" y="3081338"/>
          <p14:tracePt t="10099" x="2393950" y="3098800"/>
          <p14:tracePt t="10116" x="2366963" y="3125788"/>
          <p14:tracePt t="10133" x="2339975" y="3152775"/>
          <p14:tracePt t="10150" x="2312988" y="3214688"/>
          <p14:tracePt t="10166" x="2312988" y="3241675"/>
          <p14:tracePt t="10182" x="2312988" y="3251200"/>
          <p14:tracePt t="10199" x="2312988" y="3259138"/>
          <p14:tracePt t="10216" x="2312988" y="3295650"/>
          <p14:tracePt t="10232" x="2312988" y="3322638"/>
          <p14:tracePt t="10249" x="2312988" y="3348038"/>
          <p14:tracePt t="10266" x="2330450" y="3411538"/>
          <p14:tracePt t="10282" x="2366963" y="3446463"/>
          <p14:tracePt t="10299" x="2446338" y="3482975"/>
          <p14:tracePt t="10316" x="2536825" y="3554413"/>
          <p14:tracePt t="10333" x="2581275" y="3562350"/>
          <p14:tracePt t="10334" x="2608263" y="3571875"/>
          <p14:tracePt t="10350" x="2670175" y="3598863"/>
          <p14:tracePt t="10366" x="2732088" y="3616325"/>
          <p14:tracePt t="10383" x="2795588" y="3625850"/>
          <p14:tracePt t="10399" x="2840038" y="3633788"/>
          <p14:tracePt t="10416" x="2894013" y="3660775"/>
          <p14:tracePt t="10433" x="2911475" y="3670300"/>
          <p14:tracePt t="10449" x="2955925" y="3687763"/>
          <p14:tracePt t="10466" x="3000375" y="3687763"/>
          <p14:tracePt t="10483" x="3036888" y="3697288"/>
          <p14:tracePt t="10499" x="3071813" y="3724275"/>
          <p14:tracePt t="10516" x="3098800" y="3732213"/>
          <p14:tracePt t="10533" x="3125788" y="3732213"/>
          <p14:tracePt t="10550" x="3170238" y="3741738"/>
          <p14:tracePt t="10566" x="3187700" y="3741738"/>
          <p14:tracePt t="10582" x="3232150" y="3741738"/>
          <p14:tracePt t="10599" x="3295650" y="3751263"/>
          <p14:tracePt t="10616" x="3340100" y="3751263"/>
          <p14:tracePt t="10633" x="3367088" y="3768725"/>
          <p14:tracePt t="10649" x="3402013" y="3776663"/>
          <p14:tracePt t="10666" x="3465513" y="3776663"/>
          <p14:tracePt t="10682" x="3509963" y="3776663"/>
          <p14:tracePt t="10699" x="3581400" y="3776663"/>
          <p14:tracePt t="10716" x="3679825" y="3776663"/>
          <p14:tracePt t="10733" x="3786188" y="3776663"/>
          <p14:tracePt t="10749" x="3929063" y="3776663"/>
          <p14:tracePt t="10766" x="3990975" y="3776663"/>
          <p14:tracePt t="10783" x="4044950" y="3776663"/>
          <p14:tracePt t="10799" x="4071938" y="3776663"/>
          <p14:tracePt t="10816" x="4098925" y="3776663"/>
          <p14:tracePt t="10833" x="4116388" y="3768725"/>
          <p14:tracePt t="10849" x="4143375" y="3751263"/>
          <p14:tracePt t="10866" x="4187825" y="3751263"/>
          <p14:tracePt t="10882" x="4268788" y="3714750"/>
          <p14:tracePt t="10899" x="4330700" y="3714750"/>
          <p14:tracePt t="10916" x="4375150" y="3705225"/>
          <p14:tracePt t="10933" x="4411663" y="3697288"/>
          <p14:tracePt t="10950" x="4438650" y="3697288"/>
          <p14:tracePt t="10966" x="4456113" y="3670300"/>
          <p14:tracePt t="10982" x="4473575" y="3660775"/>
          <p14:tracePt t="10999" x="4483100" y="3643313"/>
          <p14:tracePt t="11016" x="4518025" y="3598863"/>
          <p14:tracePt t="11032" x="4537075" y="3536950"/>
          <p14:tracePt t="11049" x="4537075" y="3527425"/>
          <p14:tracePt t="11066" x="4562475" y="3482975"/>
          <p14:tracePt t="11083" x="4562475" y="3465513"/>
          <p14:tracePt t="11099" x="4581525" y="3438525"/>
          <p14:tracePt t="11116" x="4581525" y="3411538"/>
          <p14:tracePt t="11132" x="4581525" y="3367088"/>
          <p14:tracePt t="11149" x="4581525" y="3340100"/>
          <p14:tracePt t="11166" x="4572000" y="3330575"/>
          <p14:tracePt t="11183" x="4554538" y="3303588"/>
          <p14:tracePt t="11199" x="4537075" y="3268663"/>
          <p14:tracePt t="11216" x="4500563" y="3241675"/>
          <p14:tracePt t="11232" x="4483100" y="3214688"/>
          <p14:tracePt t="11249" x="4446588" y="3197225"/>
          <p14:tracePt t="11266" x="4384675" y="3187700"/>
          <p14:tracePt t="11282" x="4313238" y="3152775"/>
          <p14:tracePt t="11299" x="4241800" y="3143250"/>
          <p14:tracePt t="11316" x="4152900" y="3125788"/>
          <p14:tracePt t="11333" x="4071938" y="3116263"/>
          <p14:tracePt t="11350" x="3983038" y="3081338"/>
          <p14:tracePt t="11351" x="3946525" y="3081338"/>
          <p14:tracePt t="11366" x="3884613" y="3071813"/>
          <p14:tracePt t="11382" x="3795713" y="3071813"/>
          <p14:tracePt t="11399" x="3705225" y="3071813"/>
          <p14:tracePt t="11416" x="3652838" y="3071813"/>
          <p14:tracePt t="11432" x="3625850" y="3071813"/>
          <p14:tracePt t="11449" x="3598863" y="3081338"/>
          <p14:tracePt t="11466" x="3581400" y="3089275"/>
          <p14:tracePt t="11482" x="3571875" y="3108325"/>
          <p14:tracePt t="11499" x="3571875" y="3116263"/>
          <p14:tracePt t="11533" x="3536950" y="3152775"/>
          <p14:tracePt t="11549" x="3303588" y="3411538"/>
          <p14:tracePt t="11566" x="3232150" y="3473450"/>
          <p14:tracePt t="11781" x="3251200" y="3473450"/>
          <p14:tracePt t="11789" x="3330575" y="3438525"/>
          <p14:tracePt t="11799" x="3367088" y="3419475"/>
          <p14:tracePt t="11816" x="3402013" y="3402013"/>
          <p14:tracePt t="11832" x="3455988" y="3402013"/>
          <p14:tracePt t="11849" x="3581400" y="3402013"/>
          <p14:tracePt t="11866" x="3660775" y="3402013"/>
          <p14:tracePt t="11882" x="3768725" y="3384550"/>
          <p14:tracePt t="11899" x="3911600" y="3384550"/>
          <p14:tracePt t="11916" x="4062413" y="3367088"/>
          <p14:tracePt t="11932" x="4143375" y="3330575"/>
          <p14:tracePt t="11950" x="4303713" y="3259138"/>
          <p14:tracePt t="11966" x="4402138" y="3187700"/>
          <p14:tracePt t="11982" x="4456113" y="3160713"/>
          <p14:tracePt t="11999" x="4518025" y="3133725"/>
          <p14:tracePt t="12016" x="4545013" y="3098800"/>
          <p14:tracePt t="12032" x="4572000" y="3054350"/>
          <p14:tracePt t="12049" x="4633913" y="2938463"/>
          <p14:tracePt t="12066" x="4687888" y="2874963"/>
          <p14:tracePt t="12083" x="4705350" y="2813050"/>
          <p14:tracePt t="12099" x="4751388" y="2759075"/>
          <p14:tracePt t="12116" x="4813300" y="2679700"/>
          <p14:tracePt t="12133" x="4830763" y="2643188"/>
          <p14:tracePt t="12150" x="4840288" y="2562225"/>
          <p14:tracePt t="12166" x="4848225" y="2527300"/>
          <p14:tracePt t="12182" x="4848225" y="2465388"/>
          <p14:tracePt t="12199" x="4848225" y="2419350"/>
          <p14:tracePt t="12216" x="4848225" y="2374900"/>
          <p14:tracePt t="12232" x="4848225" y="2330450"/>
          <p14:tracePt t="12249" x="4848225" y="2295525"/>
          <p14:tracePt t="12266" x="4848225" y="2259013"/>
          <p14:tracePt t="12282" x="4822825" y="2224088"/>
          <p14:tracePt t="12299" x="4795838" y="2179638"/>
          <p14:tracePt t="12316" x="4751388" y="2143125"/>
          <p14:tracePt t="12333" x="4687888" y="2108200"/>
          <p14:tracePt t="12349" x="4643438" y="2098675"/>
          <p14:tracePt t="12366" x="4598988" y="2062163"/>
          <p14:tracePt t="12399" x="4589463" y="2062163"/>
          <p14:tracePt t="12415" x="4554538" y="2062163"/>
          <p14:tracePt t="12432" x="4510088" y="2081213"/>
          <p14:tracePt t="12449" x="4473575" y="2108200"/>
          <p14:tracePt t="12466" x="4411663" y="2143125"/>
          <p14:tracePt t="12483" x="4402138" y="2152650"/>
          <p14:tracePt t="12499" x="4384675" y="2160588"/>
          <p14:tracePt t="12516" x="4367213" y="2170113"/>
          <p14:tracePt t="12532" x="4367213" y="2205038"/>
          <p14:tracePt t="12550" x="4367213" y="2259013"/>
          <p14:tracePt t="12566" x="4367213" y="2303463"/>
          <p14:tracePt t="12582" x="4367213" y="2347913"/>
          <p14:tracePt t="12599" x="4367213" y="2366963"/>
          <p14:tracePt t="12616" x="4375150" y="2401888"/>
          <p14:tracePt t="12632" x="4384675" y="2411413"/>
          <p14:tracePt t="12649" x="4394200" y="2428875"/>
          <p14:tracePt t="12666" x="4411663" y="2455863"/>
          <p14:tracePt t="12682" x="4438650" y="2473325"/>
          <p14:tracePt t="12699" x="4456113" y="2490788"/>
          <p14:tracePt t="12716" x="4491038" y="2527300"/>
          <p14:tracePt t="12733" x="4500563" y="2536825"/>
          <p14:tracePt t="12749" x="4527550" y="2562225"/>
          <p14:tracePt t="12789" x="4537075" y="2581275"/>
          <p14:tracePt t="12813" x="4545013" y="2589213"/>
          <p14:tracePt t="12830" x="4572000" y="2598738"/>
          <p14:tracePt t="12837" x="4581525" y="2608263"/>
          <p14:tracePt t="12849" x="4589463" y="2616200"/>
          <p14:tracePt t="12866" x="4625975" y="2643188"/>
          <p14:tracePt t="12882" x="4633913" y="2652713"/>
          <p14:tracePt t="12899" x="4652963" y="2660650"/>
          <p14:tracePt t="12916" x="4660900" y="2670175"/>
          <p14:tracePt t="12932" x="4670425" y="2670175"/>
          <p14:tracePt t="12949" x="4697413" y="2679700"/>
          <p14:tracePt t="12966" x="4714875" y="2679700"/>
          <p14:tracePt t="12982" x="4751388" y="2687638"/>
          <p14:tracePt t="12999" x="4786313" y="2687638"/>
          <p14:tracePt t="13016" x="4830763" y="2705100"/>
          <p14:tracePt t="13032" x="4857750" y="2705100"/>
          <p14:tracePt t="13049" x="4884738" y="2705100"/>
          <p14:tracePt t="13066" x="4902200" y="2705100"/>
          <p14:tracePt t="13082" x="4938713" y="2705100"/>
          <p14:tracePt t="13099" x="4946650" y="2705100"/>
          <p14:tracePt t="13116" x="4965700" y="2705100"/>
          <p14:tracePt t="13133" x="4983163" y="2679700"/>
          <p14:tracePt t="13149" x="5000625" y="2670175"/>
          <p14:tracePt t="13166" x="5010150" y="2643188"/>
          <p14:tracePt t="13182" x="5027613" y="2608263"/>
          <p14:tracePt t="13199" x="5054600" y="2581275"/>
          <p14:tracePt t="13215" x="5062538" y="2562225"/>
          <p14:tracePt t="13232" x="5062538" y="2527300"/>
          <p14:tracePt t="13249" x="5081588" y="2509838"/>
          <p14:tracePt t="13265" x="5081588" y="2473325"/>
          <p14:tracePt t="13282" x="5081588" y="2438400"/>
          <p14:tracePt t="13299" x="5081588" y="2401888"/>
          <p14:tracePt t="13316" x="5081588" y="2366963"/>
          <p14:tracePt t="13333" x="5045075" y="2312988"/>
          <p14:tracePt t="13334" x="5037138" y="2295525"/>
          <p14:tracePt t="13349" x="5000625" y="2251075"/>
          <p14:tracePt t="13366" x="4965700" y="2214563"/>
          <p14:tracePt t="13383" x="4919663" y="2179638"/>
          <p14:tracePt t="13399" x="4857750" y="2143125"/>
          <p14:tracePt t="13416" x="4776788" y="2116138"/>
          <p14:tracePt t="13432" x="4714875" y="2116138"/>
          <p14:tracePt t="13449" x="4652963" y="2116138"/>
          <p14:tracePt t="13466" x="4633913" y="2116138"/>
          <p14:tracePt t="13482" x="4616450" y="2116138"/>
          <p14:tracePt t="13499" x="4598988" y="2116138"/>
          <p14:tracePt t="13516" x="4581525" y="2116138"/>
          <p14:tracePt t="13532" x="4545013" y="2125663"/>
          <p14:tracePt t="13550" x="4500563" y="2160588"/>
          <p14:tracePt t="13566" x="4483100" y="2214563"/>
          <p14:tracePt t="13582" x="4465638" y="2259013"/>
          <p14:tracePt t="13599" x="4456113" y="2295525"/>
          <p14:tracePt t="13615" x="4446588" y="2339975"/>
          <p14:tracePt t="13632" x="4446588" y="2384425"/>
          <p14:tracePt t="13649" x="4446588" y="2428875"/>
          <p14:tracePt t="13666" x="4446588" y="2446338"/>
          <p14:tracePt t="13682" x="4446588" y="2482850"/>
          <p14:tracePt t="13699" x="4483100" y="2544763"/>
          <p14:tracePt t="13716" x="4500563" y="2562225"/>
          <p14:tracePt t="13733" x="4527550" y="2598738"/>
          <p14:tracePt t="13749" x="4554538" y="2625725"/>
          <p14:tracePt t="13766" x="4572000" y="2660650"/>
          <p14:tracePt t="13782" x="4581525" y="2670175"/>
          <p14:tracePt t="13799" x="4589463" y="2679700"/>
          <p14:tracePt t="13816" x="4616450" y="2714625"/>
          <p14:tracePt t="13833" x="4643438" y="2732088"/>
          <p14:tracePt t="13849" x="4652963" y="2732088"/>
          <p14:tracePt t="13866" x="4679950" y="2732088"/>
          <p14:tracePt t="13882" x="4724400" y="2732088"/>
          <p14:tracePt t="13899" x="4741863" y="2732088"/>
          <p14:tracePt t="13916" x="4759325" y="2732088"/>
          <p14:tracePt t="13933" x="4776788" y="2732088"/>
          <p14:tracePt t="13950" x="4830763" y="2732088"/>
          <p14:tracePt t="13966" x="4848225" y="2732088"/>
          <p14:tracePt t="13982" x="4875213" y="2732088"/>
          <p14:tracePt t="13999" x="4894263" y="2705100"/>
          <p14:tracePt t="14016" x="4919663" y="2687638"/>
          <p14:tracePt t="14032" x="4938713" y="2687638"/>
          <p14:tracePt t="14049" x="4973638" y="2652713"/>
          <p14:tracePt t="14066" x="4983163" y="2643188"/>
          <p14:tracePt t="14083" x="5010150" y="2616200"/>
          <p14:tracePt t="14099" x="5027613" y="2598738"/>
          <p14:tracePt t="14116" x="5045075" y="2554288"/>
          <p14:tracePt t="14132" x="5045075" y="2509838"/>
          <p14:tracePt t="14149" x="5062538" y="2455863"/>
          <p14:tracePt t="14166" x="5062538" y="2428875"/>
          <p14:tracePt t="14182" x="5062538" y="2374900"/>
          <p14:tracePt t="14199" x="5045075" y="2347913"/>
          <p14:tracePt t="14215" x="5037138" y="2312988"/>
          <p14:tracePt t="14232" x="5010150" y="2276475"/>
          <p14:tracePt t="14249" x="5000625" y="2259013"/>
          <p14:tracePt t="14285" x="4991100" y="2251075"/>
          <p14:tracePt t="14299" x="4983163" y="2251075"/>
          <p14:tracePt t="14316" x="4919663" y="2205038"/>
          <p14:tracePt t="14333" x="4822825" y="2205038"/>
          <p14:tracePt t="14334" x="4751388" y="2205038"/>
          <p14:tracePt t="14349" x="4510088" y="2205038"/>
          <p14:tracePt t="14366" x="4197350" y="2187575"/>
          <p14:tracePt t="14383" x="3867150" y="2187575"/>
          <p14:tracePt t="14399" x="3598863" y="2152650"/>
          <p14:tracePt t="14416" x="3375025" y="2098675"/>
          <p14:tracePt t="14432" x="3241675" y="2089150"/>
          <p14:tracePt t="14449" x="3170238" y="2071688"/>
          <p14:tracePt t="14466" x="3133725" y="2071688"/>
          <p14:tracePt t="14482" x="3116263" y="2062163"/>
          <p14:tracePt t="14499" x="3081338" y="2044700"/>
          <p14:tracePt t="14516" x="3071813" y="2036763"/>
          <p14:tracePt t="14532" x="3036888" y="2036763"/>
          <p14:tracePt t="14549" x="2965450" y="2009775"/>
          <p14:tracePt t="14566" x="2955925" y="2000250"/>
          <p14:tracePt t="14582" x="2911475" y="1990725"/>
          <p14:tracePt t="14599" x="2867025" y="1982788"/>
          <p14:tracePt t="14616" x="2840038" y="1965325"/>
          <p14:tracePt t="14632" x="2786063" y="1955800"/>
          <p14:tracePt t="14649" x="2776538" y="1946275"/>
          <p14:tracePt t="14665" x="2724150" y="1938338"/>
          <p14:tracePt t="14682" x="2652713" y="1919288"/>
          <p14:tracePt t="14699" x="2589213" y="1919288"/>
          <p14:tracePt t="14716" x="2500313" y="1911350"/>
          <p14:tracePt t="14732" x="2419350" y="1893888"/>
          <p14:tracePt t="14749" x="2366963" y="1884363"/>
          <p14:tracePt t="14766" x="2347913" y="1884363"/>
          <p14:tracePt t="14799" x="2322513" y="1884363"/>
          <p14:tracePt t="14816" x="2303463" y="1884363"/>
          <p14:tracePt t="14832" x="2241550" y="1884363"/>
          <p14:tracePt t="14849" x="2232025" y="1901825"/>
          <p14:tracePt t="14866" x="2187575" y="1938338"/>
          <p14:tracePt t="14882" x="2179638" y="1946275"/>
          <p14:tracePt t="14916" x="2179638" y="1973263"/>
          <p14:tracePt t="14933" x="2160588" y="2000250"/>
          <p14:tracePt t="14949" x="2160588" y="2044700"/>
          <p14:tracePt t="14966" x="2160588" y="2062163"/>
          <p14:tracePt t="14982" x="2160588" y="2108200"/>
          <p14:tracePt t="14999" x="2160588" y="2116138"/>
          <p14:tracePt t="15015" x="2170113" y="2152650"/>
          <p14:tracePt t="15032" x="2197100" y="2197100"/>
          <p14:tracePt t="15049" x="2214563" y="2224088"/>
          <p14:tracePt t="15066" x="2276475" y="2276475"/>
          <p14:tracePt t="15082" x="2339975" y="2303463"/>
          <p14:tracePt t="15099" x="2419350" y="2339975"/>
          <p14:tracePt t="15116" x="2473325" y="2357438"/>
          <p14:tracePt t="15132" x="2527300" y="2366963"/>
          <p14:tracePt t="15149" x="2562225" y="2366963"/>
          <p14:tracePt t="15166" x="2581275" y="2366963"/>
          <p14:tracePt t="15182" x="2608263" y="2366963"/>
          <p14:tracePt t="15199" x="2625725" y="2366963"/>
          <p14:tracePt t="15216" x="2643188" y="2366963"/>
          <p14:tracePt t="15232" x="2660650" y="2366963"/>
          <p14:tracePt t="15249" x="2687638" y="2347913"/>
          <p14:tracePt t="15265" x="2705100" y="2330450"/>
          <p14:tracePt t="15282" x="2741613" y="2295525"/>
          <p14:tracePt t="15299" x="2751138" y="2286000"/>
          <p14:tracePt t="15315" x="2759075" y="2259013"/>
          <p14:tracePt t="15332" x="2759075" y="2197100"/>
          <p14:tracePt t="15334" x="2759075" y="2170113"/>
          <p14:tracePt t="15349" x="2759075" y="2160588"/>
          <p14:tracePt t="15366" x="2759075" y="2081213"/>
          <p14:tracePt t="15382" x="2759075" y="2071688"/>
          <p14:tracePt t="15399" x="2759075" y="2062163"/>
          <p14:tracePt t="15973" x="2786063" y="2054225"/>
          <p14:tracePt t="15982" x="2894013" y="2062163"/>
          <p14:tracePt t="15989" x="3089275" y="2133600"/>
          <p14:tracePt t="15999" x="3375025" y="2224088"/>
          <p14:tracePt t="16016" x="4098925" y="2428875"/>
          <p14:tracePt t="16032" x="4894263" y="2554288"/>
          <p14:tracePt t="16049" x="5367338" y="2616200"/>
          <p14:tracePt t="16066" x="5634038" y="2652713"/>
          <p14:tracePt t="16082" x="5670550" y="2679700"/>
          <p14:tracePt t="16099" x="5705475" y="2679700"/>
          <p14:tracePt t="16181" x="5705475" y="2687638"/>
          <p14:tracePt t="16205" x="5705475" y="2697163"/>
          <p14:tracePt t="16213" x="5732463" y="2732088"/>
          <p14:tracePt t="16221" x="5768975" y="2759075"/>
          <p14:tracePt t="16232" x="5795963" y="2786063"/>
          <p14:tracePt t="16249" x="5929313" y="2830513"/>
          <p14:tracePt t="16266" x="6062663" y="2840038"/>
          <p14:tracePt t="16282" x="6303963" y="2840038"/>
          <p14:tracePt t="16299" x="6589713" y="2840038"/>
          <p14:tracePt t="16315" x="6777038" y="2840038"/>
          <p14:tracePt t="16332" x="6884988" y="2840038"/>
          <p14:tracePt t="16349" x="6946900" y="2840038"/>
          <p14:tracePt t="16477" x="6946900" y="2830513"/>
          <p14:tracePt t="16485" x="6938963" y="2822575"/>
          <p14:tracePt t="16493" x="6929438" y="2813050"/>
          <p14:tracePt t="16501" x="6902450" y="2795588"/>
          <p14:tracePt t="16516" x="6894513" y="2786063"/>
          <p14:tracePt t="16532" x="6831013" y="2768600"/>
          <p14:tracePt t="16549" x="6823075" y="2741613"/>
          <p14:tracePt t="16566" x="6804025" y="2741613"/>
          <p14:tracePt t="16599" x="6786563" y="2741613"/>
          <p14:tracePt t="16637" x="6777038" y="2741613"/>
          <p14:tracePt t="16669" x="6769100" y="2741613"/>
          <p14:tracePt t="16677" x="6759575" y="2741613"/>
          <p14:tracePt t="16685" x="6751638" y="2741613"/>
          <p14:tracePt t="16699" x="6742113" y="2759075"/>
          <p14:tracePt t="16717" x="6732588" y="2759075"/>
          <p14:tracePt t="16741" x="6724650" y="2768600"/>
          <p14:tracePt t="16845" x="6724650" y="2776538"/>
          <p14:tracePt t="17389" x="6724650" y="2786063"/>
          <p14:tracePt t="17405" x="6732588" y="2786063"/>
          <p14:tracePt t="17421" x="6742113" y="2786063"/>
          <p14:tracePt t="17445" x="6751638" y="2786063"/>
          <p14:tracePt t="17461" x="6769100" y="2786063"/>
          <p14:tracePt t="17469" x="6786563" y="2786063"/>
          <p14:tracePt t="17482" x="6796088" y="2786063"/>
          <p14:tracePt t="17499" x="6823075" y="2786063"/>
          <p14:tracePt t="17516" x="6848475" y="2786063"/>
          <p14:tracePt t="17532" x="6875463" y="2786063"/>
          <p14:tracePt t="17549" x="6911975" y="2786063"/>
          <p14:tracePt t="17566" x="6938963" y="2786063"/>
          <p14:tracePt t="17582" x="6956425" y="2786063"/>
          <p14:tracePt t="17599" x="7000875" y="2786063"/>
          <p14:tracePt t="17615" x="7037388" y="2786063"/>
          <p14:tracePt t="17632" x="7062788" y="2786063"/>
          <p14:tracePt t="17649" x="7099300" y="2786063"/>
          <p14:tracePt t="17665" x="7108825" y="2786063"/>
          <p14:tracePt t="17741" x="7116763" y="2786063"/>
          <p14:tracePt t="17757" x="7143750" y="2786063"/>
          <p14:tracePt t="17766" x="7153275" y="2786063"/>
          <p14:tracePt t="17773" x="7161213" y="2786063"/>
          <p14:tracePt t="17789" x="7170738" y="2786063"/>
          <p14:tracePt t="17799" x="7197725" y="2786063"/>
          <p14:tracePt t="17815" x="7215188" y="2786063"/>
          <p14:tracePt t="17832" x="7224713" y="2786063"/>
          <p14:tracePt t="17849" x="7251700" y="2786063"/>
          <p14:tracePt t="17866" x="7259638" y="2786063"/>
          <p14:tracePt t="17909" x="7269163" y="2786063"/>
          <p14:tracePt t="17925" x="7277100" y="2786063"/>
          <p14:tracePt t="17933" x="7296150" y="2786063"/>
          <p14:tracePt t="17941" x="7323138" y="2786063"/>
          <p14:tracePt t="17950" x="7331075" y="2786063"/>
          <p14:tracePt t="17966" x="7367588" y="2786063"/>
          <p14:tracePt t="17982" x="7385050" y="2786063"/>
          <p14:tracePt t="17999" x="7412038" y="2786063"/>
          <p14:tracePt t="18032" x="7429500" y="2786063"/>
          <p14:tracePt t="18269" x="7439025" y="2786063"/>
          <p14:tracePt t="18277" x="7456488" y="2786063"/>
          <p14:tracePt t="18285" x="7466013" y="2786063"/>
          <p14:tracePt t="18301" x="7491413" y="2786063"/>
          <p14:tracePt t="18315" x="7510463" y="2786063"/>
          <p14:tracePt t="18332" x="7554913" y="2786063"/>
          <p14:tracePt t="18349" x="7653338" y="2786063"/>
          <p14:tracePt t="18366" x="7732713" y="2786063"/>
          <p14:tracePt t="18382" x="7777163" y="2786063"/>
          <p14:tracePt t="18399" x="7823200" y="2786063"/>
          <p14:tracePt t="18415" x="7848600" y="2786063"/>
          <p14:tracePt t="18432" x="7867650" y="2786063"/>
          <p14:tracePt t="18449" x="7875588" y="2786063"/>
          <p14:tracePt t="18465" x="7902575" y="2786063"/>
          <p14:tracePt t="18482" x="7947025" y="2786063"/>
          <p14:tracePt t="18499" x="7991475" y="2786063"/>
          <p14:tracePt t="18515" x="8037513" y="2786063"/>
          <p14:tracePt t="18532" x="8062913" y="2786063"/>
          <p14:tracePt t="18549" x="8126413" y="2786063"/>
          <p14:tracePt t="18566" x="8170863" y="2786063"/>
          <p14:tracePt t="18582" x="8224838" y="2786063"/>
          <p14:tracePt t="18599" x="8304213" y="2786063"/>
          <p14:tracePt t="18615" x="8348663" y="2786063"/>
          <p14:tracePt t="18632" x="8412163" y="2786063"/>
          <p14:tracePt t="18649" x="8439150" y="2786063"/>
          <p14:tracePt t="18682" x="8447088" y="2786063"/>
          <p14:tracePt t="18699" x="8466138" y="2786063"/>
          <p14:tracePt t="18717" x="8474075" y="2786063"/>
          <p14:tracePt t="18734" x="8491538" y="2786063"/>
          <p14:tracePt t="18757" x="8501063" y="2786063"/>
          <p14:tracePt t="18797" x="8510588" y="2786063"/>
          <p14:tracePt t="18821" x="8528050" y="2786063"/>
          <p14:tracePt t="18829" x="8545513" y="2786063"/>
          <p14:tracePt t="18837" x="8555038" y="2786063"/>
          <p14:tracePt t="18861" x="8562975" y="2786063"/>
          <p14:tracePt t="18869" x="8572500" y="2786063"/>
          <p14:tracePt t="18882" x="8599488" y="2786063"/>
          <p14:tracePt t="18899" x="8609013" y="2786063"/>
          <p14:tracePt t="18915" x="8626475" y="2786063"/>
          <p14:tracePt t="18932" x="8653463" y="2786063"/>
          <p14:tracePt t="18949" x="8680450" y="2786063"/>
          <p14:tracePt t="18982" x="8724900" y="2786063"/>
          <p14:tracePt t="18999" x="8769350" y="2786063"/>
          <p14:tracePt t="19015" x="8813800" y="2786063"/>
          <p14:tracePt t="19032" x="8840788" y="2786063"/>
          <p14:tracePt t="19049" x="8885238" y="2786063"/>
          <p14:tracePt t="19065" x="8929688" y="2786063"/>
          <p14:tracePt t="19082" x="8956675" y="2786063"/>
          <p14:tracePt t="19099" x="8983663" y="2786063"/>
          <p14:tracePt t="19115" x="8991600" y="2795588"/>
          <p14:tracePt t="19132" x="9001125" y="2795588"/>
          <p14:tracePt t="19166" x="9045575" y="2795588"/>
          <p14:tracePt t="19183" x="9082088" y="2795588"/>
          <p14:tracePt t="19199" x="9099550" y="2803525"/>
          <p14:tracePt t="19215" x="9144000" y="2803525"/>
          <p14:tracePt t="19232" x="9161463" y="2813050"/>
          <p14:tracePt t="19249" x="9197975" y="2813050"/>
          <p14:tracePt t="19266" x="9215438" y="2813050"/>
          <p14:tracePt t="19282" x="9277350" y="2813050"/>
          <p14:tracePt t="19299" x="9323388" y="2813050"/>
          <p14:tracePt t="19315" x="9385300" y="2813050"/>
          <p14:tracePt t="19332" x="9429750" y="2813050"/>
          <p14:tracePt t="19334" x="9439275" y="2813050"/>
          <p14:tracePt t="19349" x="9466263" y="2813050"/>
          <p14:tracePt t="19365" x="9474200" y="2813050"/>
          <p14:tracePt t="19382" x="9518650" y="2813050"/>
          <p14:tracePt t="19399" x="9545638" y="2813050"/>
          <p14:tracePt t="19415" x="9590088" y="2813050"/>
          <p14:tracePt t="19432" x="9634538" y="2813050"/>
          <p14:tracePt t="19449" x="9644063" y="2813050"/>
          <p14:tracePt t="19465" x="9661525" y="2813050"/>
          <p14:tracePt t="19482" x="9671050" y="2813050"/>
          <p14:tracePt t="19499" x="9680575" y="2813050"/>
          <p14:tracePt t="19515" x="9705975" y="2813050"/>
          <p14:tracePt t="19532" x="9732963" y="2813050"/>
          <p14:tracePt t="19549" x="9786938" y="2813050"/>
          <p14:tracePt t="19566" x="9823450" y="2813050"/>
          <p14:tracePt t="19582" x="9867900" y="2813050"/>
          <p14:tracePt t="19599" x="9902825" y="2813050"/>
          <p14:tracePt t="19615" x="9920288" y="2813050"/>
          <p14:tracePt t="19632" x="9929813" y="2813050"/>
          <p14:tracePt t="19649" x="9947275" y="2813050"/>
          <p14:tracePt t="19682" x="9966325" y="2813050"/>
          <p14:tracePt t="19699" x="9983788" y="2813050"/>
          <p14:tracePt t="19715" x="10010775" y="2813050"/>
          <p14:tracePt t="19732" x="10018713" y="2813050"/>
          <p14:tracePt t="19749" x="10055225" y="2813050"/>
          <p14:tracePt t="20421" x="10063163" y="2813050"/>
          <p14:tracePt t="20445" x="10090150" y="2813050"/>
          <p14:tracePt t="20765" x="10063163" y="2813050"/>
          <p14:tracePt t="20773" x="10028238" y="2813050"/>
          <p14:tracePt t="20783" x="9991725" y="2813050"/>
          <p14:tracePt t="20799" x="9777413" y="2822575"/>
          <p14:tracePt t="20815" x="9466263" y="2822575"/>
          <p14:tracePt t="20832" x="9109075" y="2822575"/>
          <p14:tracePt t="20848" x="8777288" y="2822575"/>
          <p14:tracePt t="20866" x="8483600" y="2874963"/>
          <p14:tracePt t="20882" x="8215313" y="2911475"/>
          <p14:tracePt t="20899" x="7939088" y="2965450"/>
          <p14:tracePt t="20915" x="7786688" y="2982913"/>
          <p14:tracePt t="20932" x="7653338" y="3027363"/>
          <p14:tracePt t="20949" x="7483475" y="3054350"/>
          <p14:tracePt t="20966" x="7358063" y="3071813"/>
          <p14:tracePt t="20982" x="7259638" y="3116263"/>
          <p14:tracePt t="20999" x="7170738" y="3125788"/>
          <p14:tracePt t="21015" x="7108825" y="3143250"/>
          <p14:tracePt t="21032" x="7081838" y="3170238"/>
          <p14:tracePt t="21048" x="7045325" y="3179763"/>
          <p14:tracePt t="21065" x="7000875" y="3187700"/>
          <p14:tracePt t="21083" x="6946900" y="3197225"/>
          <p14:tracePt t="21099" x="6840538" y="3232150"/>
          <p14:tracePt t="21115" x="6705600" y="3259138"/>
          <p14:tracePt t="21132" x="6599238" y="3268663"/>
          <p14:tracePt t="21149" x="6510338" y="3295650"/>
          <p14:tracePt t="21165" x="6500813" y="3295650"/>
          <p14:tracePt t="21493" x="6491288" y="3303588"/>
          <p14:tracePt t="21501" x="6491288" y="3322638"/>
          <p14:tracePt t="21509" x="6491288" y="3340100"/>
          <p14:tracePt t="21517" x="6491288" y="3348038"/>
          <p14:tracePt t="21532" x="6491288" y="3375025"/>
          <p14:tracePt t="21548" x="6510338" y="3402013"/>
          <p14:tracePt t="21566" x="6518275" y="3429000"/>
          <p14:tracePt t="21637" x="6500813" y="3438525"/>
          <p14:tracePt t="21645" x="6429375" y="3438525"/>
          <p14:tracePt t="21653" x="6330950" y="3438525"/>
          <p14:tracePt t="21665" x="6188075" y="3438525"/>
          <p14:tracePt t="21682" x="5956300" y="3375025"/>
          <p14:tracePt t="21699" x="5751513" y="3268663"/>
          <p14:tracePt t="21715" x="5510213" y="3143250"/>
          <p14:tracePt t="21732" x="5276850" y="3036888"/>
          <p14:tracePt t="21749" x="5010150" y="2901950"/>
          <p14:tracePt t="21766" x="4867275" y="2822575"/>
          <p14:tracePt t="21783" x="4705350" y="2741613"/>
          <p14:tracePt t="21799" x="4616450" y="2679700"/>
          <p14:tracePt t="21815" x="4537075" y="2643188"/>
          <p14:tracePt t="21832" x="4518025" y="2625725"/>
          <p14:tracePt t="21853" x="4510088" y="2616200"/>
          <p14:tracePt t="21893" x="4510088" y="2598738"/>
          <p14:tracePt t="21901" x="4500563" y="2589213"/>
          <p14:tracePt t="21909" x="4491038" y="2581275"/>
          <p14:tracePt t="22045" x="4527550" y="2581275"/>
          <p14:tracePt t="22053" x="4598988" y="2589213"/>
          <p14:tracePt t="22065" x="4679950" y="2608263"/>
          <p14:tracePt t="22083" x="4768850" y="2633663"/>
          <p14:tracePt t="22099" x="4822825" y="2643188"/>
          <p14:tracePt t="22405" x="4830763" y="2652713"/>
          <p14:tracePt t="22413" x="4822825" y="2652713"/>
          <p14:tracePt t="22421" x="4670425" y="2625725"/>
          <p14:tracePt t="22432" x="4500563" y="2608263"/>
          <p14:tracePt t="22449" x="4133850" y="2536825"/>
          <p14:tracePt t="22465" x="3724275" y="2455863"/>
          <p14:tracePt t="22482" x="3322638" y="2411413"/>
          <p14:tracePt t="22499" x="3116263" y="2374900"/>
          <p14:tracePt t="22515" x="3054350" y="2366963"/>
          <p14:tracePt t="22532" x="3044825" y="2366963"/>
          <p14:tracePt t="22709" x="3054350" y="2374900"/>
          <p14:tracePt t="22717" x="3108325" y="2401888"/>
          <p14:tracePt t="22725" x="3187700" y="2438400"/>
          <p14:tracePt t="22733" x="3251200" y="2465388"/>
          <p14:tracePt t="22749" x="3527425" y="2581275"/>
          <p14:tracePt t="22766" x="4027488" y="2768600"/>
          <p14:tracePt t="22782" x="4867275" y="3036888"/>
          <p14:tracePt t="22799" x="5751513" y="3313113"/>
          <p14:tracePt t="22815" x="6465888" y="3589338"/>
          <p14:tracePt t="22832" x="6884988" y="3768725"/>
          <p14:tracePt t="22849" x="7072313" y="3857625"/>
          <p14:tracePt t="22893" x="7081838" y="3857625"/>
          <p14:tracePt t="22901" x="7081838" y="3848100"/>
          <p14:tracePt t="22917" x="7081838" y="3840163"/>
          <p14:tracePt t="22933" x="7081838" y="3822700"/>
          <p14:tracePt t="23069" x="7081838" y="3803650"/>
          <p14:tracePt t="23085" x="7045325" y="3776663"/>
          <p14:tracePt t="23093" x="7037388" y="3768725"/>
          <p14:tracePt t="23101" x="7027863" y="3759200"/>
          <p14:tracePt t="23115" x="6991350" y="3732213"/>
          <p14:tracePt t="23132" x="6875463" y="3679825"/>
          <p14:tracePt t="23149" x="6688138" y="3554413"/>
          <p14:tracePt t="23166" x="6562725" y="3455988"/>
          <p14:tracePt t="23182" x="6518275" y="3411538"/>
          <p14:tracePt t="23198" x="6518275" y="3384550"/>
          <p14:tracePt t="23215" x="6518275" y="3357563"/>
          <p14:tracePt t="23248" x="6518275" y="3348038"/>
          <p14:tracePt t="23309" x="6518275" y="3340100"/>
          <p14:tracePt t="23317" x="6527800" y="3340100"/>
          <p14:tracePt t="23333" x="6527800" y="3348038"/>
          <p14:tracePt t="23341" x="6545263" y="3375025"/>
          <p14:tracePt t="23350" x="6554788" y="3384550"/>
          <p14:tracePt t="23366" x="6572250" y="3419475"/>
          <p14:tracePt t="23382" x="6599238" y="3455988"/>
          <p14:tracePt t="23399" x="6608763" y="3490913"/>
          <p14:tracePt t="23415" x="6643688" y="3562350"/>
          <p14:tracePt t="23432" x="6653213" y="3643313"/>
          <p14:tracePt t="23449" x="6661150" y="3687763"/>
          <p14:tracePt t="23465" x="6661150" y="3751263"/>
          <p14:tracePt t="23482" x="6661150" y="3813175"/>
          <p14:tracePt t="23499" x="6661150" y="3830638"/>
          <p14:tracePt t="23515" x="6661150" y="3848100"/>
          <p14:tracePt t="23557" x="6661150" y="3867150"/>
          <p14:tracePt t="23573" x="6661150" y="3875088"/>
          <p14:tracePt t="24277" x="6688138" y="3875088"/>
          <p14:tracePt t="24293" x="6697663" y="3875088"/>
          <p14:tracePt t="24301" x="6705600" y="3857625"/>
          <p14:tracePt t="24317" x="6715125" y="3848100"/>
          <p14:tracePt t="24333" x="6724650" y="3840163"/>
          <p14:tracePt t="24341" x="6732588" y="3830638"/>
          <p14:tracePt t="24357" x="6742113" y="3822700"/>
          <p14:tracePt t="24373" x="6759575" y="3813175"/>
          <p14:tracePt t="24421" x="6769100" y="3803650"/>
          <p14:tracePt t="24445" x="6777038" y="3786188"/>
          <p14:tracePt t="24589" x="6777038" y="3768725"/>
          <p14:tracePt t="24605" x="6786563" y="3759200"/>
          <p14:tracePt t="24621" x="6796088" y="3751263"/>
          <p14:tracePt t="24645" x="6804025" y="3741738"/>
          <p14:tracePt t="24653" x="6813550" y="3724275"/>
          <p14:tracePt t="24773" x="6813550" y="3714750"/>
          <p14:tracePt t="24782" x="6831013" y="3705225"/>
          <p14:tracePt t="24829" x="6840538" y="3697288"/>
          <p14:tracePt t="24845" x="6848475" y="3687763"/>
          <p14:tracePt t="24869" x="6858000" y="3679825"/>
          <p14:tracePt t="24885" x="6858000" y="3670300"/>
          <p14:tracePt t="24893" x="6867525" y="3660775"/>
          <p14:tracePt t="25005" x="6875463" y="3643313"/>
          <p14:tracePt t="25085" x="6902450" y="3625850"/>
          <p14:tracePt t="25141" x="6911975" y="3616325"/>
          <p14:tracePt t="25205" x="6919913" y="3608388"/>
          <p14:tracePt t="25229" x="6929438" y="3589338"/>
          <p14:tracePt t="25533" x="6938963" y="3581400"/>
          <p14:tracePt t="25541" x="6956425" y="3581400"/>
          <p14:tracePt t="25550" x="6973888" y="3581400"/>
          <p14:tracePt t="25566" x="7010400" y="3581400"/>
          <p14:tracePt t="25582" x="7027863" y="3581400"/>
          <p14:tracePt t="25598" x="7045325" y="3581400"/>
          <p14:tracePt t="25645" x="7054850" y="3581400"/>
          <p14:tracePt t="25661" x="7072313" y="3581400"/>
          <p14:tracePt t="25693" x="7089775" y="3571875"/>
          <p14:tracePt t="25709" x="7116763" y="3544888"/>
          <p14:tracePt t="25741" x="7126288" y="3536950"/>
          <p14:tracePt t="25845" x="7134225" y="3527425"/>
          <p14:tracePt t="25861" x="7134225" y="3500438"/>
          <p14:tracePt t="25869" x="7143750" y="3490913"/>
          <p14:tracePt t="25882" x="7143750" y="3482975"/>
          <p14:tracePt t="25899" x="7170738" y="3465513"/>
          <p14:tracePt t="25915" x="7170738" y="3438525"/>
          <p14:tracePt t="25932" x="7180263" y="3429000"/>
          <p14:tracePt t="25948" x="7188200" y="3419475"/>
          <p14:tracePt t="25965" x="7197725" y="3411538"/>
          <p14:tracePt t="25982" x="7197725" y="3402013"/>
          <p14:tracePt t="25998" x="7224713" y="3375025"/>
          <p14:tracePt t="26021" x="7232650" y="3375025"/>
          <p14:tracePt t="26077" x="7242175" y="3375025"/>
          <p14:tracePt t="26085" x="7251700" y="3367088"/>
          <p14:tracePt t="26093" x="7259638" y="3367088"/>
          <p14:tracePt t="26101" x="7277100" y="3367088"/>
          <p14:tracePt t="26117" x="7286625" y="3367088"/>
          <p14:tracePt t="26132" x="7296150" y="3367088"/>
          <p14:tracePt t="26148" x="7313613" y="3367088"/>
          <p14:tracePt t="26237" x="7323138" y="3367088"/>
          <p14:tracePt t="26661" x="7340600" y="3367088"/>
          <p14:tracePt t="26669" x="7348538" y="3367088"/>
          <p14:tracePt t="26682" x="7367588" y="3367088"/>
          <p14:tracePt t="26698" x="7375525" y="3367088"/>
          <p14:tracePt t="26715" x="7385050" y="3367088"/>
          <p14:tracePt t="26732" x="7402513" y="3367088"/>
          <p14:tracePt t="26901" x="7419975" y="3367088"/>
          <p14:tracePt t="28213" x="7446963" y="3367088"/>
          <p14:tracePt t="28245" x="7456488" y="3367088"/>
          <p14:tracePt t="28253" x="7473950" y="3367088"/>
          <p14:tracePt t="28265" x="7483475" y="3367088"/>
          <p14:tracePt t="28285" x="7491413" y="3367088"/>
          <p14:tracePt t="28298" x="7500938" y="3367088"/>
          <p14:tracePt t="28315" x="7527925" y="3367088"/>
          <p14:tracePt t="28332" x="7537450" y="3367088"/>
          <p14:tracePt t="28413" x="7545388" y="3367088"/>
          <p14:tracePt t="28421" x="7554913" y="3367088"/>
          <p14:tracePt t="28431" x="7581900" y="3367088"/>
          <p14:tracePt t="28453" x="7589838" y="3367088"/>
          <p14:tracePt t="28477" x="7599363" y="3367088"/>
          <p14:tracePt t="28533" x="7626350" y="3384550"/>
          <p14:tracePt t="28541" x="7634288" y="3384550"/>
          <p14:tracePt t="28565" x="7643813" y="3384550"/>
          <p14:tracePt t="28582" x="7653338" y="3394075"/>
          <p14:tracePt t="28598" x="7661275" y="3394075"/>
          <p14:tracePt t="28605" x="7688263" y="3394075"/>
          <p14:tracePt t="28615" x="7705725" y="3402013"/>
          <p14:tracePt t="28632" x="7742238" y="3402013"/>
          <p14:tracePt t="28648" x="7769225" y="3411538"/>
          <p14:tracePt t="28665" x="7804150" y="3438525"/>
          <p14:tracePt t="28682" x="7823200" y="3438525"/>
          <p14:tracePt t="29141" x="7831138" y="3446463"/>
          <p14:tracePt t="29173" x="7831138" y="3455988"/>
          <p14:tracePt t="29189" x="7831138" y="3482975"/>
          <p14:tracePt t="29198" x="7831138" y="3490913"/>
          <p14:tracePt t="29205" x="7813675" y="3500438"/>
          <p14:tracePt t="29215" x="7804150" y="3509963"/>
          <p14:tracePt t="29232" x="7759700" y="3527425"/>
          <p14:tracePt t="29248" x="7724775" y="3544888"/>
          <p14:tracePt t="29265" x="7697788" y="3544888"/>
          <p14:tracePt t="29282" x="7661275" y="3554413"/>
          <p14:tracePt t="29298" x="7634288" y="3562350"/>
          <p14:tracePt t="29315" x="7581900" y="3581400"/>
          <p14:tracePt t="29332" x="7510463" y="3608388"/>
          <p14:tracePt t="29349" x="7456488" y="3616325"/>
          <p14:tracePt t="29350" x="7412038" y="3633788"/>
          <p14:tracePt t="29366" x="7402513" y="3643313"/>
          <p14:tracePt t="29382" x="7358063" y="3643313"/>
          <p14:tracePt t="29398" x="7323138" y="3652838"/>
          <p14:tracePt t="29415" x="7286625" y="3670300"/>
          <p14:tracePt t="29432" x="7259638" y="3687763"/>
          <p14:tracePt t="29448" x="7232650" y="3697288"/>
          <p14:tracePt t="29465" x="7224713" y="3697288"/>
          <p14:tracePt t="29949" x="7215188" y="3705225"/>
          <p14:tracePt t="29957" x="7215188" y="3714750"/>
          <p14:tracePt t="29966" x="7215188" y="3724275"/>
          <p14:tracePt t="29983" x="7215188" y="3732213"/>
          <p14:tracePt t="29999" x="7215188" y="3759200"/>
          <p14:tracePt t="30197" x="7232650" y="3768725"/>
          <p14:tracePt t="30214" x="7242175" y="3768725"/>
          <p14:tracePt t="30229" x="7251700" y="3768725"/>
          <p14:tracePt t="30245" x="7259638" y="3768725"/>
          <p14:tracePt t="30253" x="7296150" y="3768725"/>
          <p14:tracePt t="30269" x="7304088" y="3768725"/>
          <p14:tracePt t="30281" x="7313613" y="3768725"/>
          <p14:tracePt t="30298" x="7348538" y="3768725"/>
          <p14:tracePt t="30315" x="7367588" y="3768725"/>
          <p14:tracePt t="30332" x="7402513" y="3768725"/>
          <p14:tracePt t="30348" x="7419975" y="3768725"/>
          <p14:tracePt t="30350" x="7439025" y="3768725"/>
          <p14:tracePt t="30365" x="7456488" y="3768725"/>
          <p14:tracePt t="30382" x="7473950" y="3768725"/>
          <p14:tracePt t="30415" x="7491413" y="3768725"/>
          <p14:tracePt t="30541" x="7500938" y="3768725"/>
          <p14:tracePt t="30661" x="7518400" y="3759200"/>
          <p14:tracePt t="30693" x="7527925" y="3759200"/>
          <p14:tracePt t="30717" x="7545388" y="3759200"/>
          <p14:tracePt t="30741" x="7572375" y="3741738"/>
          <p14:tracePt t="30781" x="7581900" y="3741738"/>
          <p14:tracePt t="30805" x="7599363" y="3741738"/>
          <p14:tracePt t="30853" x="7616825" y="3741738"/>
          <p14:tracePt t="31125" x="7634288" y="3741738"/>
          <p14:tracePt t="31133" x="7670800" y="3741738"/>
          <p14:tracePt t="31141" x="7680325" y="3741738"/>
          <p14:tracePt t="31150" x="7697788" y="3741738"/>
          <p14:tracePt t="31165" x="7732713" y="3751263"/>
          <p14:tracePt t="31182" x="7777163" y="3751263"/>
          <p14:tracePt t="31198" x="7804150" y="3768725"/>
          <p14:tracePt t="31237" x="7823200" y="3768725"/>
          <p14:tracePt t="31261" x="7831138" y="3768725"/>
          <p14:tracePt t="31285" x="7840663" y="3776663"/>
          <p14:tracePt t="31317" x="7858125" y="3776663"/>
          <p14:tracePt t="31725" x="7867650" y="3786188"/>
          <p14:tracePt t="32853" x="7840663" y="3795713"/>
          <p14:tracePt t="32861" x="7732713" y="3795713"/>
          <p14:tracePt t="32869" x="7581900" y="3795713"/>
          <p14:tracePt t="32882" x="7510463" y="3795713"/>
          <p14:tracePt t="32898" x="7251700" y="3795713"/>
          <p14:tracePt t="32914" x="6938963" y="3795713"/>
          <p14:tracePt t="32931" x="6697663" y="3795713"/>
          <p14:tracePt t="32948" x="6616700" y="3795713"/>
          <p14:tracePt t="32965" x="6572250" y="3795713"/>
          <p14:tracePt t="33165" x="6562725" y="3795713"/>
          <p14:tracePt t="33229" x="6562725" y="3786188"/>
          <p14:tracePt t="33245" x="6562725" y="3776663"/>
          <p14:tracePt t="33253" x="6562725" y="3768725"/>
          <p14:tracePt t="33269" x="6562725" y="3759200"/>
          <p14:tracePt t="33281" x="6562725" y="3732213"/>
          <p14:tracePt t="33301" x="6572250" y="3705225"/>
          <p14:tracePt t="33397" x="6589713" y="3697288"/>
          <p14:tracePt t="33533" x="6581775" y="3679825"/>
          <p14:tracePt t="33541" x="6572250" y="3670300"/>
          <p14:tracePt t="33557" x="6537325" y="3670300"/>
          <p14:tracePt t="33566" x="6527800" y="3652838"/>
          <p14:tracePt t="33582" x="6500813" y="3652838"/>
          <p14:tracePt t="33598" x="6473825" y="3643313"/>
          <p14:tracePt t="33614" x="6465888" y="3643313"/>
          <p14:tracePt t="33631" x="6419850" y="3643313"/>
          <p14:tracePt t="33648" x="6402388" y="3643313"/>
          <p14:tracePt t="33665" x="6367463" y="3633788"/>
          <p14:tracePt t="33681" x="6330950" y="3608388"/>
          <p14:tracePt t="33698" x="6323013" y="3608388"/>
          <p14:tracePt t="33714" x="6313488" y="3608388"/>
          <p14:tracePt t="33748" x="6303963" y="3608388"/>
          <p14:tracePt t="33797" x="6296025" y="3616325"/>
          <p14:tracePt t="33814" x="6286500" y="3625850"/>
          <p14:tracePt t="33845" x="6286500" y="3643313"/>
          <p14:tracePt t="33853" x="6286500" y="3652838"/>
          <p14:tracePt t="33869" x="6286500" y="3660775"/>
          <p14:tracePt t="33882" x="6286500" y="3679825"/>
          <p14:tracePt t="33898" x="6286500" y="3705225"/>
          <p14:tracePt t="33915" x="6296025" y="3732213"/>
          <p14:tracePt t="33932" x="6303963" y="3751263"/>
          <p14:tracePt t="33948" x="6323013" y="3776663"/>
          <p14:tracePt t="33965" x="6340475" y="3803650"/>
          <p14:tracePt t="33982" x="6375400" y="3840163"/>
          <p14:tracePt t="34015" x="6411913" y="3894138"/>
          <p14:tracePt t="34031" x="6419850" y="3894138"/>
          <p14:tracePt t="34048" x="6429375" y="3894138"/>
          <p14:tracePt t="34065" x="6446838" y="3902075"/>
          <p14:tracePt t="34098" x="6465888" y="3902075"/>
          <p14:tracePt t="34115" x="6473825" y="3902075"/>
          <p14:tracePt t="34131" x="6483350" y="3902075"/>
          <p14:tracePt t="34148" x="6518275" y="3902075"/>
          <p14:tracePt t="34165" x="6545263" y="3911600"/>
          <p14:tracePt t="34182" x="6581775" y="3911600"/>
          <p14:tracePt t="34198" x="6599238" y="3911600"/>
          <p14:tracePt t="34215" x="6634163" y="3911600"/>
          <p14:tracePt t="34231" x="6643688" y="3911600"/>
          <p14:tracePt t="34248" x="6680200" y="3911600"/>
          <p14:tracePt t="34265" x="6688138" y="3911600"/>
          <p14:tracePt t="34281" x="6697663" y="3911600"/>
          <p14:tracePt t="34298" x="6705600" y="3911600"/>
          <p14:tracePt t="34315" x="6742113" y="3902075"/>
          <p14:tracePt t="34331" x="6742113" y="3894138"/>
          <p14:tracePt t="34348" x="6751638" y="3875088"/>
          <p14:tracePt t="34366" x="6759575" y="3867150"/>
          <p14:tracePt t="34383" x="6759575" y="3830638"/>
          <p14:tracePt t="34398" x="6759575" y="3813175"/>
          <p14:tracePt t="34415" x="6759575" y="3786188"/>
          <p14:tracePt t="34431" x="6759575" y="3759200"/>
          <p14:tracePt t="34448" x="6759575" y="3741738"/>
          <p14:tracePt t="34465" x="6759575" y="3724275"/>
          <p14:tracePt t="34481" x="6751638" y="3697288"/>
          <p14:tracePt t="34498" x="6742113" y="3697288"/>
          <p14:tracePt t="34514" x="6705600" y="3679825"/>
          <p14:tracePt t="34531" x="6680200" y="3670300"/>
          <p14:tracePt t="34548" x="6626225" y="3652838"/>
          <p14:tracePt t="34565" x="6608763" y="3643313"/>
          <p14:tracePt t="34582" x="6562725" y="3625850"/>
          <p14:tracePt t="34598" x="6537325" y="3625850"/>
          <p14:tracePt t="34615" x="6527800" y="3625850"/>
          <p14:tracePt t="34631" x="6518275" y="3625850"/>
          <p14:tracePt t="34648" x="6473825" y="3625850"/>
          <p14:tracePt t="34665" x="6456363" y="3625850"/>
          <p14:tracePt t="34681" x="6429375" y="3625850"/>
          <p14:tracePt t="34698" x="6419850" y="3625850"/>
          <p14:tracePt t="34749" x="6402388" y="3625850"/>
          <p14:tracePt t="34781" x="6394450" y="3633788"/>
          <p14:tracePt t="34805" x="6384925" y="3643313"/>
          <p14:tracePt t="34821" x="6367463" y="3652838"/>
          <p14:tracePt t="34837" x="6367463" y="3660775"/>
          <p14:tracePt t="34853" x="6367463" y="3670300"/>
          <p14:tracePt t="34877" x="6375400" y="3687763"/>
          <p14:tracePt t="34893" x="6384925" y="3714750"/>
          <p14:tracePt t="34917" x="6394450" y="3732213"/>
          <p14:tracePt t="34933" x="6402388" y="3741738"/>
          <p14:tracePt t="34941" x="6411913" y="3751263"/>
          <p14:tracePt t="34957" x="6419850" y="3759200"/>
          <p14:tracePt t="34966" x="6438900" y="3786188"/>
          <p14:tracePt t="34982" x="6446838" y="3795713"/>
          <p14:tracePt t="35005" x="6456363" y="3803650"/>
          <p14:tracePt t="35015" x="6465888" y="3813175"/>
          <p14:tracePt t="35031" x="6473825" y="3822700"/>
          <p14:tracePt t="35048" x="6483350" y="3830638"/>
          <p14:tracePt t="35065" x="6510338" y="3830638"/>
          <p14:tracePt t="35081" x="6527800" y="3840163"/>
          <p14:tracePt t="35098" x="6545263" y="3857625"/>
          <p14:tracePt t="35115" x="6572250" y="3857625"/>
          <p14:tracePt t="35131" x="6581775" y="3857625"/>
          <p14:tracePt t="35148" x="6608763" y="3857625"/>
          <p14:tracePt t="35165" x="6616700" y="3857625"/>
          <p14:tracePt t="35181" x="6634163" y="3857625"/>
          <p14:tracePt t="35198" x="6643688" y="3857625"/>
          <p14:tracePt t="35231" x="6661150" y="3857625"/>
          <p14:tracePt t="35248" x="6670675" y="3848100"/>
          <p14:tracePt t="35264" x="6697663" y="3840163"/>
          <p14:tracePt t="35285" x="6705600" y="3830638"/>
          <p14:tracePt t="35309" x="6705600" y="3822700"/>
          <p14:tracePt t="35325" x="6705600" y="3813175"/>
          <p14:tracePt t="35333" x="6705600" y="3786188"/>
          <p14:tracePt t="35348" x="6705600" y="3776663"/>
          <p14:tracePt t="35365" x="6705600" y="3768725"/>
          <p14:tracePt t="35381" x="6705600" y="3759200"/>
          <p14:tracePt t="35398" x="6705600" y="3724275"/>
          <p14:tracePt t="35415" x="6705600" y="3714750"/>
          <p14:tracePt t="35432" x="6670675" y="3679825"/>
          <p14:tracePt t="35448" x="6661150" y="3670300"/>
          <p14:tracePt t="35481" x="6643688" y="3660775"/>
          <p14:tracePt t="35498" x="6616700" y="3652838"/>
          <p14:tracePt t="35515" x="6608763" y="3652838"/>
          <p14:tracePt t="35532" x="6589713" y="3652838"/>
          <p14:tracePt t="35564" x="6572250" y="3652838"/>
          <p14:tracePt t="35589" x="6562725" y="3652838"/>
          <p14:tracePt t="36157" x="6581775" y="3652838"/>
          <p14:tracePt t="36165" x="6589713" y="3652838"/>
          <p14:tracePt t="36173" x="6634163" y="3670300"/>
          <p14:tracePt t="36182" x="6680200" y="3670300"/>
          <p14:tracePt t="36198" x="6705600" y="3670300"/>
          <p14:tracePt t="36214" x="6813550" y="3670300"/>
          <p14:tracePt t="36231" x="6894513" y="3670300"/>
          <p14:tracePt t="36248" x="6956425" y="3660775"/>
          <p14:tracePt t="36265" x="7000875" y="3652838"/>
          <p14:tracePt t="36281" x="7062788" y="3633788"/>
          <p14:tracePt t="36298" x="7126288" y="3598863"/>
          <p14:tracePt t="36315" x="7170738" y="3581400"/>
          <p14:tracePt t="36331" x="7215188" y="3554413"/>
          <p14:tracePt t="36348" x="7251700" y="3536950"/>
          <p14:tracePt t="36365" x="7323138" y="3500438"/>
          <p14:tracePt t="36382" x="7358063" y="3473450"/>
          <p14:tracePt t="36399" x="7375525" y="3465513"/>
          <p14:tracePt t="36414" x="7412038" y="3429000"/>
          <p14:tracePt t="36431" x="7466013" y="3384550"/>
          <p14:tracePt t="36448" x="7500938" y="3348038"/>
          <p14:tracePt t="36465" x="7554913" y="3313113"/>
          <p14:tracePt t="36481" x="7608888" y="3268663"/>
          <p14:tracePt t="36498" x="7643813" y="3232150"/>
          <p14:tracePt t="36515" x="7661275" y="3197225"/>
          <p14:tracePt t="36531" x="7670800" y="3170238"/>
          <p14:tracePt t="36548" x="7670800" y="3160713"/>
          <p14:tracePt t="36581" x="7688263" y="3152775"/>
          <p14:tracePt t="36653" x="7680325" y="3143250"/>
          <p14:tracePt t="36661" x="7661275" y="3133725"/>
          <p14:tracePt t="36669" x="7653338" y="3133725"/>
          <p14:tracePt t="36681" x="7643813" y="3133725"/>
          <p14:tracePt t="36698" x="7581900" y="3116263"/>
          <p14:tracePt t="36714" x="7537450" y="3116263"/>
          <p14:tracePt t="36731" x="7527925" y="3116263"/>
          <p14:tracePt t="36748" x="7483475" y="3116263"/>
          <p14:tracePt t="36765" x="7412038" y="3125788"/>
          <p14:tracePt t="36782" x="7348538" y="3152775"/>
          <p14:tracePt t="36798" x="7286625" y="3170238"/>
          <p14:tracePt t="36814" x="7232650" y="3187700"/>
          <p14:tracePt t="36831" x="7188200" y="3224213"/>
          <p14:tracePt t="36848" x="7180263" y="3224213"/>
          <p14:tracePt t="36865" x="7170738" y="3232150"/>
          <p14:tracePt t="36881" x="7161213" y="3241675"/>
          <p14:tracePt t="36898" x="7134225" y="3251200"/>
          <p14:tracePt t="36915" x="7116763" y="3286125"/>
          <p14:tracePt t="36948" x="7108825" y="3322638"/>
          <p14:tracePt t="36981" x="7108825" y="3330575"/>
          <p14:tracePt t="36998" x="7108825" y="3357563"/>
          <p14:tracePt t="37015" x="7108825" y="3367088"/>
          <p14:tracePt t="37031" x="7108825" y="3384550"/>
          <p14:tracePt t="37048" x="7108825" y="3394075"/>
          <p14:tracePt t="37065" x="7108825" y="3411538"/>
          <p14:tracePt t="37081" x="7108825" y="3419475"/>
          <p14:tracePt t="37098" x="7116763" y="3429000"/>
          <p14:tracePt t="37115" x="7126288" y="3446463"/>
          <p14:tracePt t="37131" x="7134225" y="3446463"/>
          <p14:tracePt t="37148" x="7180263" y="3446463"/>
          <p14:tracePt t="37165" x="7232650" y="3446463"/>
          <p14:tracePt t="37181" x="7277100" y="3446463"/>
          <p14:tracePt t="37198" x="7313613" y="3446463"/>
          <p14:tracePt t="37215" x="7375525" y="3446463"/>
          <p14:tracePt t="37231" x="7419975" y="3446463"/>
          <p14:tracePt t="37248" x="7473950" y="3446463"/>
          <p14:tracePt t="37265" x="7518400" y="3446463"/>
          <p14:tracePt t="37281" x="7554913" y="3446463"/>
          <p14:tracePt t="37298" x="7589838" y="3446463"/>
          <p14:tracePt t="37315" x="7616825" y="3446463"/>
          <p14:tracePt t="37331" x="7643813" y="3446463"/>
          <p14:tracePt t="37348" x="7670800" y="3446463"/>
          <p14:tracePt t="37365" x="7705725" y="3446463"/>
          <p14:tracePt t="37381" x="7751763" y="3446463"/>
          <p14:tracePt t="37399" x="7759700" y="3446463"/>
          <p14:tracePt t="37415" x="7796213" y="3438525"/>
          <p14:tracePt t="37431" x="7804150" y="3429000"/>
          <p14:tracePt t="37469" x="7823200" y="3429000"/>
          <p14:tracePt t="37477" x="7831138" y="3429000"/>
          <p14:tracePt t="37485" x="7840663" y="3429000"/>
          <p14:tracePt t="37498" x="7858125" y="3419475"/>
          <p14:tracePt t="37515" x="7867650" y="3419475"/>
          <p14:tracePt t="37531" x="7885113" y="3419475"/>
          <p14:tracePt t="37548" x="7902575" y="3411538"/>
          <p14:tracePt t="37581" x="7912100" y="3411538"/>
          <p14:tracePt t="37598" x="7939088" y="3402013"/>
          <p14:tracePt t="37615" x="7956550" y="3384550"/>
          <p14:tracePt t="37631" x="7966075" y="3375025"/>
          <p14:tracePt t="37648" x="7983538" y="3367088"/>
          <p14:tracePt t="37681" x="7991475" y="3348038"/>
          <p14:tracePt t="37698" x="8001000" y="3330575"/>
          <p14:tracePt t="37715" x="8001000" y="3313113"/>
          <p14:tracePt t="37731" x="8001000" y="3286125"/>
          <p14:tracePt t="37748" x="8001000" y="3276600"/>
          <p14:tracePt t="37765" x="7983538" y="3241675"/>
          <p14:tracePt t="37782" x="7947025" y="3197225"/>
          <p14:tracePt t="37798" x="7939088" y="3187700"/>
          <p14:tracePt t="37814" x="7894638" y="3160713"/>
          <p14:tracePt t="37831" x="7875588" y="3152775"/>
          <p14:tracePt t="37848" x="7840663" y="3143250"/>
          <p14:tracePt t="37864" x="7796213" y="3108325"/>
          <p14:tracePt t="37881" x="7769225" y="3108325"/>
          <p14:tracePt t="37898" x="7705725" y="3108325"/>
          <p14:tracePt t="37915" x="7643813" y="3108325"/>
          <p14:tracePt t="37931" x="7581900" y="3108325"/>
          <p14:tracePt t="37948" x="7527925" y="3108325"/>
          <p14:tracePt t="37965" x="7473950" y="3108325"/>
          <p14:tracePt t="37982" x="7385050" y="3108325"/>
          <p14:tracePt t="37998" x="7323138" y="3108325"/>
          <p14:tracePt t="38015" x="7259638" y="3108325"/>
          <p14:tracePt t="38032" x="7224713" y="3108325"/>
          <p14:tracePt t="38048" x="7180263" y="3108325"/>
          <p14:tracePt t="38064" x="7143750" y="3116263"/>
          <p14:tracePt t="38082" x="7134225" y="3116263"/>
          <p14:tracePt t="38098" x="7116763" y="3143250"/>
          <p14:tracePt t="38115" x="7108825" y="3152775"/>
          <p14:tracePt t="38148" x="7099300" y="3160713"/>
          <p14:tracePt t="38165" x="7089775" y="3170238"/>
          <p14:tracePt t="38182" x="7089775" y="3197225"/>
          <p14:tracePt t="38199" x="7089775" y="3205163"/>
          <p14:tracePt t="38215" x="7089775" y="3224213"/>
          <p14:tracePt t="38231" x="7089775" y="3259138"/>
          <p14:tracePt t="38248" x="7099300" y="3286125"/>
          <p14:tracePt t="38265" x="7134225" y="3322638"/>
          <p14:tracePt t="38281" x="7180263" y="3330575"/>
          <p14:tracePt t="38298" x="7197725" y="3340100"/>
          <p14:tracePt t="38315" x="7232650" y="3367088"/>
          <p14:tracePt t="38331" x="7259638" y="3367088"/>
          <p14:tracePt t="38348" x="7323138" y="3375025"/>
          <p14:tracePt t="38365" x="7412038" y="3375025"/>
          <p14:tracePt t="38382" x="7545388" y="3394075"/>
          <p14:tracePt t="38399" x="7608888" y="3394075"/>
          <p14:tracePt t="38415" x="7626350" y="3394075"/>
          <p14:tracePt t="38432" x="7661275" y="3394075"/>
          <p14:tracePt t="38448" x="7680325" y="3394075"/>
          <p14:tracePt t="38464" x="7724775" y="3367088"/>
          <p14:tracePt t="38481" x="7786688" y="3340100"/>
          <p14:tracePt t="38498" x="7813675" y="3313113"/>
          <p14:tracePt t="38515" x="7823200" y="3303588"/>
          <p14:tracePt t="38532" x="7840663" y="3303588"/>
          <p14:tracePt t="38548" x="7848600" y="3295650"/>
          <p14:tracePt t="38645" x="7840663" y="3313113"/>
          <p14:tracePt t="38661" x="7831138" y="3322638"/>
          <p14:tracePt t="38669" x="7823200" y="3357563"/>
          <p14:tracePt t="38681" x="7813675" y="3367088"/>
          <p14:tracePt t="38698" x="7777163" y="3419475"/>
          <p14:tracePt t="38714" x="7769225" y="3429000"/>
          <p14:tracePt t="38732" x="7759700" y="3438525"/>
          <p14:tracePt t="38748" x="7751763" y="3446463"/>
          <p14:tracePt t="38764" x="7742238" y="3455988"/>
          <p14:tracePt t="38781" x="7724775" y="3482975"/>
          <p14:tracePt t="38805" x="7724775" y="3490913"/>
          <p14:tracePt t="38815" x="7715250" y="3509963"/>
          <p14:tracePt t="38831" x="7715250" y="3517900"/>
          <p14:tracePt t="38848" x="7688263" y="3544888"/>
          <p14:tracePt t="38864" x="7680325" y="3554413"/>
          <p14:tracePt t="38893" x="7670800" y="3554413"/>
          <p14:tracePt t="38901" x="7626350" y="3581400"/>
          <p14:tracePt t="38915" x="7616825" y="3581400"/>
          <p14:tracePt t="38931" x="7562850" y="3589338"/>
          <p14:tracePt t="38948" x="7510463" y="3589338"/>
          <p14:tracePt t="38965" x="7456488" y="3589338"/>
          <p14:tracePt t="38982" x="7402513" y="3589338"/>
          <p14:tracePt t="38998" x="7385050" y="3589338"/>
          <p14:tracePt t="39014" x="7367588" y="3589338"/>
          <p14:tracePt t="39048" x="7358063" y="3589338"/>
          <p14:tracePt t="39064" x="7348538" y="3589338"/>
          <p14:tracePt t="39081" x="7313613" y="3589338"/>
          <p14:tracePt t="39098" x="7286625" y="3608388"/>
          <p14:tracePt t="39114" x="7277100" y="3608388"/>
          <p14:tracePt t="39149" x="7259638" y="3608388"/>
          <p14:tracePt t="39166" x="7251700" y="3616325"/>
          <p14:tracePt t="39189" x="7224713" y="3633788"/>
          <p14:tracePt t="39221" x="7224713" y="3643313"/>
          <p14:tracePt t="39245" x="7224713" y="3660775"/>
          <p14:tracePt t="39253" x="7224713" y="3679825"/>
          <p14:tracePt t="39265" x="7224713" y="3687763"/>
          <p14:tracePt t="39281" x="7224713" y="3697288"/>
          <p14:tracePt t="39298" x="7224713" y="3741738"/>
          <p14:tracePt t="39314" x="7242175" y="3751263"/>
          <p14:tracePt t="39331" x="7251700" y="3768725"/>
          <p14:tracePt t="39364" x="7259638" y="3776663"/>
          <p14:tracePt t="39381" x="7296150" y="3795713"/>
          <p14:tracePt t="39398" x="7313613" y="3803650"/>
          <p14:tracePt t="39415" x="7340600" y="3803650"/>
          <p14:tracePt t="39431" x="7367588" y="3822700"/>
          <p14:tracePt t="39448" x="7394575" y="3822700"/>
          <p14:tracePt t="39465" x="7439025" y="3830638"/>
          <p14:tracePt t="39481" x="7473950" y="3830638"/>
          <p14:tracePt t="39498" x="7518400" y="3830638"/>
          <p14:tracePt t="39514" x="7554913" y="3830638"/>
          <p14:tracePt t="39531" x="7572375" y="3830638"/>
          <p14:tracePt t="39548" x="7616825" y="3830638"/>
          <p14:tracePt t="39565" x="7670800" y="3830638"/>
          <p14:tracePt t="39581" x="7715250" y="3830638"/>
          <p14:tracePt t="39598" x="7732713" y="3830638"/>
          <p14:tracePt t="39615" x="7742238" y="3830638"/>
          <p14:tracePt t="39631" x="7777163" y="3830638"/>
          <p14:tracePt t="39648" x="7786688" y="3830638"/>
          <p14:tracePt t="39664" x="7823200" y="3830638"/>
          <p14:tracePt t="39681" x="7840663" y="3830638"/>
          <p14:tracePt t="39698" x="7858125" y="3830638"/>
          <p14:tracePt t="39714" x="7875588" y="3822700"/>
          <p14:tracePt t="39731" x="7894638" y="3803650"/>
          <p14:tracePt t="39748" x="7902575" y="3786188"/>
          <p14:tracePt t="39765" x="7902575" y="3768725"/>
          <p14:tracePt t="39781" x="7929563" y="3724275"/>
          <p14:tracePt t="39798" x="7929563" y="3714750"/>
          <p14:tracePt t="39814" x="7929563" y="3705225"/>
          <p14:tracePt t="39831" x="7929563" y="3687763"/>
          <p14:tracePt t="39848" x="7920038" y="3660775"/>
          <p14:tracePt t="39864" x="7902575" y="3643313"/>
          <p14:tracePt t="39881" x="7867650" y="3616325"/>
          <p14:tracePt t="39898" x="7813675" y="3581400"/>
          <p14:tracePt t="39914" x="7786688" y="3571875"/>
          <p14:tracePt t="39931" x="7769225" y="3571875"/>
          <p14:tracePt t="39948" x="7732713" y="3571875"/>
          <p14:tracePt t="39965" x="7715250" y="3571875"/>
          <p14:tracePt t="39981" x="7643813" y="3571875"/>
          <p14:tracePt t="39998" x="7599363" y="3571875"/>
          <p14:tracePt t="40014" x="7562850" y="3571875"/>
          <p14:tracePt t="40101" x="7537450" y="3589338"/>
          <p14:tracePt t="40125" x="7518400" y="3598863"/>
          <p14:tracePt t="40133" x="7491413" y="3598863"/>
          <p14:tracePt t="40141" x="7439025" y="3598863"/>
          <p14:tracePt t="40149" x="7367588" y="3598863"/>
          <p14:tracePt t="40165" x="7331075" y="3598863"/>
          <p14:tracePt t="40181" x="7072313" y="3598863"/>
          <p14:tracePt t="40198" x="6919913" y="3598863"/>
          <p14:tracePt t="40214" x="6840538" y="3598863"/>
          <p14:tracePt t="40231" x="6786563" y="3598863"/>
          <p14:tracePt t="40248" x="6769100" y="3571875"/>
          <p14:tracePt t="40264" x="6751638" y="3544888"/>
          <p14:tracePt t="40281" x="6688138" y="3482975"/>
          <p14:tracePt t="40298" x="6653213" y="3446463"/>
          <p14:tracePt t="40314" x="6643688" y="3438525"/>
          <p14:tracePt t="40373" x="6643688" y="3429000"/>
          <p14:tracePt t="40382" x="6643688" y="3411538"/>
          <p14:tracePt t="40398" x="6643688" y="3402013"/>
          <p14:tracePt t="40405" x="6643688" y="3384550"/>
          <p14:tracePt t="40421" x="6643688" y="3375025"/>
          <p14:tracePt t="40431" x="6643688" y="3367088"/>
          <p14:tracePt t="40448" x="6626225" y="3330575"/>
          <p14:tracePt t="40464" x="6608763" y="3313113"/>
          <p14:tracePt t="40481" x="6599238" y="3303588"/>
          <p14:tracePt t="40498" x="6581775" y="3276600"/>
          <p14:tracePt t="40514" x="6554788" y="3259138"/>
          <p14:tracePt t="40549" x="6545263" y="3259138"/>
          <p14:tracePt t="40566" x="6537325" y="3259138"/>
          <p14:tracePt t="40582" x="6518275" y="3259138"/>
          <p14:tracePt t="40599" x="6500813" y="3259138"/>
          <p14:tracePt t="40614" x="6491288" y="3259138"/>
          <p14:tracePt t="40631" x="6456363" y="3259138"/>
          <p14:tracePt t="40648" x="6446838" y="3259138"/>
          <p14:tracePt t="40664" x="6429375" y="3268663"/>
          <p14:tracePt t="40685" x="6419850" y="3276600"/>
          <p14:tracePt t="40701" x="6402388" y="3276600"/>
          <p14:tracePt t="40714" x="6394450" y="3295650"/>
          <p14:tracePt t="40731" x="6384925" y="3303588"/>
          <p14:tracePt t="40748" x="6384925" y="3313113"/>
          <p14:tracePt t="40797" x="6384925" y="3330575"/>
          <p14:tracePt t="40829" x="6402388" y="3348038"/>
          <p14:tracePt t="40837" x="6402388" y="3357563"/>
          <p14:tracePt t="40853" x="6411913" y="3367088"/>
          <p14:tracePt t="40869" x="6419850" y="3375025"/>
          <p14:tracePt t="40933" x="6429375" y="3384550"/>
          <p14:tracePt t="40949" x="6438900" y="3394075"/>
          <p14:tracePt t="40965" x="6446838" y="3394075"/>
          <p14:tracePt t="40981" x="6473825" y="3402013"/>
          <p14:tracePt t="41013" x="6483350" y="3419475"/>
          <p14:tracePt t="41029" x="6491288" y="3429000"/>
          <p14:tracePt t="41061" x="6500813" y="3429000"/>
          <p14:tracePt t="41069" x="6510338" y="3429000"/>
          <p14:tracePt t="41081" x="6518275" y="3438525"/>
          <p14:tracePt t="41133" x="6537325" y="3438525"/>
          <p14:tracePt t="41141" x="6545263" y="3438525"/>
          <p14:tracePt t="41149" x="6554788" y="3438525"/>
          <p14:tracePt t="41166" x="6562725" y="3438525"/>
          <p14:tracePt t="41181" x="6581775" y="3438525"/>
          <p14:tracePt t="41199" x="6589713" y="3438525"/>
          <p14:tracePt t="41214" x="6608763" y="3438525"/>
          <p14:tracePt t="41231" x="6634163" y="3438525"/>
          <p14:tracePt t="41248" x="6653213" y="3438525"/>
          <p14:tracePt t="41264" x="6670675" y="3438525"/>
          <p14:tracePt t="41281" x="6688138" y="3429000"/>
          <p14:tracePt t="41298" x="6697663" y="3411538"/>
          <p14:tracePt t="41314" x="6705600" y="3394075"/>
          <p14:tracePt t="41331" x="6705600" y="3357563"/>
          <p14:tracePt t="41348" x="6705600" y="3348038"/>
          <p14:tracePt t="41365" x="6705600" y="3322638"/>
          <p14:tracePt t="41382" x="6697663" y="3276600"/>
          <p14:tracePt t="41399" x="6688138" y="3268663"/>
          <p14:tracePt t="41414" x="6661150" y="3251200"/>
          <p14:tracePt t="41431" x="6634163" y="3232150"/>
          <p14:tracePt t="41448" x="6599238" y="3197225"/>
          <p14:tracePt t="41464" x="6589713" y="3187700"/>
          <p14:tracePt t="41481" x="6581775" y="3187700"/>
          <p14:tracePt t="41498" x="6545263" y="3179763"/>
          <p14:tracePt t="41514" x="6527800" y="3179763"/>
          <p14:tracePt t="41531" x="6483350" y="3160713"/>
          <p14:tracePt t="41565" x="6465888" y="3160713"/>
          <p14:tracePt t="41582" x="6429375" y="3160713"/>
          <p14:tracePt t="41599" x="6419850" y="3160713"/>
          <p14:tracePt t="41614" x="6402388" y="3170238"/>
          <p14:tracePt t="41631" x="6394450" y="3170238"/>
          <p14:tracePt t="41648" x="6384925" y="3170238"/>
          <p14:tracePt t="41664" x="6375400" y="3179763"/>
          <p14:tracePt t="41681" x="6375400" y="3187700"/>
          <p14:tracePt t="41698" x="6375400" y="3205163"/>
          <p14:tracePt t="41714" x="6375400" y="3224213"/>
          <p14:tracePt t="41731" x="6375400" y="3241675"/>
          <p14:tracePt t="41748" x="6375400" y="3251200"/>
          <p14:tracePt t="41764" x="6375400" y="3259138"/>
          <p14:tracePt t="41781" x="6375400" y="3268663"/>
          <p14:tracePt t="41798" x="6375400" y="3295650"/>
          <p14:tracePt t="41814" x="6375400" y="3303588"/>
          <p14:tracePt t="41848" x="6375400" y="3313113"/>
          <p14:tracePt t="42141" x="6384925" y="3322638"/>
          <p14:tracePt t="42149" x="6394450" y="3330575"/>
          <p14:tracePt t="42165" x="6419850" y="3357563"/>
          <p14:tracePt t="42181" x="6429375" y="3357563"/>
          <p14:tracePt t="42198" x="6438900" y="3357563"/>
          <p14:tracePt t="42205" x="6446838" y="3357563"/>
          <p14:tracePt t="42230" x="6465888" y="3367088"/>
          <p14:tracePt t="42365" x="6473825" y="3367088"/>
          <p14:tracePt t="42373" x="6483350" y="3367088"/>
          <p14:tracePt t="42382" x="6491288" y="3367088"/>
          <p14:tracePt t="42398" x="6537325" y="3367088"/>
          <p14:tracePt t="42414" x="6545263" y="3367088"/>
          <p14:tracePt t="42431" x="6554788" y="3367088"/>
          <p14:tracePt t="42464" x="6581775" y="3357563"/>
          <p14:tracePt t="42481" x="6589713" y="3348038"/>
          <p14:tracePt t="42498" x="6599238" y="3330575"/>
          <p14:tracePt t="42517" x="6599238" y="3322638"/>
          <p14:tracePt t="42533" x="6608763" y="3313113"/>
          <p14:tracePt t="42565" x="6608763" y="3303588"/>
          <p14:tracePt t="42581" x="6608763" y="3295650"/>
          <p14:tracePt t="42629" x="6608763" y="3268663"/>
          <p14:tracePt t="42645" x="6608763" y="3259138"/>
          <p14:tracePt t="42709" x="6608763" y="3251200"/>
          <p14:tracePt t="42717" x="6608763" y="3241675"/>
          <p14:tracePt t="42725" x="6599238" y="3205163"/>
          <p14:tracePt t="42733" x="6572250" y="3205163"/>
          <p14:tracePt t="42748" x="6537325" y="3197225"/>
          <p14:tracePt t="42764" x="6483350" y="3179763"/>
          <p14:tracePt t="42781" x="6465888" y="3170238"/>
          <p14:tracePt t="42837" x="6456363" y="3170238"/>
          <p14:tracePt t="42869" x="6429375" y="3170238"/>
          <p14:tracePt t="42885" x="6419850" y="3170238"/>
          <p14:tracePt t="42917" x="6411913" y="3170238"/>
          <p14:tracePt t="42941" x="6402388" y="3170238"/>
          <p14:tracePt t="42957" x="6394450" y="3170238"/>
          <p14:tracePt t="42981" x="6394450" y="3179763"/>
          <p14:tracePt t="42989" x="6394450" y="3187700"/>
          <p14:tracePt t="43005" x="6394450" y="3205163"/>
          <p14:tracePt t="43015" x="6394450" y="3214688"/>
          <p14:tracePt t="43031" x="6394450" y="3251200"/>
          <p14:tracePt t="43047" x="6394450" y="3268663"/>
          <p14:tracePt t="43064" x="6394450" y="3286125"/>
          <p14:tracePt t="43081" x="6394450" y="3303588"/>
          <p14:tracePt t="43098" x="6394450" y="3322638"/>
          <p14:tracePt t="43114" x="6394450" y="3340100"/>
          <p14:tracePt t="43131" x="6411913" y="3375025"/>
          <p14:tracePt t="43148" x="6419850" y="3394075"/>
          <p14:tracePt t="43165" x="6438900" y="3402013"/>
          <p14:tracePt t="43181" x="6446838" y="3411538"/>
          <p14:tracePt t="43198" x="6456363" y="3429000"/>
          <p14:tracePt t="43214" x="6483350" y="3429000"/>
          <p14:tracePt t="43231" x="6518275" y="3429000"/>
          <p14:tracePt t="43248" x="6554788" y="3411538"/>
          <p14:tracePt t="43264" x="6572250" y="3394075"/>
          <p14:tracePt t="43281" x="6572250" y="3367088"/>
          <p14:tracePt t="43297" x="6572250" y="3340100"/>
          <p14:tracePt t="43314" x="6527800" y="3276600"/>
          <p14:tracePt t="43331" x="6269038" y="3205163"/>
          <p14:tracePt t="43347" x="5973763" y="3116263"/>
          <p14:tracePt t="43364" x="5741988" y="3044825"/>
          <p14:tracePt t="43381" x="5527675" y="3009900"/>
          <p14:tracePt t="43398" x="5419725" y="2990850"/>
          <p14:tracePt t="43414" x="5232400" y="2928938"/>
          <p14:tracePt t="43431" x="5099050" y="2884488"/>
          <p14:tracePt t="43448" x="5054600" y="2874963"/>
          <p14:tracePt t="43464" x="5018088" y="2857500"/>
          <p14:tracePt t="43481" x="5010150" y="2847975"/>
          <p14:tracePt t="43498" x="4965700" y="2830513"/>
          <p14:tracePt t="43514" x="4929188" y="2830513"/>
          <p14:tracePt t="43531" x="4902200" y="2813050"/>
          <p14:tracePt t="43548" x="4867275" y="2803525"/>
          <p14:tracePt t="43564" x="4822825" y="2803525"/>
          <p14:tracePt t="43581" x="4776788" y="2759075"/>
          <p14:tracePt t="43598" x="4759325" y="2751138"/>
          <p14:tracePt t="43614" x="4732338" y="2714625"/>
          <p14:tracePt t="43631" x="4724400" y="2705100"/>
          <p14:tracePt t="43648" x="4687888" y="2660650"/>
          <p14:tracePt t="43664" x="4687888" y="2652713"/>
          <p14:tracePt t="43681" x="4687888" y="2616200"/>
          <p14:tracePt t="43698" x="4679950" y="2608263"/>
          <p14:tracePt t="43731" x="4679950" y="2598738"/>
          <p14:tracePt t="43773" x="4679950" y="2589213"/>
          <p14:tracePt t="43789" x="4679950" y="2562225"/>
          <p14:tracePt t="43798" x="4679950" y="2554288"/>
          <p14:tracePt t="43805" x="4679950" y="2536825"/>
          <p14:tracePt t="43815" x="4670425" y="2490788"/>
          <p14:tracePt t="43831" x="4643438" y="2446338"/>
          <p14:tracePt t="43847" x="4616450" y="2357438"/>
          <p14:tracePt t="43864" x="4562475" y="2259013"/>
          <p14:tracePt t="43881" x="4473575" y="2133600"/>
          <p14:tracePt t="43898" x="4340225" y="1965325"/>
          <p14:tracePt t="43914" x="4205288" y="1812925"/>
          <p14:tracePt t="43931" x="4062413" y="1643063"/>
          <p14:tracePt t="43948" x="3946525" y="1490663"/>
          <p14:tracePt t="43964" x="3894138" y="1374775"/>
          <p14:tracePt t="43982" x="3795713" y="1204913"/>
          <p14:tracePt t="43998" x="3751263" y="1143000"/>
          <p14:tracePt t="44014" x="3643313" y="1071563"/>
          <p14:tracePt t="44031" x="3562350" y="1036638"/>
          <p14:tracePt t="44048" x="3500438" y="1009650"/>
          <p14:tracePt t="44064" x="3473450" y="1000125"/>
          <p14:tracePt t="44081" x="3438525" y="973138"/>
          <p14:tracePt t="44098" x="3429000" y="973138"/>
          <p14:tracePt t="44114" x="3384550" y="965200"/>
          <p14:tracePt t="44131" x="3340100" y="965200"/>
          <p14:tracePt t="44147" x="3313113" y="965200"/>
          <p14:tracePt t="44164" x="3268663" y="965200"/>
          <p14:tracePt t="44181" x="3214688" y="965200"/>
          <p14:tracePt t="44198" x="3205163" y="965200"/>
          <p14:tracePt t="44214" x="3160713" y="965200"/>
          <p14:tracePt t="44231" x="3133725" y="973138"/>
          <p14:tracePt t="44247" x="3125788" y="973138"/>
          <p14:tracePt t="44264" x="3116263" y="990600"/>
          <p14:tracePt t="44281" x="3108325" y="990600"/>
          <p14:tracePt t="44298" x="3071813" y="990600"/>
          <p14:tracePt t="44314" x="3036888" y="990600"/>
          <p14:tracePt t="44331" x="2973388" y="990600"/>
          <p14:tracePt t="44348" x="2919413" y="990600"/>
          <p14:tracePt t="44364" x="2857500" y="1000125"/>
          <p14:tracePt t="44381" x="2795588" y="1000125"/>
          <p14:tracePt t="44398" x="2751138" y="1000125"/>
          <p14:tracePt t="44414" x="2714625" y="1000125"/>
          <p14:tracePt t="44431" x="2705100" y="1000125"/>
          <p14:tracePt t="44448" x="2687638" y="1000125"/>
          <p14:tracePt t="44464" x="2652713" y="1000125"/>
          <p14:tracePt t="44481" x="2643188" y="1000125"/>
          <p14:tracePt t="44498" x="2633663" y="1000125"/>
          <p14:tracePt t="44514" x="2616200" y="1000125"/>
          <p14:tracePt t="44773" x="2652713" y="1009650"/>
          <p14:tracePt t="44789" x="2660650" y="1009650"/>
          <p14:tracePt t="44805" x="2697163" y="1009650"/>
          <p14:tracePt t="44814" x="2705100" y="1009650"/>
          <p14:tracePt t="44821" x="2724150" y="1036638"/>
          <p14:tracePt t="44831" x="2751138" y="1036638"/>
          <p14:tracePt t="44848" x="2830513" y="1036638"/>
          <p14:tracePt t="44865" x="2919413" y="1036638"/>
          <p14:tracePt t="44881" x="3062288" y="1036638"/>
          <p14:tracePt t="44898" x="3276600" y="1036638"/>
          <p14:tracePt t="44914" x="3544888" y="1054100"/>
          <p14:tracePt t="44931" x="3830638" y="1054100"/>
          <p14:tracePt t="44948" x="4098925" y="1054100"/>
          <p14:tracePt t="44965" x="4340225" y="1054100"/>
          <p14:tracePt t="44981" x="4581525" y="1054100"/>
          <p14:tracePt t="44998" x="4616450" y="1054100"/>
          <p14:tracePt t="45014" x="4625975" y="1054100"/>
          <p14:tracePt t="45421" x="4581525" y="1054100"/>
          <p14:tracePt t="45430" x="4527550" y="1054100"/>
          <p14:tracePt t="45437" x="4456113" y="1054100"/>
          <p14:tracePt t="45447" x="4357688" y="1054100"/>
          <p14:tracePt t="45464" x="4071938" y="1054100"/>
          <p14:tracePt t="45481" x="3875088" y="1054100"/>
          <p14:tracePt t="45497" x="3741738" y="1054100"/>
          <p14:tracePt t="45514" x="3598863" y="1054100"/>
          <p14:tracePt t="45531" x="3500438" y="1054100"/>
          <p14:tracePt t="45548" x="3429000" y="1062038"/>
          <p14:tracePt t="45564" x="3402013" y="1062038"/>
          <p14:tracePt t="45581" x="3367088" y="1062038"/>
          <p14:tracePt t="45598" x="3330575" y="1071563"/>
          <p14:tracePt t="45614" x="3322638" y="1071563"/>
          <p14:tracePt t="45805" x="3357563" y="1071563"/>
          <p14:tracePt t="45814" x="3384550" y="1071563"/>
          <p14:tracePt t="45821" x="3438525" y="1071563"/>
          <p14:tracePt t="45831" x="3490913" y="1108075"/>
          <p14:tracePt t="45847" x="3598863" y="1116013"/>
          <p14:tracePt t="45864" x="3795713" y="1133475"/>
          <p14:tracePt t="45881" x="3911600" y="1179513"/>
          <p14:tracePt t="45897" x="4062413" y="1196975"/>
          <p14:tracePt t="45915" x="4197350" y="1223963"/>
          <p14:tracePt t="45931" x="4276725" y="1223963"/>
          <p14:tracePt t="45948" x="4340225" y="1250950"/>
          <p14:tracePt t="45964" x="4384675" y="1250950"/>
          <p14:tracePt t="45981" x="4429125" y="1258888"/>
          <p14:tracePt t="46885" x="4438650" y="1268413"/>
          <p14:tracePt t="46893" x="4438650" y="1295400"/>
          <p14:tracePt t="46901" x="4456113" y="1322388"/>
          <p14:tracePt t="46914" x="4456113" y="1330325"/>
          <p14:tracePt t="46931" x="4456113" y="1374775"/>
          <p14:tracePt t="46948" x="4456113" y="1401763"/>
          <p14:tracePt t="46964" x="4456113" y="1438275"/>
          <p14:tracePt t="46981" x="4456113" y="1490663"/>
          <p14:tracePt t="46998" x="4456113" y="1527175"/>
          <p14:tracePt t="47014" x="4456113" y="1571625"/>
          <p14:tracePt t="47031" x="4456113" y="1589088"/>
          <p14:tracePt t="47047" x="4456113" y="1616075"/>
          <p14:tracePt t="47064" x="4465638" y="1652588"/>
          <p14:tracePt t="47081" x="4465638" y="1697038"/>
          <p14:tracePt t="47097" x="4465638" y="1731963"/>
          <p14:tracePt t="47114" x="4465638" y="1758950"/>
          <p14:tracePt t="47131" x="4465638" y="1803400"/>
          <p14:tracePt t="47147" x="4465638" y="1847850"/>
          <p14:tracePt t="47164" x="4465638" y="1893888"/>
          <p14:tracePt t="47181" x="4465638" y="1965325"/>
          <p14:tracePt t="47198" x="4465638" y="2027238"/>
          <p14:tracePt t="47214" x="4465638" y="2071688"/>
          <p14:tracePt t="47231" x="4465638" y="2108200"/>
          <p14:tracePt t="47247" x="4465638" y="2143125"/>
          <p14:tracePt t="47264" x="4465638" y="2179638"/>
          <p14:tracePt t="47281" x="4465638" y="2197100"/>
          <p14:tracePt t="47297" x="4465638" y="2232025"/>
          <p14:tracePt t="47314" x="4465638" y="2251075"/>
          <p14:tracePt t="47331" x="4465638" y="2286000"/>
          <p14:tracePt t="47347" x="4465638" y="2312988"/>
          <p14:tracePt t="47364" x="4465638" y="2357438"/>
          <p14:tracePt t="47382" x="4465638" y="2419350"/>
          <p14:tracePt t="47398" x="4465638" y="2473325"/>
          <p14:tracePt t="47414" x="4465638" y="2517775"/>
          <p14:tracePt t="47431" x="4465638" y="2581275"/>
          <p14:tracePt t="47447" x="4465638" y="2643188"/>
          <p14:tracePt t="47464" x="4465638" y="2697163"/>
          <p14:tracePt t="47481" x="4465638" y="2759075"/>
          <p14:tracePt t="47497" x="4465638" y="2803525"/>
          <p14:tracePt t="47514" x="4465638" y="2822575"/>
          <p14:tracePt t="47531" x="4465638" y="2857500"/>
          <p14:tracePt t="47548" x="4465638" y="2874963"/>
          <p14:tracePt t="47564" x="4465638" y="2884488"/>
          <p14:tracePt t="47581" x="4465638" y="2911475"/>
          <p14:tracePt t="47725" x="4465638" y="2874963"/>
          <p14:tracePt t="47733" x="4465638" y="2847975"/>
          <p14:tracePt t="47741" x="4465638" y="2795588"/>
          <p14:tracePt t="47749" x="4465638" y="2759075"/>
          <p14:tracePt t="47764" x="4465638" y="2724150"/>
          <p14:tracePt t="47781" x="4465638" y="2562225"/>
          <p14:tracePt t="47798" x="4465638" y="2455863"/>
          <p14:tracePt t="47814" x="4465638" y="2330450"/>
          <p14:tracePt t="47831" x="4465638" y="2179638"/>
          <p14:tracePt t="47847" x="4465638" y="2036763"/>
          <p14:tracePt t="47864" x="4465638" y="1928813"/>
          <p14:tracePt t="47881" x="4465638" y="1830388"/>
          <p14:tracePt t="47898" x="4483100" y="1768475"/>
          <p14:tracePt t="47914" x="4483100" y="1724025"/>
          <p14:tracePt t="47931" x="4483100" y="1679575"/>
          <p14:tracePt t="47947" x="4483100" y="1643063"/>
          <p14:tracePt t="47964" x="4483100" y="1598613"/>
          <p14:tracePt t="47981" x="4483100" y="1589088"/>
          <p14:tracePt t="48133" x="4500563" y="1589088"/>
          <p14:tracePt t="48141" x="4500563" y="1598613"/>
          <p14:tracePt t="48149" x="4500563" y="1625600"/>
          <p14:tracePt t="48164" x="4500563" y="1660525"/>
          <p14:tracePt t="48181" x="4510088" y="1731963"/>
          <p14:tracePt t="48198" x="4510088" y="1785938"/>
          <p14:tracePt t="48214" x="4510088" y="1830388"/>
          <p14:tracePt t="48231" x="4510088" y="1893888"/>
          <p14:tracePt t="48247" x="4510088" y="1919288"/>
          <p14:tracePt t="48264" x="4510088" y="1946275"/>
          <p14:tracePt t="48281" x="4510088" y="1955800"/>
          <p14:tracePt t="48297" x="4510088" y="2000250"/>
          <p14:tracePt t="48314" x="4510088" y="2062163"/>
          <p14:tracePt t="48331" x="4510088" y="2108200"/>
          <p14:tracePt t="48347" x="4510088" y="2170113"/>
          <p14:tracePt t="48364" x="4510088" y="2197100"/>
          <p14:tracePt t="48381" x="4510088" y="2276475"/>
          <p14:tracePt t="48398" x="4510088" y="2312988"/>
          <p14:tracePt t="48414" x="4510088" y="2393950"/>
          <p14:tracePt t="48431" x="4510088" y="2473325"/>
          <p14:tracePt t="48447" x="4510088" y="2536825"/>
          <p14:tracePt t="48464" x="4510088" y="2598738"/>
          <p14:tracePt t="48480" x="4510088" y="2643188"/>
          <p14:tracePt t="48497" x="4510088" y="2660650"/>
          <p14:tracePt t="48514" x="4510088" y="2687638"/>
          <p14:tracePt t="48531" x="4510088" y="2705100"/>
          <p14:tracePt t="48547" x="4510088" y="2724150"/>
          <p14:tracePt t="48564" x="4510088" y="2751138"/>
          <p14:tracePt t="48581" x="4510088" y="2776538"/>
          <p14:tracePt t="48598" x="4510088" y="2857500"/>
          <p14:tracePt t="48614" x="4510088" y="2867025"/>
          <p14:tracePt t="48631" x="4510088" y="2884488"/>
          <p14:tracePt t="48647" x="4510088" y="2901950"/>
          <p14:tracePt t="48664" x="4510088" y="2911475"/>
          <p14:tracePt t="48681" x="4510088" y="2928938"/>
          <p14:tracePt t="48698" x="4510088" y="2938463"/>
          <p14:tracePt t="48714" x="4510088" y="2955925"/>
          <p14:tracePt t="48829" x="4510088" y="2919413"/>
          <p14:tracePt t="48837" x="4510088" y="2901950"/>
          <p14:tracePt t="48847" x="4518025" y="2857500"/>
          <p14:tracePt t="48864" x="4518025" y="2786063"/>
          <p14:tracePt t="48881" x="4518025" y="2660650"/>
          <p14:tracePt t="48897" x="4518025" y="2554288"/>
          <p14:tracePt t="48914" x="4518025" y="2428875"/>
          <p14:tracePt t="48931" x="4518025" y="2303463"/>
          <p14:tracePt t="48947" x="4518025" y="2197100"/>
          <p14:tracePt t="48964" x="4518025" y="2089150"/>
          <p14:tracePt t="48981" x="4554538" y="1955800"/>
          <p14:tracePt t="48998" x="4562475" y="1911350"/>
          <p14:tracePt t="49015" x="4562475" y="1847850"/>
          <p14:tracePt t="49031" x="4562475" y="1822450"/>
          <p14:tracePt t="49047" x="4562475" y="1785938"/>
          <p14:tracePt t="49064" x="4562475" y="1751013"/>
          <p14:tracePt t="49081" x="4562475" y="1741488"/>
          <p14:tracePt t="49114" x="4562475" y="1731963"/>
          <p14:tracePt t="49261" x="4562475" y="1741488"/>
          <p14:tracePt t="49269" x="4562475" y="1768475"/>
          <p14:tracePt t="49280" x="4562475" y="1785938"/>
          <p14:tracePt t="49297" x="4562475" y="1822450"/>
          <p14:tracePt t="49314" x="4562475" y="1857375"/>
          <p14:tracePt t="49331" x="4562475" y="1901825"/>
          <p14:tracePt t="49347" x="4562475" y="1928813"/>
          <p14:tracePt t="49364" x="4562475" y="1990725"/>
          <p14:tracePt t="49381" x="4562475" y="2071688"/>
          <p14:tracePt t="49398" x="4562475" y="2133600"/>
          <p14:tracePt t="49414" x="4562475" y="2170113"/>
          <p14:tracePt t="49431" x="4562475" y="2251075"/>
          <p14:tracePt t="49447" x="4562475" y="2312988"/>
          <p14:tracePt t="49464" x="4562475" y="2374900"/>
          <p14:tracePt t="49480" x="4562475" y="2465388"/>
          <p14:tracePt t="49497" x="4545013" y="2544763"/>
          <p14:tracePt t="49514" x="4545013" y="2652713"/>
          <p14:tracePt t="49530" x="4527550" y="2714625"/>
          <p14:tracePt t="49547" x="4527550" y="2795588"/>
          <p14:tracePt t="49564" x="4518025" y="2840038"/>
          <p14:tracePt t="49581" x="4518025" y="2884488"/>
          <p14:tracePt t="49598" x="4500563" y="2928938"/>
          <p14:tracePt t="49614" x="4500563" y="2938463"/>
          <p14:tracePt t="49631" x="4500563" y="2955925"/>
          <p14:tracePt t="49647" x="4500563" y="2965450"/>
          <p14:tracePt t="49664" x="4500563" y="2990850"/>
          <p14:tracePt t="49681" x="4500563" y="3009900"/>
          <p14:tracePt t="49725" x="4500563" y="3017838"/>
          <p14:tracePt t="49861" x="4500563" y="2990850"/>
          <p14:tracePt t="49869" x="4500563" y="2955925"/>
          <p14:tracePt t="49880" x="4500563" y="2938463"/>
          <p14:tracePt t="49897" x="4500563" y="2857500"/>
          <p14:tracePt t="49914" x="4500563" y="2768600"/>
          <p14:tracePt t="49931" x="4483100" y="2652713"/>
          <p14:tracePt t="49947" x="4483100" y="2544763"/>
          <p14:tracePt t="49964" x="4483100" y="2419350"/>
          <p14:tracePt t="49981" x="4483100" y="2259013"/>
          <p14:tracePt t="49998" x="4483100" y="2152650"/>
          <p14:tracePt t="50014" x="4483100" y="2081213"/>
          <p14:tracePt t="50031" x="4483100" y="2000250"/>
          <p14:tracePt t="50047" x="4483100" y="1938338"/>
          <p14:tracePt t="50064" x="4483100" y="1893888"/>
          <p14:tracePt t="50081" x="4483100" y="1884363"/>
          <p14:tracePt t="50097" x="4483100" y="1874838"/>
          <p14:tracePt t="50114" x="4483100" y="1847850"/>
          <p14:tracePt t="50131" x="4483100" y="1822450"/>
          <p14:tracePt t="50147" x="4483100" y="1785938"/>
          <p14:tracePt t="50164" x="4483100" y="1768475"/>
          <p14:tracePt t="50180" x="4483100" y="1741488"/>
          <p14:tracePt t="50197" x="4483100" y="1731963"/>
          <p14:tracePt t="50214" x="4483100" y="1724025"/>
          <p14:tracePt t="51045" x="4483100" y="1731963"/>
          <p14:tracePt t="51053" x="4483100" y="1776413"/>
          <p14:tracePt t="51063" x="4483100" y="1812925"/>
          <p14:tracePt t="51081" x="4491038" y="1919288"/>
          <p14:tracePt t="51097" x="4491038" y="2017713"/>
          <p14:tracePt t="51114" x="4491038" y="2108200"/>
          <p14:tracePt t="51131" x="4491038" y="2187575"/>
          <p14:tracePt t="51147" x="4491038" y="2259013"/>
          <p14:tracePt t="51164" x="4491038" y="2339975"/>
          <p14:tracePt t="51181" x="4491038" y="2393950"/>
          <p14:tracePt t="51198" x="4491038" y="2500313"/>
          <p14:tracePt t="51215" x="4491038" y="2554288"/>
          <p14:tracePt t="51231" x="4491038" y="2608263"/>
          <p14:tracePt t="51247" x="4491038" y="2625725"/>
          <p14:tracePt t="51264" x="4491038" y="2652713"/>
          <p14:tracePt t="51280" x="4491038" y="2670175"/>
          <p14:tracePt t="51297" x="4491038" y="2679700"/>
          <p14:tracePt t="52317" x="4500563" y="2687638"/>
          <p14:tracePt t="53597" x="4510088" y="2697163"/>
          <p14:tracePt t="53605" x="4527550" y="2714625"/>
          <p14:tracePt t="53615" x="4545013" y="2732088"/>
          <p14:tracePt t="53630" x="4572000" y="2751138"/>
          <p14:tracePt t="53647" x="4625975" y="2786063"/>
          <p14:tracePt t="53664" x="4687888" y="2840038"/>
          <p14:tracePt t="53680" x="4911725" y="2973388"/>
          <p14:tracePt t="53697" x="5224463" y="3187700"/>
          <p14:tracePt t="53714" x="5438775" y="3394075"/>
          <p14:tracePt t="53730" x="5680075" y="3517900"/>
          <p14:tracePt t="53747" x="5857875" y="3562350"/>
          <p14:tracePt t="53764" x="6072188" y="3581400"/>
          <p14:tracePt t="53780" x="6170613" y="3581400"/>
          <p14:tracePt t="53797" x="6215063" y="3554413"/>
          <p14:tracePt t="54029" x="6215063" y="3544888"/>
          <p14:tracePt t="54037" x="6215063" y="3536950"/>
          <p14:tracePt t="54053" x="6215063" y="3517900"/>
          <p14:tracePt t="54064" x="6215063" y="3500438"/>
          <p14:tracePt t="54081" x="6251575" y="3473450"/>
          <p14:tracePt t="54097" x="6269038" y="3465513"/>
          <p14:tracePt t="54114" x="6303963" y="3465513"/>
          <p14:tracePt t="54130" x="6313488" y="3446463"/>
          <p14:tracePt t="54181" x="6303963" y="3455988"/>
          <p14:tracePt t="54189" x="6303963" y="3473450"/>
          <p14:tracePt t="54198" x="6286500" y="3500438"/>
          <p14:tracePt t="54214" x="6276975" y="3589338"/>
          <p14:tracePt t="54230" x="6251575" y="3633788"/>
          <p14:tracePt t="54247" x="6232525" y="3670300"/>
          <p14:tracePt t="54264" x="6197600" y="3705225"/>
          <p14:tracePt t="54281" x="6170613" y="3768725"/>
          <p14:tracePt t="54297" x="6134100" y="3830638"/>
          <p14:tracePt t="54314" x="6126163" y="3867150"/>
          <p14:tracePt t="54597" x="6062663" y="3911600"/>
          <p14:tracePt t="54605" x="6054725" y="3929063"/>
          <p14:tracePt t="54615" x="6045200" y="3946525"/>
          <p14:tracePt t="54630" x="6018213" y="4017963"/>
          <p14:tracePt t="54647" x="6010275" y="4037013"/>
          <p14:tracePt t="54680" x="6000750" y="4054475"/>
          <p14:tracePt t="54697" x="5983288" y="4054475"/>
          <p14:tracePt t="54714" x="5965825" y="4071938"/>
          <p14:tracePt t="54730" x="5965825" y="4170363"/>
          <p14:tracePt t="54747" x="5965825" y="4259263"/>
          <p14:tracePt t="54764" x="5946775" y="4429125"/>
          <p14:tracePt t="54781" x="5911850" y="4705350"/>
          <p14:tracePt t="54797" x="5875338" y="4848225"/>
          <p14:tracePt t="54814" x="5822950" y="5224463"/>
          <p14:tracePt t="54830" x="5786438" y="5465763"/>
          <p14:tracePt t="54847" x="5751513" y="5732463"/>
          <p14:tracePt t="54864" x="5732463" y="5911850"/>
          <p14:tracePt t="54880" x="5732463" y="5956300"/>
          <p14:tracePt t="54917" x="5715000" y="5956300"/>
          <p14:tracePt t="54933" x="5705475" y="5956300"/>
          <p14:tracePt t="55117" x="5697538" y="5956300"/>
          <p14:tracePt t="55133" x="5670550" y="5946775"/>
          <p14:tracePt t="55141" x="5634038" y="5902325"/>
          <p14:tracePt t="55149" x="5589588" y="5894388"/>
          <p14:tracePt t="55164" x="5562600" y="5867400"/>
          <p14:tracePt t="55180" x="5473700" y="5822950"/>
          <p14:tracePt t="55198" x="5384800" y="5795963"/>
          <p14:tracePt t="55214" x="5330825" y="5759450"/>
          <p14:tracePt t="55231" x="5295900" y="5705475"/>
          <p14:tracePt t="55247" x="5241925" y="5626100"/>
          <p14:tracePt t="55264" x="5187950" y="5527675"/>
          <p14:tracePt t="55280" x="5160963" y="5483225"/>
          <p14:tracePt t="55297" x="5099050" y="5322888"/>
          <p14:tracePt t="55314" x="5054600" y="5170488"/>
          <p14:tracePt t="55331" x="5000625" y="4919663"/>
          <p14:tracePt t="55347" x="4965700" y="4697413"/>
          <p14:tracePt t="55364" x="4946650" y="4473575"/>
          <p14:tracePt t="55380" x="4911725" y="4205288"/>
          <p14:tracePt t="55398" x="4875213" y="3884613"/>
          <p14:tracePt t="55414" x="4875213" y="3714750"/>
          <p14:tracePt t="55431" x="4875213" y="3517900"/>
          <p14:tracePt t="55447" x="4875213" y="3429000"/>
          <p14:tracePt t="55464" x="4848225" y="3348038"/>
          <p14:tracePt t="55480" x="4803775" y="3241675"/>
          <p14:tracePt t="55497" x="4768850" y="3170238"/>
          <p14:tracePt t="55514" x="4768850" y="3160713"/>
          <p14:tracePt t="55837" x="4741863" y="3143250"/>
          <p14:tracePt t="55845" x="4732338" y="3143250"/>
          <p14:tracePt t="55853" x="4724400" y="3125788"/>
          <p14:tracePt t="55863" x="4724400" y="3116263"/>
          <p14:tracePt t="55880" x="4714875" y="3108325"/>
          <p14:tracePt t="55917" x="4705350" y="3089275"/>
          <p14:tracePt t="55925" x="4697413" y="3089275"/>
          <p14:tracePt t="55941" x="4679950" y="3089275"/>
          <p14:tracePt t="55957" x="4660900" y="3071813"/>
          <p14:tracePt t="55989" x="4660900" y="3062288"/>
          <p14:tracePt t="56005" x="4633913" y="3027363"/>
          <p14:tracePt t="56021" x="4625975" y="3009900"/>
          <p14:tracePt t="56477" x="4633913" y="3009900"/>
          <p14:tracePt t="56485" x="4643438" y="3009900"/>
          <p14:tracePt t="56501" x="4670425" y="3009900"/>
          <p14:tracePt t="56514" x="4679950" y="3009900"/>
          <p14:tracePt t="56530" x="4724400" y="2990850"/>
          <p14:tracePt t="56547" x="4751388" y="2982913"/>
          <p14:tracePt t="56564" x="4776788" y="2982913"/>
          <p14:tracePt t="56580" x="4875213" y="2955925"/>
          <p14:tracePt t="56598" x="5089525" y="2894013"/>
          <p14:tracePt t="56614" x="5251450" y="2847975"/>
          <p14:tracePt t="56630" x="5367338" y="2786063"/>
          <p14:tracePt t="56647" x="5384800" y="2786063"/>
          <p14:tracePt t="56909" x="5375275" y="2786063"/>
          <p14:tracePt t="56981" x="5367338" y="2776538"/>
          <p14:tracePt t="57093" x="5367338" y="2768600"/>
          <p14:tracePt t="57173" x="5375275" y="2768600"/>
          <p14:tracePt t="57533" x="5340350" y="2768600"/>
          <p14:tracePt t="57541" x="5313363" y="2795588"/>
          <p14:tracePt t="57549" x="5276850" y="2803525"/>
          <p14:tracePt t="57563" x="5224463" y="2822575"/>
          <p14:tracePt t="57581" x="5116513" y="2867025"/>
          <p14:tracePt t="57597" x="5018088" y="2894013"/>
          <p14:tracePt t="57614" x="4983163" y="2894013"/>
          <p14:tracePt t="57853" x="4965700" y="2894013"/>
          <p14:tracePt t="59493" x="4965700" y="2901950"/>
          <p14:tracePt t="59501" x="4956175" y="2919413"/>
          <p14:tracePt t="59517" x="4946650" y="2919413"/>
          <p14:tracePt t="59530" x="4919663" y="2938463"/>
          <p14:tracePt t="59547" x="4884738" y="2946400"/>
          <p14:tracePt t="59563" x="4848225" y="2965450"/>
          <p14:tracePt t="59580" x="4830763" y="2982913"/>
          <p14:tracePt t="59597" x="4822825" y="2990850"/>
          <p14:tracePt t="59613" x="4786313" y="3000375"/>
          <p14:tracePt t="59631" x="4759325" y="3009900"/>
          <p14:tracePt t="59669" x="4751388" y="3027363"/>
          <p14:tracePt t="59685" x="4751388" y="3036888"/>
          <p14:tracePt t="59693" x="4751388" y="3044825"/>
          <p14:tracePt t="59701" x="4741863" y="3054350"/>
          <p14:tracePt t="59713" x="4732338" y="3062288"/>
          <p14:tracePt t="60045" x="4724400" y="3071813"/>
          <p14:tracePt t="60077" x="4714875" y="3071813"/>
          <p14:tracePt t="60573" x="4724400" y="3071813"/>
          <p14:tracePt t="60597" x="4741863" y="3062288"/>
          <p14:tracePt t="60645" x="4768850" y="3062288"/>
          <p14:tracePt t="60661" x="4776788" y="3062288"/>
          <p14:tracePt t="60869" x="4768850" y="3071813"/>
          <p14:tracePt t="60925" x="4741863" y="3071813"/>
          <p14:tracePt t="60949" x="4724400" y="3081338"/>
          <p14:tracePt t="61101" x="4697413" y="3098800"/>
          <p14:tracePt t="62165" x="4670425" y="3098800"/>
          <p14:tracePt t="62221" x="4660900" y="3098800"/>
          <p14:tracePt t="62237" x="4643438" y="3081338"/>
          <p14:tracePt t="62261" x="4625975" y="3071813"/>
          <p14:tracePt t="62365" x="4616450" y="3062288"/>
          <p14:tracePt t="62453" x="4616450" y="3044825"/>
          <p14:tracePt t="62461" x="4608513" y="3027363"/>
          <p14:tracePt t="63333" x="4608513" y="3036888"/>
          <p14:tracePt t="63341" x="4608513" y="3044825"/>
          <p14:tracePt t="63357" x="4608513" y="3062288"/>
          <p14:tracePt t="63365" x="4608513" y="3071813"/>
          <p14:tracePt t="63380" x="4608513" y="3081338"/>
          <p14:tracePt t="63397" x="4608513" y="3125788"/>
          <p14:tracePt t="63413" x="4608513" y="3133725"/>
          <p14:tracePt t="63430" x="4608513" y="3170238"/>
          <p14:tracePt t="63447" x="4608513" y="3205163"/>
          <p14:tracePt t="63463" x="4608513" y="3241675"/>
          <p14:tracePt t="63480" x="4608513" y="3295650"/>
          <p14:tracePt t="63497" x="4608513" y="3340100"/>
          <p14:tracePt t="63513" x="4608513" y="3357563"/>
          <p14:tracePt t="63530" x="4608513" y="3394075"/>
          <p14:tracePt t="63546" x="4608513" y="3419475"/>
          <p14:tracePt t="63563" x="4608513" y="3482975"/>
          <p14:tracePt t="63580" x="4608513" y="3527425"/>
          <p14:tracePt t="63597" x="4608513" y="3581400"/>
          <p14:tracePt t="63614" x="4608513" y="3616325"/>
          <p14:tracePt t="63630" x="4608513" y="3633788"/>
          <p14:tracePt t="63647" x="4608513" y="3643313"/>
          <p14:tracePt t="63663" x="4608513" y="3670300"/>
          <p14:tracePt t="63697" x="4608513" y="3679825"/>
          <p14:tracePt t="63821" x="4608513" y="3643313"/>
          <p14:tracePt t="63830" x="4608513" y="3616325"/>
          <p14:tracePt t="63837" x="4608513" y="3598863"/>
          <p14:tracePt t="63847" x="4608513" y="3571875"/>
          <p14:tracePt t="63863" x="4598988" y="3509963"/>
          <p14:tracePt t="63880" x="4598988" y="3438525"/>
          <p14:tracePt t="63896" x="4581525" y="3384550"/>
          <p14:tracePt t="63913" x="4581525" y="3330575"/>
          <p14:tracePt t="63930" x="4562475" y="3268663"/>
          <p14:tracePt t="63947" x="4562475" y="3205163"/>
          <p14:tracePt t="63963" x="4562475" y="3143250"/>
          <p14:tracePt t="63980" x="4545013" y="3098800"/>
          <p14:tracePt t="63997" x="4545013" y="3081338"/>
          <p14:tracePt t="64014" x="4545013" y="3044825"/>
          <p14:tracePt t="64030" x="4537075" y="3036888"/>
          <p14:tracePt t="64063" x="4537075" y="3027363"/>
          <p14:tracePt t="64085" x="4537075" y="3017838"/>
          <p14:tracePt t="64437" x="4527550" y="3036888"/>
          <p14:tracePt t="64461" x="4527550" y="3044825"/>
          <p14:tracePt t="64477" x="4527550" y="3071813"/>
          <p14:tracePt t="64485" x="4527550" y="3081338"/>
          <p14:tracePt t="64497" x="4527550" y="3089275"/>
          <p14:tracePt t="64517" x="4527550" y="3098800"/>
          <p14:tracePt t="64541" x="4527550" y="3125788"/>
          <p14:tracePt t="64557" x="4527550" y="3133725"/>
          <p14:tracePt t="64565" x="4527550" y="3143250"/>
          <p14:tracePt t="64581" x="4527550" y="3179763"/>
          <p14:tracePt t="64598" x="4527550" y="3187700"/>
          <p14:tracePt t="64614" x="4527550" y="3205163"/>
          <p14:tracePt t="64630" x="4527550" y="3241675"/>
          <p14:tracePt t="64646" x="4527550" y="3259138"/>
          <p14:tracePt t="64663" x="4527550" y="3286125"/>
          <p14:tracePt t="64680" x="4527550" y="3303588"/>
          <p14:tracePt t="64697" x="4527550" y="3313113"/>
          <p14:tracePt t="64713" x="4527550" y="3340100"/>
          <p14:tracePt t="64730" x="4527550" y="3348038"/>
          <p14:tracePt t="64747" x="4527550" y="3367088"/>
          <p14:tracePt t="64763" x="4527550" y="3384550"/>
          <p14:tracePt t="64797" x="4527550" y="3394075"/>
          <p14:tracePt t="65085" x="4527550" y="3411538"/>
          <p14:tracePt t="65109" x="4527550" y="3402013"/>
          <p14:tracePt t="65117" x="4527550" y="3394075"/>
          <p14:tracePt t="65130" x="4554538" y="3357563"/>
          <p14:tracePt t="65147" x="4554538" y="3286125"/>
          <p14:tracePt t="65163" x="4554538" y="3205163"/>
          <p14:tracePt t="65180" x="4554538" y="3116263"/>
          <p14:tracePt t="65197" x="4554538" y="2973388"/>
          <p14:tracePt t="65214" x="4554538" y="2911475"/>
          <p14:tracePt t="65247" x="4554538" y="2901950"/>
          <p14:tracePt t="65485" x="4554538" y="2911475"/>
          <p14:tracePt t="65493" x="4554538" y="2938463"/>
          <p14:tracePt t="65501" x="4554538" y="2955925"/>
          <p14:tracePt t="65513" x="4554538" y="2965450"/>
          <p14:tracePt t="65530" x="4554538" y="3000375"/>
          <p14:tracePt t="65547" x="4537075" y="3044825"/>
          <p14:tracePt t="65563" x="4537075" y="3062288"/>
          <p14:tracePt t="65580" x="4537075" y="3098800"/>
          <p14:tracePt t="65597" x="4537075" y="3152775"/>
          <p14:tracePt t="65613" x="4537075" y="3170238"/>
          <p14:tracePt t="65630" x="4537075" y="3205163"/>
          <p14:tracePt t="65646" x="4537075" y="3224213"/>
          <p14:tracePt t="65663" x="4537075" y="3251200"/>
          <p14:tracePt t="65680" x="4537075" y="3268663"/>
          <p14:tracePt t="65697" x="4537075" y="3276600"/>
          <p14:tracePt t="65713" x="4554538" y="3295650"/>
          <p14:tracePt t="65730" x="4554538" y="3322638"/>
          <p14:tracePt t="65747" x="4554538" y="3330575"/>
          <p14:tracePt t="65763" x="4562475" y="3340100"/>
          <p14:tracePt t="65797" x="4562475" y="3357563"/>
          <p14:tracePt t="65813" x="4562475" y="3367088"/>
          <p14:tracePt t="65909" x="4562475" y="3384550"/>
          <p14:tracePt t="65941" x="4562475" y="3394075"/>
          <p14:tracePt t="65965" x="4562475" y="3411538"/>
          <p14:tracePt t="66005" x="4562475" y="3419475"/>
          <p14:tracePt t="66029" x="4572000" y="3429000"/>
          <p14:tracePt t="66053" x="4572000" y="3446463"/>
          <p14:tracePt t="66061" x="4572000" y="3465513"/>
          <p14:tracePt t="66069" x="4572000" y="3473450"/>
          <p14:tracePt t="66080" x="4572000" y="3490913"/>
          <p14:tracePt t="66097" x="4572000" y="3527425"/>
          <p14:tracePt t="66113" x="4581525" y="3571875"/>
          <p14:tracePt t="66130" x="4581525" y="3633788"/>
          <p14:tracePt t="66147" x="4608513" y="3670300"/>
          <p14:tracePt t="66163" x="4608513" y="3732213"/>
          <p14:tracePt t="66180" x="4608513" y="3822700"/>
          <p14:tracePt t="66197" x="4608513" y="3965575"/>
          <p14:tracePt t="66214" x="4598988" y="4133850"/>
          <p14:tracePt t="66230" x="4562475" y="4357688"/>
          <p14:tracePt t="66247" x="4473575" y="4608513"/>
          <p14:tracePt t="66263" x="4446588" y="4732338"/>
          <p14:tracePt t="66280" x="4438650" y="4759325"/>
          <p14:tracePt t="66313" x="4438650" y="4776788"/>
          <p14:tracePt t="66541" x="4411663" y="4795838"/>
          <p14:tracePt t="66549" x="4384675" y="4822825"/>
          <p14:tracePt t="66557" x="4375150" y="4848225"/>
          <p14:tracePt t="66565" x="4357688" y="4884738"/>
          <p14:tracePt t="66580" x="4357688" y="4919663"/>
          <p14:tracePt t="66596" x="4357688" y="5027613"/>
          <p14:tracePt t="66614" x="4322763" y="5197475"/>
          <p14:tracePt t="66630" x="4303713" y="5322888"/>
          <p14:tracePt t="66647" x="4303713" y="5402263"/>
          <p14:tracePt t="66663" x="4295775" y="5465763"/>
          <p14:tracePt t="66680" x="4251325" y="5518150"/>
          <p14:tracePt t="66697" x="4224338" y="5572125"/>
          <p14:tracePt t="66713" x="4160838" y="5643563"/>
          <p14:tracePt t="66730" x="4116388" y="5697538"/>
          <p14:tracePt t="66746" x="4054475" y="5732463"/>
          <p14:tracePt t="66763" x="3973513" y="5759450"/>
          <p14:tracePt t="66780" x="3822700" y="5786438"/>
          <p14:tracePt t="66797" x="3687763" y="5803900"/>
          <p14:tracePt t="66814" x="3527425" y="5830888"/>
          <p14:tracePt t="66830" x="3419475" y="5830888"/>
          <p14:tracePt t="66846" x="3340100" y="5830888"/>
          <p14:tracePt t="66863" x="3286125" y="5830888"/>
          <p14:tracePt t="66880" x="3232150" y="5813425"/>
          <p14:tracePt t="66896" x="3197225" y="5803900"/>
          <p14:tracePt t="66913" x="3187700" y="5803900"/>
          <p14:tracePt t="66930" x="3179763" y="5803900"/>
          <p14:tracePt t="66949" x="3170238" y="5795963"/>
          <p14:tracePt t="66981" x="3160713" y="5786438"/>
          <p14:tracePt t="67069" x="3160713" y="5776913"/>
          <p14:tracePt t="67101" x="3160713" y="5768975"/>
          <p14:tracePt t="67109" x="3170238" y="5751513"/>
          <p14:tracePt t="67117" x="3205163" y="5741988"/>
          <p14:tracePt t="67130" x="3224213" y="5732463"/>
          <p14:tracePt t="67146" x="3340100" y="5732463"/>
          <p14:tracePt t="67163" x="3482975" y="5732463"/>
          <p14:tracePt t="67180" x="3633788" y="5732463"/>
          <p14:tracePt t="67197" x="3741738" y="5732463"/>
          <p14:tracePt t="67214" x="3884613" y="5732463"/>
          <p14:tracePt t="67230" x="3990975" y="5759450"/>
          <p14:tracePt t="67247" x="4108450" y="5759450"/>
          <p14:tracePt t="67263" x="4259263" y="5795963"/>
          <p14:tracePt t="67280" x="4384675" y="5795963"/>
          <p14:tracePt t="67296" x="4491038" y="5795963"/>
          <p14:tracePt t="67313" x="4562475" y="5795963"/>
          <p14:tracePt t="67330" x="4589463" y="5795963"/>
          <p14:tracePt t="67346" x="4616450" y="5795963"/>
          <p14:tracePt t="67380" x="4643438" y="5795963"/>
          <p14:tracePt t="67589" x="4643438" y="5786438"/>
          <p14:tracePt t="67597" x="4643438" y="5759450"/>
          <p14:tracePt t="67621" x="4643438" y="5751513"/>
          <p14:tracePt t="67630" x="4643438" y="5741988"/>
          <p14:tracePt t="67637" x="4643438" y="5732463"/>
          <p14:tracePt t="67653" x="4652963" y="5697538"/>
          <p14:tracePt t="67669" x="4652963" y="5688013"/>
          <p14:tracePt t="67680" x="4652963" y="5680075"/>
          <p14:tracePt t="68221" x="4652963" y="5653088"/>
          <p14:tracePt t="68261" x="4679950" y="5626100"/>
          <p14:tracePt t="70797" x="4687888" y="5616575"/>
          <p14:tracePt t="70805" x="4697413" y="5616575"/>
          <p14:tracePt t="70814" x="4741863" y="5616575"/>
          <p14:tracePt t="70830" x="4822825" y="5616575"/>
          <p14:tracePt t="70846" x="4965700" y="5616575"/>
          <p14:tracePt t="70863" x="5126038" y="5608638"/>
          <p14:tracePt t="70879" x="5214938" y="5581650"/>
          <p14:tracePt t="70896" x="5295900" y="5545138"/>
          <p14:tracePt t="70913" x="5313363" y="5545138"/>
          <p14:tracePt t="70930" x="5322888" y="5537200"/>
          <p14:tracePt t="70947" x="5357813" y="5527675"/>
          <p14:tracePt t="70963" x="5367338" y="5500688"/>
          <p14:tracePt t="70980" x="5394325" y="5491163"/>
          <p14:tracePt t="70996" x="5411788" y="5483225"/>
          <p14:tracePt t="71013" x="5438775" y="5456238"/>
          <p14:tracePt t="71030" x="5446713" y="5446713"/>
          <p14:tracePt t="71063" x="5483225" y="5429250"/>
          <p14:tracePt t="71080" x="5510213" y="5402263"/>
          <p14:tracePt t="71096" x="5545138" y="5384800"/>
          <p14:tracePt t="71113" x="5589588" y="5367338"/>
          <p14:tracePt t="71130" x="5616575" y="5340350"/>
          <p14:tracePt t="71146" x="5626100" y="5330825"/>
          <p14:tracePt t="71163" x="5634038" y="5330825"/>
          <p14:tracePt t="71180" x="5643563" y="5322888"/>
          <p14:tracePt t="71837" x="5643563" y="5348288"/>
          <p14:tracePt t="71846" x="5643563" y="5357813"/>
          <p14:tracePt t="71853" x="5643563" y="5394325"/>
          <p14:tracePt t="71863" x="5643563" y="5411788"/>
          <p14:tracePt t="71879" x="5643563" y="5465763"/>
          <p14:tracePt t="71896" x="5643563" y="5510213"/>
          <p14:tracePt t="71913" x="5643563" y="5554663"/>
          <p14:tracePt t="71930" x="5661025" y="5572125"/>
          <p14:tracePt t="71946" x="5661025" y="5608638"/>
          <p14:tracePt t="71963" x="5661025" y="5616575"/>
          <p14:tracePt t="71980" x="5661025" y="5634038"/>
          <p14:tracePt t="71996" x="5661025" y="5661025"/>
          <p14:tracePt t="72013" x="5661025" y="5680075"/>
          <p14:tracePt t="72030" x="5661025" y="5688013"/>
          <p14:tracePt t="72046" x="5661025" y="5715000"/>
          <p14:tracePt t="73797" x="5670550" y="5724525"/>
          <p14:tracePt t="73813" x="5680075" y="5724525"/>
          <p14:tracePt t="73837" x="5688013" y="5724525"/>
          <p14:tracePt t="73853" x="5697538" y="5724525"/>
          <p14:tracePt t="73862" x="5705475" y="5724525"/>
          <p14:tracePt t="73869" x="5732463" y="5715000"/>
          <p14:tracePt t="73879" x="5741988" y="5715000"/>
          <p14:tracePt t="73896" x="5759450" y="5715000"/>
          <p14:tracePt t="73913" x="5822950" y="5715000"/>
          <p14:tracePt t="73930" x="5911850" y="5715000"/>
          <p14:tracePt t="73946" x="6072188" y="5715000"/>
          <p14:tracePt t="73963" x="6402388" y="5715000"/>
          <p14:tracePt t="73965" x="6643688" y="5715000"/>
          <p14:tracePt t="73979" x="6858000" y="5732463"/>
          <p14:tracePt t="73996" x="7143750" y="5751513"/>
          <p14:tracePt t="74014" x="7375525" y="5751513"/>
          <p14:tracePt t="74030" x="7412038" y="5751513"/>
          <p14:tracePt t="74125" x="7429500" y="5751513"/>
          <p14:tracePt t="74141" x="7429500" y="5732463"/>
          <p14:tracePt t="74149" x="7429500" y="5724525"/>
          <p14:tracePt t="74157" x="7429500" y="5705475"/>
          <p14:tracePt t="74173" x="7429500" y="5697538"/>
          <p14:tracePt t="74181" x="7412038" y="5670550"/>
          <p14:tracePt t="74196" x="7402513" y="5643563"/>
          <p14:tracePt t="74213" x="7340600" y="5616575"/>
          <p14:tracePt t="74230" x="7277100" y="5572125"/>
          <p14:tracePt t="74246" x="7251700" y="5562600"/>
          <p14:tracePt t="74263" x="7197725" y="5562600"/>
          <p14:tracePt t="74279" x="7180263" y="5554663"/>
          <p14:tracePt t="74296" x="7099300" y="5537200"/>
          <p14:tracePt t="74313" x="6956425" y="5537200"/>
          <p14:tracePt t="74330" x="6759575" y="5500688"/>
          <p14:tracePt t="74346" x="6661150" y="5500688"/>
          <p14:tracePt t="74363" x="6616700" y="5500688"/>
          <p14:tracePt t="74613" x="6608763" y="5500688"/>
          <p14:tracePt t="74621" x="6589713" y="5500688"/>
          <p14:tracePt t="74630" x="6562725" y="5500688"/>
          <p14:tracePt t="74646" x="6500813" y="5510213"/>
          <p14:tracePt t="74663" x="6456363" y="5518150"/>
          <p14:tracePt t="74679" x="6438900" y="5518150"/>
          <p14:tracePt t="74696" x="6402388" y="5537200"/>
          <p14:tracePt t="74729" x="6367463" y="5554663"/>
          <p14:tracePt t="74781" x="6340475" y="5554663"/>
          <p14:tracePt t="74837" x="6330950" y="5554663"/>
          <p14:tracePt t="74853" x="6323013" y="5554663"/>
          <p14:tracePt t="74862" x="6303963" y="5562600"/>
          <p14:tracePt t="74869" x="6296025" y="5562600"/>
          <p14:tracePt t="74879" x="6276975" y="5562600"/>
          <p14:tracePt t="74896" x="6259513" y="5562600"/>
          <p14:tracePt t="74913" x="6242050" y="5581650"/>
          <p14:tracePt t="74929" x="6232525" y="5581650"/>
          <p14:tracePt t="75621" x="6259513" y="5581650"/>
          <p14:tracePt t="75630" x="6286500" y="5581650"/>
          <p14:tracePt t="75637" x="6323013" y="5581650"/>
          <p14:tracePt t="75647" x="6348413" y="5581650"/>
          <p14:tracePt t="75663" x="6419850" y="5581650"/>
          <p14:tracePt t="75679" x="6527800" y="5581650"/>
          <p14:tracePt t="75696" x="6589713" y="5581650"/>
          <p14:tracePt t="75713" x="6670675" y="5581650"/>
          <p14:tracePt t="75729" x="6742113" y="5581650"/>
          <p14:tracePt t="75746" x="6804025" y="5562600"/>
          <p14:tracePt t="75763" x="6840538" y="5545138"/>
          <p14:tracePt t="75779" x="6858000" y="5537200"/>
          <p14:tracePt t="75812" x="6884988" y="5537200"/>
          <p14:tracePt t="75831" x="6894513" y="5537200"/>
          <p14:tracePt t="75877" x="6902450" y="5527675"/>
          <p14:tracePt t="75909" x="6911975" y="5527675"/>
          <p14:tracePt t="75917" x="6938963" y="5500688"/>
          <p14:tracePt t="75929" x="6946900" y="5500688"/>
          <p14:tracePt t="75946" x="6956425" y="5491163"/>
          <p14:tracePt t="75963" x="6965950" y="5483225"/>
          <p14:tracePt t="75980" x="6991350" y="5473700"/>
          <p14:tracePt t="76013" x="7018338" y="5446713"/>
          <p14:tracePt t="76053" x="7027863" y="5438775"/>
          <p14:tracePt t="76077" x="7037388" y="5429250"/>
          <p14:tracePt t="76101" x="7045325" y="5419725"/>
          <p14:tracePt t="76133" x="7072313" y="5402263"/>
          <p14:tracePt t="76165" x="7081838" y="5394325"/>
          <p14:tracePt t="76189" x="7089775" y="5384800"/>
          <p14:tracePt t="77101" x="7089775" y="5394325"/>
          <p14:tracePt t="77109" x="7089775" y="5429250"/>
          <p14:tracePt t="77117" x="7089775" y="5438775"/>
          <p14:tracePt t="77129" x="7089775" y="5465763"/>
          <p14:tracePt t="77146" x="7089775" y="5483225"/>
          <p14:tracePt t="77163" x="7089775" y="5500688"/>
          <p14:tracePt t="77261" x="7089775" y="5510213"/>
          <p14:tracePt t="77277" x="7089775" y="5518150"/>
          <p14:tracePt t="77517" x="7089775" y="5554663"/>
          <p14:tracePt t="77549" x="7089775" y="5562600"/>
          <p14:tracePt t="77661" x="7089775" y="5572125"/>
          <p14:tracePt t="80277" x="7099300" y="5562600"/>
          <p14:tracePt t="80285" x="7108825" y="5545138"/>
          <p14:tracePt t="80309" x="7134225" y="5545138"/>
          <p14:tracePt t="80317" x="7153275" y="5537200"/>
          <p14:tracePt t="80329" x="7170738" y="5510213"/>
          <p14:tracePt t="80346" x="7188200" y="5491163"/>
          <p14:tracePt t="80362" x="7197725" y="5491163"/>
          <p14:tracePt t="80589" x="7259638" y="5483225"/>
          <p14:tracePt t="80597" x="7367588" y="5429250"/>
          <p14:tracePt t="80605" x="7500938" y="5330825"/>
          <p14:tracePt t="80614" x="7589838" y="5224463"/>
          <p14:tracePt t="80630" x="7705725" y="5072063"/>
          <p14:tracePt t="80646" x="7858125" y="4919663"/>
          <p14:tracePt t="80663" x="8081963" y="4697413"/>
          <p14:tracePt t="80679" x="8277225" y="4518025"/>
          <p14:tracePt t="80696" x="8385175" y="4411663"/>
          <p14:tracePt t="80713" x="8439150" y="4313238"/>
          <p14:tracePt t="80729" x="8474075" y="4232275"/>
          <p14:tracePt t="80746" x="8491538" y="4170363"/>
          <p14:tracePt t="80762" x="8491538" y="4027488"/>
          <p14:tracePt t="80780" x="8466138" y="3946525"/>
          <p14:tracePt t="80981" x="8466138" y="3919538"/>
          <p14:tracePt t="80989" x="8456613" y="3902075"/>
          <p14:tracePt t="81005" x="8456613" y="3875088"/>
          <p14:tracePt t="81014" x="8456613" y="3840163"/>
          <p14:tracePt t="81030" x="8429625" y="3741738"/>
          <p14:tracePt t="81046" x="8402638" y="3652838"/>
          <p14:tracePt t="81062" x="8358188" y="3571875"/>
          <p14:tracePt t="81079" x="8323263" y="3517900"/>
          <p14:tracePt t="81096" x="8296275" y="3500438"/>
          <p14:tracePt t="81112" x="8232775" y="3473450"/>
          <p14:tracePt t="81129" x="8143875" y="3473450"/>
          <p14:tracePt t="81146" x="7804150" y="3473450"/>
          <p14:tracePt t="81162" x="7429500" y="3429000"/>
          <p14:tracePt t="81179" x="7108825" y="3394075"/>
          <p14:tracePt t="81196" x="6911975" y="3348038"/>
          <p14:tracePt t="81213" x="6823075" y="3313113"/>
          <p14:tracePt t="81229" x="6804025" y="3303588"/>
          <p14:tracePt t="81263" x="6796088" y="3303588"/>
          <p14:tracePt t="81279" x="6751638" y="3303588"/>
          <p14:tracePt t="81296" x="6661150" y="3303588"/>
          <p14:tracePt t="81312" x="6572250" y="3340100"/>
          <p14:tracePt t="81329" x="6465888" y="3340100"/>
          <p14:tracePt t="81346" x="6384925" y="3340100"/>
          <p14:tracePt t="81363" x="6340475" y="3340100"/>
          <p14:tracePt t="81379" x="6330950" y="3340100"/>
          <p14:tracePt t="81396" x="6323013" y="3340100"/>
          <p14:tracePt t="81412" x="6313488" y="3322638"/>
          <p14:tracePt t="81477" x="6296025" y="3303588"/>
          <p14:tracePt t="81485" x="6276975" y="3276600"/>
          <p14:tracePt t="81496" x="6251575" y="3268663"/>
          <p14:tracePt t="81512" x="6188075" y="3224213"/>
          <p14:tracePt t="81529" x="6170613" y="3214688"/>
          <p14:tracePt t="81546" x="6161088" y="3197225"/>
          <p14:tracePt t="81579" x="6153150" y="3187700"/>
          <p14:tracePt t="81709" x="6153150" y="3179763"/>
          <p14:tracePt t="81733" x="6161088" y="3179763"/>
          <p14:tracePt t="81741" x="6180138" y="3187700"/>
          <p14:tracePt t="81749" x="6180138" y="3205163"/>
          <p14:tracePt t="81762" x="6197600" y="3232150"/>
          <p14:tracePt t="81779" x="6215063" y="3313113"/>
          <p14:tracePt t="81796" x="6215063" y="3402013"/>
          <p14:tracePt t="81813" x="6224588" y="3465513"/>
          <p14:tracePt t="81829" x="6224588" y="3482975"/>
          <p14:tracePt t="81846" x="6224588" y="3500438"/>
          <p14:tracePt t="81879" x="6242050" y="3536950"/>
          <p14:tracePt t="81896" x="6242050" y="3554413"/>
          <p14:tracePt t="81913" x="6242050" y="3608388"/>
          <p14:tracePt t="81929" x="6242050" y="3652838"/>
          <p14:tracePt t="81946" x="6242050" y="3687763"/>
          <p14:tracePt t="81963" x="6242050" y="3697288"/>
          <p14:tracePt t="81979" x="6242050" y="3705225"/>
          <p14:tracePt t="82014" x="6242050" y="3714750"/>
          <p14:tracePt t="82109" x="6251575" y="3724275"/>
          <p14:tracePt t="82125" x="6259513" y="3724275"/>
          <p14:tracePt t="82157" x="6269038" y="3741738"/>
          <p14:tracePt t="82165" x="6276975" y="3751263"/>
          <p14:tracePt t="82197" x="6286500" y="3759200"/>
          <p14:tracePt t="82205" x="6296025" y="3768725"/>
          <p14:tracePt t="82221" x="6323013" y="3776663"/>
          <p14:tracePt t="82230" x="6330950" y="3776663"/>
          <p14:tracePt t="82246" x="6375400" y="3776663"/>
          <p14:tracePt t="82263" x="6429375" y="3803650"/>
          <p14:tracePt t="82279" x="6500813" y="3803650"/>
          <p14:tracePt t="82295" x="6527800" y="3803650"/>
          <p14:tracePt t="82312" x="6589713" y="3803650"/>
          <p14:tracePt t="82329" x="6653213" y="3803650"/>
          <p14:tracePt t="82346" x="6715125" y="3803650"/>
          <p14:tracePt t="82363" x="6786563" y="3803650"/>
          <p14:tracePt t="82379" x="6875463" y="3803650"/>
          <p14:tracePt t="82396" x="7000875" y="3803650"/>
          <p14:tracePt t="82413" x="7153275" y="3803650"/>
          <p14:tracePt t="82430" x="7331075" y="3803650"/>
          <p14:tracePt t="82446" x="7439025" y="3803650"/>
          <p14:tracePt t="82462" x="7562850" y="3803650"/>
          <p14:tracePt t="82479" x="7688263" y="3822700"/>
          <p14:tracePt t="82496" x="7823200" y="3830638"/>
          <p14:tracePt t="82512" x="7929563" y="3848100"/>
          <p14:tracePt t="82529" x="8081963" y="3875088"/>
          <p14:tracePt t="82546" x="8188325" y="3875088"/>
          <p14:tracePt t="82562" x="8286750" y="3875088"/>
          <p14:tracePt t="82579" x="8331200" y="3875088"/>
          <p14:tracePt t="82596" x="8367713" y="3875088"/>
          <p14:tracePt t="82612" x="8375650" y="3875088"/>
          <p14:tracePt t="82789" x="8385175" y="3875088"/>
          <p14:tracePt t="82797" x="8385175" y="3848100"/>
          <p14:tracePt t="82805" x="8385175" y="3822700"/>
          <p14:tracePt t="82814" x="8385175" y="3751263"/>
          <p14:tracePt t="82830" x="8385175" y="3643313"/>
          <p14:tracePt t="82846" x="8385175" y="3562350"/>
          <p14:tracePt t="82863" x="8367713" y="3482975"/>
          <p14:tracePt t="82879" x="8358188" y="3375025"/>
          <p14:tracePt t="82896" x="8340725" y="3340100"/>
          <p14:tracePt t="82912" x="8323263" y="3295650"/>
          <p14:tracePt t="83037" x="8304213" y="3268663"/>
          <p14:tracePt t="83046" x="8296275" y="3241675"/>
          <p14:tracePt t="83062" x="8296275" y="3232150"/>
          <p14:tracePt t="83069" x="8286750" y="3214688"/>
          <p14:tracePt t="83133" x="8277225" y="3214688"/>
          <p14:tracePt t="83141" x="8259763" y="3214688"/>
          <p14:tracePt t="83149" x="8242300" y="3187700"/>
          <p14:tracePt t="83165" x="8188325" y="3187700"/>
          <p14:tracePt t="83179" x="8153400" y="3187700"/>
          <p14:tracePt t="83196" x="8072438" y="3179763"/>
          <p14:tracePt t="83213" x="7991475" y="3160713"/>
          <p14:tracePt t="83230" x="7894638" y="3160713"/>
          <p14:tracePt t="83246" x="7823200" y="3160713"/>
          <p14:tracePt t="83263" x="7742238" y="3160713"/>
          <p14:tracePt t="83279" x="7661275" y="3160713"/>
          <p14:tracePt t="83296" x="7537450" y="3160713"/>
          <p14:tracePt t="83313" x="7375525" y="3160713"/>
          <p14:tracePt t="83329" x="7224713" y="3160713"/>
          <p14:tracePt t="83346" x="7081838" y="3160713"/>
          <p14:tracePt t="83362" x="6946900" y="3160713"/>
          <p14:tracePt t="83379" x="6840538" y="3160713"/>
          <p14:tracePt t="83396" x="6786563" y="3160713"/>
          <p14:tracePt t="83412" x="6724650" y="3160713"/>
          <p14:tracePt t="83429" x="6653213" y="3160713"/>
          <p14:tracePt t="83446" x="6608763" y="3160713"/>
          <p14:tracePt t="83462" x="6589713" y="3160713"/>
          <p14:tracePt t="83479" x="6554788" y="3160713"/>
          <p14:tracePt t="83496" x="6545263" y="3160713"/>
          <p14:tracePt t="83512" x="6537325" y="3160713"/>
          <p14:tracePt t="83529" x="6527800" y="3160713"/>
          <p14:tracePt t="83545" x="6491288" y="3160713"/>
          <p14:tracePt t="83563" x="6419850" y="3160713"/>
          <p14:tracePt t="83579" x="6348413" y="3160713"/>
          <p14:tracePt t="83596" x="6286500" y="3160713"/>
          <p14:tracePt t="83613" x="6232525" y="3170238"/>
          <p14:tracePt t="83653" x="6224588" y="3179763"/>
          <p14:tracePt t="83757" x="6215063" y="3187700"/>
          <p14:tracePt t="83789" x="6215063" y="3197225"/>
          <p14:tracePt t="83805" x="6215063" y="3224213"/>
          <p14:tracePt t="83813" x="6215063" y="3232150"/>
          <p14:tracePt t="83821" x="6215063" y="3251200"/>
          <p14:tracePt t="83830" x="6215063" y="3276600"/>
          <p14:tracePt t="83846" x="6215063" y="3295650"/>
          <p14:tracePt t="83863" x="6215063" y="3303588"/>
          <p14:tracePt t="83895" x="6215063" y="3340100"/>
          <p14:tracePt t="83929" x="6242050" y="3367088"/>
          <p14:tracePt t="83946" x="6251575" y="3402013"/>
          <p14:tracePt t="83962" x="6259513" y="3446463"/>
          <p14:tracePt t="83979" x="6259513" y="3490913"/>
          <p14:tracePt t="83996" x="6276975" y="3527425"/>
          <p14:tracePt t="84013" x="6276975" y="3589338"/>
          <p14:tracePt t="84014" x="6276975" y="3608388"/>
          <p14:tracePt t="84030" x="6276975" y="3625850"/>
          <p14:tracePt t="84046" x="6276975" y="3660775"/>
          <p14:tracePt t="84062" x="6276975" y="3687763"/>
          <p14:tracePt t="84079" x="6276975" y="3697288"/>
          <p14:tracePt t="84096" x="6276975" y="3714750"/>
          <p14:tracePt t="84112" x="6276975" y="3741738"/>
          <p14:tracePt t="84129" x="6276975" y="3786188"/>
          <p14:tracePt t="84146" x="6276975" y="3803650"/>
          <p14:tracePt t="84162" x="6276975" y="3830638"/>
          <p14:tracePt t="84421" x="6286500" y="3848100"/>
          <p14:tracePt t="84429" x="6296025" y="3848100"/>
          <p14:tracePt t="84437" x="6313488" y="3848100"/>
          <p14:tracePt t="84447" x="6357938" y="3848100"/>
          <p14:tracePt t="84462" x="6429375" y="3848100"/>
          <p14:tracePt t="84479" x="6545263" y="3848100"/>
          <p14:tracePt t="84496" x="6661150" y="3848100"/>
          <p14:tracePt t="84512" x="6804025" y="3875088"/>
          <p14:tracePt t="84529" x="6929438" y="3875088"/>
          <p14:tracePt t="84546" x="7072313" y="3875088"/>
          <p14:tracePt t="84562" x="7197725" y="3875088"/>
          <p14:tracePt t="84579" x="7348538" y="3875088"/>
          <p14:tracePt t="84595" x="7473950" y="3875088"/>
          <p14:tracePt t="84612" x="7581900" y="3875088"/>
          <p14:tracePt t="84630" x="7742238" y="3875088"/>
          <p14:tracePt t="84646" x="7823200" y="3875088"/>
          <p14:tracePt t="84662" x="7867650" y="3875088"/>
          <p14:tracePt t="84679" x="7929563" y="3875088"/>
          <p14:tracePt t="84696" x="7947025" y="3875088"/>
          <p14:tracePt t="84712" x="7983538" y="3875088"/>
          <p14:tracePt t="84729" x="8010525" y="3875088"/>
          <p14:tracePt t="84746" x="8054975" y="3875088"/>
          <p14:tracePt t="84762" x="8072438" y="3875088"/>
          <p14:tracePt t="84779" x="8089900" y="3875088"/>
          <p14:tracePt t="84796" x="8099425" y="3875088"/>
          <p14:tracePt t="84981" x="8108950" y="3867150"/>
          <p14:tracePt t="84989" x="8108950" y="3857625"/>
          <p14:tracePt t="84997" x="8108950" y="3830638"/>
          <p14:tracePt t="85013" x="8108950" y="3813175"/>
          <p14:tracePt t="85030" x="8108950" y="3705225"/>
          <p14:tracePt t="85046" x="8108950" y="3616325"/>
          <p14:tracePt t="85062" x="8108950" y="3544888"/>
          <p14:tracePt t="85079" x="8108950" y="3465513"/>
          <p14:tracePt t="85096" x="8108950" y="3394075"/>
          <p14:tracePt t="85112" x="8108950" y="3330575"/>
          <p14:tracePt t="85129" x="8108950" y="3276600"/>
          <p14:tracePt t="85146" x="8108950" y="3232150"/>
          <p14:tracePt t="85162" x="8108950" y="3224213"/>
          <p14:tracePt t="85179" x="8108950" y="3214688"/>
          <p14:tracePt t="85196" x="8099425" y="3205163"/>
          <p14:tracePt t="85285" x="8099425" y="3197225"/>
          <p14:tracePt t="85301" x="8089900" y="3187700"/>
          <p14:tracePt t="85309" x="8062913" y="3170238"/>
          <p14:tracePt t="85317" x="8045450" y="3170238"/>
          <p14:tracePt t="85329" x="7974013" y="3170238"/>
          <p14:tracePt t="85346" x="7823200" y="3160713"/>
          <p14:tracePt t="85362" x="7670800" y="3143250"/>
          <p14:tracePt t="85379" x="7545388" y="3143250"/>
          <p14:tracePt t="85396" x="7419975" y="3143250"/>
          <p14:tracePt t="85413" x="7269163" y="3143250"/>
          <p14:tracePt t="85429" x="7000875" y="3143250"/>
          <p14:tracePt t="85446" x="6831013" y="3143250"/>
          <p14:tracePt t="85462" x="6688138" y="3143250"/>
          <p14:tracePt t="85479" x="6537325" y="3143250"/>
          <p14:tracePt t="85495" x="6429375" y="3143250"/>
          <p14:tracePt t="85512" x="6375400" y="3143250"/>
          <p14:tracePt t="85529" x="6296025" y="3143250"/>
          <p14:tracePt t="85545" x="6251575" y="3143250"/>
          <p14:tracePt t="85562" x="6188075" y="3143250"/>
          <p14:tracePt t="85579" x="6143625" y="3143250"/>
          <p14:tracePt t="85596" x="6108700" y="3143250"/>
          <p14:tracePt t="85613" x="6062663" y="3143250"/>
          <p14:tracePt t="85630" x="6037263" y="3143250"/>
          <p14:tracePt t="85645" x="6027738" y="3143250"/>
          <p14:tracePt t="85725" x="6000750" y="3152775"/>
          <p14:tracePt t="85733" x="6000750" y="3170238"/>
          <p14:tracePt t="85745" x="6000750" y="3187700"/>
          <p14:tracePt t="85762" x="6000750" y="3224213"/>
          <p14:tracePt t="85779" x="6000750" y="3276600"/>
          <p14:tracePt t="85796" x="6000750" y="3313113"/>
          <p14:tracePt t="85812" x="6018213" y="3348038"/>
          <p14:tracePt t="85829" x="6027738" y="3402013"/>
          <p14:tracePt t="85846" x="6045200" y="3446463"/>
          <p14:tracePt t="85862" x="6045200" y="3455988"/>
          <p14:tracePt t="85879" x="6072188" y="3517900"/>
          <p14:tracePt t="85896" x="6081713" y="3562350"/>
          <p14:tracePt t="85912" x="6081713" y="3625850"/>
          <p14:tracePt t="85929" x="6081713" y="3670300"/>
          <p14:tracePt t="85946" x="6081713" y="3687763"/>
          <p14:tracePt t="85962" x="6081713" y="3724275"/>
          <p14:tracePt t="85979" x="6099175" y="3741738"/>
          <p14:tracePt t="86013" x="6099175" y="3759200"/>
          <p14:tracePt t="86030" x="6116638" y="3786188"/>
          <p14:tracePt t="86046" x="6134100" y="3803650"/>
          <p14:tracePt t="86062" x="6143625" y="3803650"/>
          <p14:tracePt t="86079" x="6180138" y="3830638"/>
          <p14:tracePt t="86096" x="6197600" y="3848100"/>
          <p14:tracePt t="86112" x="6215063" y="3857625"/>
          <p14:tracePt t="86129" x="6232525" y="3867150"/>
          <p14:tracePt t="86162" x="6251575" y="3867150"/>
          <p14:tracePt t="86179" x="6296025" y="3867150"/>
          <p14:tracePt t="86196" x="6357938" y="3867150"/>
          <p14:tracePt t="86212" x="6419850" y="3867150"/>
          <p14:tracePt t="86230" x="6545263" y="3867150"/>
          <p14:tracePt t="86246" x="6626225" y="3867150"/>
          <p14:tracePt t="86262" x="6705600" y="3867150"/>
          <p14:tracePt t="86279" x="6777038" y="3867150"/>
          <p14:tracePt t="86296" x="6867525" y="3867150"/>
          <p14:tracePt t="86312" x="7018338" y="3867150"/>
          <p14:tracePt t="86329" x="7188200" y="3867150"/>
          <p14:tracePt t="86346" x="7402513" y="3867150"/>
          <p14:tracePt t="86362" x="7599363" y="3867150"/>
          <p14:tracePt t="86379" x="7786688" y="3867150"/>
          <p14:tracePt t="86395" x="7902575" y="3867150"/>
          <p14:tracePt t="86413" x="7991475" y="3867150"/>
          <p14:tracePt t="86429" x="8027988" y="3867150"/>
          <p14:tracePt t="86446" x="8072438" y="3867150"/>
          <p14:tracePt t="86462" x="8081963" y="3867150"/>
          <p14:tracePt t="86479" x="8108950" y="3867150"/>
          <p14:tracePt t="86495" x="8116888" y="3867150"/>
          <p14:tracePt t="86512" x="8134350" y="3867150"/>
          <p14:tracePt t="86581" x="8153400" y="3867150"/>
          <p14:tracePt t="86605" x="8161338" y="3867150"/>
          <p14:tracePt t="86613" x="8170863" y="3867150"/>
          <p14:tracePt t="86629" x="8180388" y="3867150"/>
          <p14:tracePt t="86637" x="8180388" y="3857625"/>
          <p14:tracePt t="86647" x="8197850" y="3840163"/>
          <p14:tracePt t="86662" x="8197850" y="3776663"/>
          <p14:tracePt t="86679" x="8197850" y="3732213"/>
          <p14:tracePt t="86695" x="8197850" y="3660775"/>
          <p14:tracePt t="86712" x="8197850" y="3554413"/>
          <p14:tracePt t="86729" x="8188325" y="3438525"/>
          <p14:tracePt t="86745" x="8161338" y="3348038"/>
          <p14:tracePt t="86762" x="8153400" y="3286125"/>
          <p14:tracePt t="86779" x="8134350" y="3251200"/>
          <p14:tracePt t="86812" x="8134350" y="3232150"/>
          <p14:tracePt t="86829" x="8126413" y="3214688"/>
          <p14:tracePt t="86847" x="8116888" y="3214688"/>
          <p14:tracePt t="86862" x="8081963" y="3205163"/>
          <p14:tracePt t="86879" x="8037513" y="3205163"/>
          <p14:tracePt t="86896" x="7902575" y="3197225"/>
          <p14:tracePt t="86912" x="7751763" y="3179763"/>
          <p14:tracePt t="86929" x="7608888" y="3179763"/>
          <p14:tracePt t="86946" x="7456488" y="3179763"/>
          <p14:tracePt t="86962" x="7313613" y="3179763"/>
          <p14:tracePt t="86979" x="7188200" y="3179763"/>
          <p14:tracePt t="86996" x="7099300" y="3179763"/>
          <p14:tracePt t="87012" x="7018338" y="3179763"/>
          <p14:tracePt t="87014" x="6983413" y="3179763"/>
          <p14:tracePt t="87029" x="6902450" y="3179763"/>
          <p14:tracePt t="87046" x="6840538" y="3179763"/>
          <p14:tracePt t="87062" x="6769100" y="3179763"/>
          <p14:tracePt t="87079" x="6661150" y="3179763"/>
          <p14:tracePt t="87096" x="6581775" y="3179763"/>
          <p14:tracePt t="87112" x="6518275" y="3179763"/>
          <p14:tracePt t="87129" x="6473825" y="3152775"/>
          <p14:tracePt t="87145" x="6456363" y="3152775"/>
          <p14:tracePt t="87162" x="6446838" y="3143250"/>
          <p14:tracePt t="87179" x="6438900" y="3143250"/>
          <p14:tracePt t="87196" x="6402388" y="3143250"/>
          <p14:tracePt t="87212" x="6357938" y="3143250"/>
          <p14:tracePt t="87230" x="6313488" y="3143250"/>
          <p14:tracePt t="87246" x="6296025" y="3143250"/>
          <p14:tracePt t="87262" x="6259513" y="3143250"/>
          <p14:tracePt t="87279" x="6242050" y="3143250"/>
          <p14:tracePt t="87296" x="6205538" y="3143250"/>
          <p14:tracePt t="87312" x="6197600" y="3160713"/>
          <p14:tracePt t="87346" x="6180138" y="3187700"/>
          <p14:tracePt t="87362" x="6180138" y="3197225"/>
          <p14:tracePt t="87379" x="6180138" y="3224213"/>
          <p14:tracePt t="87395" x="6180138" y="3241675"/>
          <p14:tracePt t="87412" x="6180138" y="3276600"/>
          <p14:tracePt t="87429" x="6180138" y="3330575"/>
          <p14:tracePt t="87446" x="6197600" y="3394075"/>
          <p14:tracePt t="87462" x="6224588" y="3455988"/>
          <p14:tracePt t="87479" x="6224588" y="3544888"/>
          <p14:tracePt t="87495" x="6224588" y="3625850"/>
          <p14:tracePt t="87512" x="6224588" y="3705225"/>
          <p14:tracePt t="87529" x="6224588" y="3776663"/>
          <p14:tracePt t="87546" x="6224588" y="3813175"/>
          <p14:tracePt t="87562" x="6224588" y="3830638"/>
          <p14:tracePt t="87579" x="6224588" y="3848100"/>
          <p14:tracePt t="87596" x="6232525" y="3867150"/>
          <p14:tracePt t="87612" x="6232525" y="3875088"/>
          <p14:tracePt t="87629" x="6259513" y="3894138"/>
          <p14:tracePt t="87853" x="6269038" y="3894138"/>
          <p14:tracePt t="87862" x="6251575" y="3857625"/>
          <p14:tracePt t="87869" x="6224588" y="3803650"/>
          <p14:tracePt t="87879" x="6188075" y="3759200"/>
          <p14:tracePt t="87896" x="6108700" y="3660775"/>
          <p14:tracePt t="87912" x="6037263" y="3562350"/>
          <p14:tracePt t="87929" x="5956300" y="3473450"/>
          <p14:tracePt t="87946" x="5884863" y="3411538"/>
          <p14:tracePt t="87962" x="5822950" y="3340100"/>
          <p14:tracePt t="87979" x="5776913" y="3276600"/>
          <p14:tracePt t="87995" x="5715000" y="3187700"/>
          <p14:tracePt t="88012" x="5643563" y="3125788"/>
          <p14:tracePt t="88014" x="5616575" y="3089275"/>
          <p14:tracePt t="88030" x="5537200" y="3027363"/>
          <p14:tracePt t="88046" x="5465763" y="2965450"/>
          <p14:tracePt t="88063" x="5402263" y="2911475"/>
          <p14:tracePt t="88079" x="5357813" y="2874963"/>
          <p14:tracePt t="88095" x="5259388" y="2822575"/>
          <p14:tracePt t="88112" x="5197475" y="2786063"/>
          <p14:tracePt t="88129" x="5116513" y="2759075"/>
          <p14:tracePt t="88146" x="5037138" y="2732088"/>
          <p14:tracePt t="88162" x="4991100" y="2705100"/>
          <p14:tracePt t="88179" x="4946650" y="2697163"/>
          <p14:tracePt t="88196" x="4919663" y="2697163"/>
          <p14:tracePt t="88212" x="4911725" y="2697163"/>
          <p14:tracePt t="88229" x="4822825" y="2697163"/>
          <p14:tracePt t="88246" x="4759325" y="2679700"/>
          <p14:tracePt t="88262" x="4697413" y="2643188"/>
          <p14:tracePt t="88279" x="4687888" y="2643188"/>
          <p14:tracePt t="88312" x="4679950" y="2643188"/>
          <p14:tracePt t="88329" x="4652963" y="2643188"/>
          <p14:tracePt t="88345" x="4616450" y="2633663"/>
          <p14:tracePt t="89181" x="4608513" y="2616200"/>
          <p14:tracePt t="89197" x="4608513" y="2608263"/>
          <p14:tracePt t="89213" x="4608513" y="2598738"/>
          <p14:tracePt t="89221" x="4608513" y="2589213"/>
          <p14:tracePt t="89230" x="4608513" y="2581275"/>
          <p14:tracePt t="89246" x="4608513" y="2544763"/>
          <p14:tracePt t="89262" x="4545013" y="2500313"/>
          <p14:tracePt t="89279" x="4446588" y="2446338"/>
          <p14:tracePt t="89295" x="4286250" y="2374900"/>
          <p14:tracePt t="89312" x="4108450" y="2330450"/>
          <p14:tracePt t="89329" x="3884613" y="2276475"/>
          <p14:tracePt t="89345" x="3679825" y="2224088"/>
          <p14:tracePt t="89362" x="3509963" y="2214563"/>
          <p14:tracePt t="89379" x="3214688" y="2152650"/>
          <p14:tracePt t="89395" x="2894013" y="2116138"/>
          <p14:tracePt t="89412" x="2803525" y="2116138"/>
          <p14:tracePt t="89430" x="2633663" y="2116138"/>
          <p14:tracePt t="89446" x="2608263" y="2116138"/>
          <p14:tracePt t="89462" x="2581275" y="2116138"/>
          <p14:tracePt t="89549" x="2581275" y="2125663"/>
          <p14:tracePt t="89565" x="2598738" y="2143125"/>
          <p14:tracePt t="89589" x="2608263" y="2152650"/>
          <p14:tracePt t="89605" x="2616200" y="2160588"/>
          <p14:tracePt t="89629" x="2633663" y="2170113"/>
          <p14:tracePt t="89653" x="2643188" y="2179638"/>
          <p14:tracePt t="89669" x="2660650" y="2179638"/>
          <p14:tracePt t="89678" x="2670175" y="2187575"/>
          <p14:tracePt t="89693" x="2679700" y="2205038"/>
          <p14:tracePt t="89709" x="2687638" y="2205038"/>
          <p14:tracePt t="89717" x="2697163" y="2214563"/>
          <p14:tracePt t="89781" x="2705100" y="2214563"/>
          <p14:tracePt t="90205" x="2803525" y="2251075"/>
          <p14:tracePt t="90213" x="3000375" y="2330450"/>
          <p14:tracePt t="90221" x="3224213" y="2374900"/>
          <p14:tracePt t="90230" x="3419475" y="2446338"/>
          <p14:tracePt t="90246" x="3946525" y="2598738"/>
          <p14:tracePt t="90262" x="4625975" y="2795588"/>
          <p14:tracePt t="90279" x="5313363" y="2973388"/>
          <p14:tracePt t="90295" x="5751513" y="3116263"/>
          <p14:tracePt t="90312" x="6010275" y="3224213"/>
          <p14:tracePt t="90329" x="6045200" y="3251200"/>
          <p14:tracePt t="90346" x="6072188" y="3251200"/>
          <p14:tracePt t="90389" x="6081713" y="3251200"/>
          <p14:tracePt t="90397" x="6089650" y="3251200"/>
          <p14:tracePt t="90412" x="6099175" y="3251200"/>
          <p14:tracePt t="90429" x="6126163" y="3251200"/>
          <p14:tracePt t="90493" x="6134100" y="3251200"/>
          <p14:tracePt t="90501" x="6153150" y="3251200"/>
          <p14:tracePt t="90512" x="6197600" y="3276600"/>
          <p14:tracePt t="90529" x="6224588" y="3303588"/>
          <p14:tracePt t="90545" x="6232525" y="3303588"/>
          <p14:tracePt t="90861" x="6251575" y="3295650"/>
          <p14:tracePt t="91117" x="6242050" y="3276600"/>
          <p14:tracePt t="91141" x="6232525" y="3268663"/>
          <p14:tracePt t="91149" x="6232525" y="3241675"/>
          <p14:tracePt t="91157" x="6224588" y="3232150"/>
          <p14:tracePt t="91173" x="6215063" y="3224213"/>
          <p14:tracePt t="91797" x="6205538" y="3224213"/>
          <p14:tracePt t="91845" x="6205538" y="3232150"/>
          <p14:tracePt t="91989" x="6205538" y="3241675"/>
          <p14:tracePt t="91997" x="6205538" y="3268663"/>
          <p14:tracePt t="92013" x="6205538" y="3276600"/>
          <p14:tracePt t="92021" x="6205538" y="3286125"/>
          <p14:tracePt t="92037" x="6205538" y="3322638"/>
          <p14:tracePt t="92046" x="6205538" y="3330575"/>
          <p14:tracePt t="92062" x="6205538" y="3402013"/>
          <p14:tracePt t="92079" x="6205538" y="3482975"/>
          <p14:tracePt t="92095" x="6205538" y="3589338"/>
          <p14:tracePt t="92112" x="6205538" y="3679825"/>
          <p14:tracePt t="92128" x="6205538" y="3803650"/>
          <p14:tracePt t="92145" x="6205538" y="3911600"/>
          <p14:tracePt t="92162" x="6205538" y="3973513"/>
          <p14:tracePt t="92179" x="6205538" y="3990975"/>
          <p14:tracePt t="92589" x="6205538" y="3983038"/>
          <p14:tracePt t="92605" x="6215063" y="3973513"/>
          <p14:tracePt t="92629" x="6215063" y="3956050"/>
          <p14:tracePt t="92637" x="6224588" y="3938588"/>
          <p14:tracePt t="92653" x="6251575" y="3919538"/>
          <p14:tracePt t="92669" x="6259513" y="3911600"/>
          <p14:tracePt t="92685" x="6276975" y="3894138"/>
          <p14:tracePt t="92695" x="6286500" y="3884613"/>
          <p14:tracePt t="92712" x="6296025" y="3884613"/>
          <p14:tracePt t="92781" x="6313488" y="3884613"/>
          <p14:tracePt t="92797" x="6340475" y="3884613"/>
          <p14:tracePt t="92805" x="6357938" y="3884613"/>
          <p14:tracePt t="92813" x="6375400" y="3884613"/>
          <p14:tracePt t="92829" x="6438900" y="3884613"/>
          <p14:tracePt t="92846" x="6527800" y="3884613"/>
          <p14:tracePt t="92862" x="6608763" y="3884613"/>
          <p14:tracePt t="92878" x="6732588" y="3884613"/>
          <p14:tracePt t="92895" x="6875463" y="3894138"/>
          <p14:tracePt t="92912" x="7143750" y="3929063"/>
          <p14:tracePt t="92929" x="7367588" y="3965575"/>
          <p14:tracePt t="92946" x="7616825" y="4000500"/>
          <p14:tracePt t="92962" x="7875588" y="4000500"/>
          <p14:tracePt t="92979" x="8054975" y="4000500"/>
          <p14:tracePt t="92995" x="8180388" y="4000500"/>
          <p14:tracePt t="93012" x="8286750" y="4000500"/>
          <p14:tracePt t="93014" x="8296275" y="4000500"/>
          <p14:tracePt t="93029" x="8340725" y="4000500"/>
          <p14:tracePt t="93062" x="8348663" y="4000500"/>
          <p14:tracePt t="93125" x="8358188" y="4000500"/>
          <p14:tracePt t="93141" x="8375650" y="4000500"/>
          <p14:tracePt t="93165" x="8394700" y="4000500"/>
          <p14:tracePt t="93349" x="8402638" y="4000500"/>
          <p14:tracePt t="93357" x="8402638" y="3990975"/>
          <p14:tracePt t="93365" x="8412163" y="3965575"/>
          <p14:tracePt t="93381" x="8412163" y="3929063"/>
          <p14:tracePt t="93395" x="8412163" y="3902075"/>
          <p14:tracePt t="93412" x="8412163" y="3857625"/>
          <p14:tracePt t="93429" x="8412163" y="3751263"/>
          <p14:tracePt t="93446" x="8412163" y="3670300"/>
          <p14:tracePt t="93462" x="8412163" y="3625850"/>
          <p14:tracePt t="93478" x="8412163" y="3581400"/>
          <p14:tracePt t="93495" x="8412163" y="3562350"/>
          <p14:tracePt t="93512" x="8412163" y="3517900"/>
          <p14:tracePt t="93529" x="8412163" y="3500438"/>
          <p14:tracePt t="93545" x="8412163" y="3455988"/>
          <p14:tracePt t="93562" x="8412163" y="3411538"/>
          <p14:tracePt t="93579" x="8402638" y="3384550"/>
          <p14:tracePt t="93595" x="8402638" y="3367088"/>
          <p14:tracePt t="93612" x="8402638" y="3357563"/>
          <p14:tracePt t="93629" x="8394700" y="3340100"/>
          <p14:tracePt t="93646" x="8394700" y="3313113"/>
          <p14:tracePt t="93662" x="8394700" y="3303588"/>
          <p14:tracePt t="93679" x="8394700" y="3295650"/>
          <p14:tracePt t="93712" x="8394700" y="3286125"/>
          <p14:tracePt t="93729" x="8375650" y="3251200"/>
          <p14:tracePt t="93745" x="8367713" y="3241675"/>
          <p14:tracePt t="93762" x="8358188" y="3232150"/>
          <p14:tracePt t="93779" x="8313738" y="3187700"/>
          <p14:tracePt t="93795" x="8269288" y="3179763"/>
          <p14:tracePt t="93812" x="8205788" y="3170238"/>
          <p14:tracePt t="93829" x="8126413" y="3170238"/>
          <p14:tracePt t="93846" x="7974013" y="3152775"/>
          <p14:tracePt t="93862" x="7813675" y="3152775"/>
          <p14:tracePt t="93879" x="7643813" y="3152775"/>
          <p14:tracePt t="93895" x="7429500" y="3152775"/>
          <p14:tracePt t="93912" x="7224713" y="3197225"/>
          <p14:tracePt t="93929" x="7089775" y="3232150"/>
          <p14:tracePt t="93945" x="6929438" y="3276600"/>
          <p14:tracePt t="93962" x="6759575" y="3295650"/>
          <p14:tracePt t="93979" x="6643688" y="3313113"/>
          <p14:tracePt t="93995" x="6537325" y="3313113"/>
          <p14:tracePt t="94012" x="6456363" y="3313113"/>
          <p14:tracePt t="94014" x="6446838" y="3313113"/>
          <p14:tracePt t="94029" x="6402388" y="3313113"/>
          <p14:tracePt t="94046" x="6384925" y="3313113"/>
          <p14:tracePt t="94063" x="6340475" y="3313113"/>
          <p14:tracePt t="94197" x="6330950" y="3313113"/>
          <p14:tracePt t="94229" x="6303963" y="3322638"/>
          <p14:tracePt t="94237" x="6303963" y="3330575"/>
          <p14:tracePt t="94246" x="6303963" y="3340100"/>
          <p14:tracePt t="94262" x="6303963" y="3357563"/>
          <p14:tracePt t="94279" x="6303963" y="3394075"/>
          <p14:tracePt t="94295" x="6303963" y="3438525"/>
          <p14:tracePt t="94312" x="6313488" y="3473450"/>
          <p14:tracePt t="94329" x="6313488" y="3517900"/>
          <p14:tracePt t="94345" x="6313488" y="3562350"/>
          <p14:tracePt t="94362" x="6330950" y="3616325"/>
          <p14:tracePt t="94379" x="6330950" y="3679825"/>
          <p14:tracePt t="94395" x="6348413" y="3741738"/>
          <p14:tracePt t="94412" x="6348413" y="3813175"/>
          <p14:tracePt t="94429" x="6348413" y="3867150"/>
          <p14:tracePt t="94445" x="6348413" y="3884613"/>
          <p14:tracePt t="94501" x="6357938" y="3894138"/>
          <p14:tracePt t="94510" x="6357938" y="3911600"/>
          <p14:tracePt t="94517" x="6367463" y="3919538"/>
          <p14:tracePt t="94533" x="6394450" y="3946525"/>
          <p14:tracePt t="94545" x="6402388" y="3956050"/>
          <p14:tracePt t="94562" x="6411913" y="3973513"/>
          <p14:tracePt t="94579" x="6465888" y="4000500"/>
          <p14:tracePt t="94595" x="6518275" y="4017963"/>
          <p14:tracePt t="94612" x="6562725" y="4017963"/>
          <p14:tracePt t="94629" x="6634163" y="4044950"/>
          <p14:tracePt t="94646" x="6840538" y="4054475"/>
          <p14:tracePt t="94662" x="7010400" y="4054475"/>
          <p14:tracePt t="94679" x="7205663" y="4054475"/>
          <p14:tracePt t="94695" x="7348538" y="4054475"/>
          <p14:tracePt t="94712" x="7545388" y="4054475"/>
          <p14:tracePt t="94728" x="7715250" y="4054475"/>
          <p14:tracePt t="94745" x="7885113" y="4054475"/>
          <p14:tracePt t="94762" x="8037513" y="4054475"/>
          <p14:tracePt t="94779" x="8205788" y="4054475"/>
          <p14:tracePt t="94795" x="8313738" y="4054475"/>
          <p14:tracePt t="94812" x="8375650" y="4054475"/>
          <p14:tracePt t="94829" x="8394700" y="4054475"/>
          <p14:tracePt t="94925" x="8402638" y="4054475"/>
          <p14:tracePt t="94933" x="8429625" y="4044950"/>
          <p14:tracePt t="94949" x="8429625" y="4037013"/>
          <p14:tracePt t="94962" x="8429625" y="4000500"/>
          <p14:tracePt t="94979" x="8429625" y="3983038"/>
          <p14:tracePt t="94995" x="8429625" y="3919538"/>
          <p14:tracePt t="95012" x="8429625" y="3857625"/>
          <p14:tracePt t="95014" x="8429625" y="3822700"/>
          <p14:tracePt t="95029" x="8420100" y="3741738"/>
          <p14:tracePt t="95046" x="8394700" y="3652838"/>
          <p14:tracePt t="95063" x="8367713" y="3589338"/>
          <p14:tracePt t="95078" x="8358188" y="3509963"/>
          <p14:tracePt t="95095" x="8340725" y="3446463"/>
          <p14:tracePt t="95112" x="8331200" y="3429000"/>
          <p14:tracePt t="95129" x="8323263" y="3384550"/>
          <p14:tracePt t="95145" x="8313738" y="3375025"/>
          <p14:tracePt t="95162" x="8296275" y="3330575"/>
          <p14:tracePt t="95195" x="8296275" y="3322638"/>
          <p14:tracePt t="95213" x="8286750" y="3295650"/>
          <p14:tracePt t="95228" x="8277225" y="3268663"/>
          <p14:tracePt t="95262" x="8269288" y="3251200"/>
          <p14:tracePt t="95269" x="8242300" y="3232150"/>
          <p14:tracePt t="95301" x="8232775" y="3232150"/>
          <p14:tracePt t="95317" x="8205788" y="3232150"/>
          <p14:tracePt t="95325" x="8197850" y="3224213"/>
          <p14:tracePt t="95333" x="8188325" y="3214688"/>
          <p14:tracePt t="95357" x="8161338" y="3205163"/>
          <p14:tracePt t="95365" x="8153400" y="3205163"/>
          <p14:tracePt t="95378" x="8143875" y="3205163"/>
          <p14:tracePt t="95395" x="8099425" y="3187700"/>
          <p14:tracePt t="95412" x="8054975" y="3179763"/>
          <p14:tracePt t="95429" x="8018463" y="3179763"/>
          <p14:tracePt t="95446" x="7920038" y="3179763"/>
          <p14:tracePt t="95462" x="7848600" y="3179763"/>
          <p14:tracePt t="95479" x="7705725" y="3179763"/>
          <p14:tracePt t="95495" x="7500938" y="3143250"/>
          <p14:tracePt t="95512" x="7259638" y="3143250"/>
          <p14:tracePt t="95529" x="7000875" y="3143250"/>
          <p14:tracePt t="95545" x="6848475" y="3143250"/>
          <p14:tracePt t="95562" x="6680200" y="3143250"/>
          <p14:tracePt t="95579" x="6554788" y="3143250"/>
          <p14:tracePt t="95595" x="6446838" y="3143250"/>
          <p14:tracePt t="95612" x="6375400" y="3143250"/>
          <p14:tracePt t="95629" x="6296025" y="3152775"/>
          <p14:tracePt t="95645" x="6251575" y="3160713"/>
          <p14:tracePt t="95662" x="6205538" y="3170238"/>
          <p14:tracePt t="95679" x="6188075" y="3170238"/>
          <p14:tracePt t="95712" x="6180138" y="3179763"/>
          <p14:tracePt t="95729" x="6170613" y="3197225"/>
          <p14:tracePt t="95745" x="6161088" y="3205163"/>
          <p14:tracePt t="95765" x="6153150" y="3214688"/>
          <p14:tracePt t="95781" x="6143625" y="3224213"/>
          <p14:tracePt t="95805" x="6143625" y="3232150"/>
          <p14:tracePt t="95813" x="6143625" y="3259138"/>
          <p14:tracePt t="95830" x="6143625" y="3268663"/>
          <p14:tracePt t="95845" x="6143625" y="3286125"/>
          <p14:tracePt t="95862" x="6143625" y="3303588"/>
          <p14:tracePt t="95895" x="6143625" y="3340100"/>
          <p14:tracePt t="95912" x="6143625" y="3357563"/>
          <p14:tracePt t="95928" x="6153150" y="3419475"/>
          <p14:tracePt t="95945" x="6161088" y="3465513"/>
          <p14:tracePt t="95962" x="6205538" y="3544888"/>
          <p14:tracePt t="95978" x="6205538" y="3616325"/>
          <p14:tracePt t="95995" x="6205538" y="3679825"/>
          <p14:tracePt t="96012" x="6205538" y="3741738"/>
          <p14:tracePt t="96014" x="6205538" y="3759200"/>
          <p14:tracePt t="96029" x="6205538" y="3776663"/>
          <p14:tracePt t="96045" x="6205538" y="3786188"/>
          <p14:tracePt t="96063" x="6215063" y="3795713"/>
          <p14:tracePt t="96109" x="6224588" y="3830638"/>
          <p14:tracePt t="96125" x="6251575" y="3840163"/>
          <p14:tracePt t="96133" x="6259513" y="3848100"/>
          <p14:tracePt t="96149" x="6269038" y="3857625"/>
          <p14:tracePt t="96162" x="6286500" y="3884613"/>
          <p14:tracePt t="96181" x="6296025" y="3894138"/>
          <p14:tracePt t="96205" x="6303963" y="3902075"/>
          <p14:tracePt t="96245" x="6313488" y="3902075"/>
          <p14:tracePt t="96253" x="6323013" y="3902075"/>
          <p14:tracePt t="96263" x="6348413" y="3902075"/>
          <p14:tracePt t="96279" x="6411913" y="3919538"/>
          <p14:tracePt t="96295" x="6483350" y="3919538"/>
          <p14:tracePt t="96312" x="6562725" y="3919538"/>
          <p14:tracePt t="96328" x="6688138" y="3919538"/>
          <p14:tracePt t="96345" x="6875463" y="3919538"/>
          <p14:tracePt t="96362" x="7116763" y="3919538"/>
          <p14:tracePt t="96378" x="7385050" y="3919538"/>
          <p14:tracePt t="96395" x="7599363" y="3919538"/>
          <p14:tracePt t="96412" x="7769225" y="3919538"/>
          <p14:tracePt t="96429" x="7920038" y="3919538"/>
          <p14:tracePt t="96446" x="8027988" y="3919538"/>
          <p14:tracePt t="96463" x="8089900" y="3919538"/>
          <p14:tracePt t="96479" x="8108950" y="3919538"/>
          <p14:tracePt t="96495" x="8153400" y="3919538"/>
          <p14:tracePt t="96512" x="8180388" y="3919538"/>
          <p14:tracePt t="96528" x="8205788" y="3911600"/>
          <p14:tracePt t="96545" x="8215313" y="3911600"/>
          <p14:tracePt t="96597" x="8232775" y="3911600"/>
          <p14:tracePt t="96605" x="8242300" y="3902075"/>
          <p14:tracePt t="96613" x="8259763" y="3884613"/>
          <p14:tracePt t="96630" x="8269288" y="3875088"/>
          <p14:tracePt t="96662" x="8286750" y="3848100"/>
          <p14:tracePt t="96678" x="8286750" y="3840163"/>
          <p14:tracePt t="96685" x="8286750" y="3822700"/>
          <p14:tracePt t="96701" x="8286750" y="3776663"/>
          <p14:tracePt t="96712" x="8286750" y="3768725"/>
          <p14:tracePt t="96728" x="8286750" y="3724275"/>
          <p14:tracePt t="96745" x="8286750" y="3679825"/>
          <p14:tracePt t="96762" x="8286750" y="3616325"/>
          <p14:tracePt t="96778" x="8286750" y="3589338"/>
          <p14:tracePt t="96795" x="8286750" y="3554413"/>
          <p14:tracePt t="96812" x="8296275" y="3527425"/>
          <p14:tracePt t="96829" x="8304213" y="3500438"/>
          <p14:tracePt t="96845" x="8313738" y="3490913"/>
          <p14:tracePt t="96869" x="8313738" y="3473450"/>
          <p14:tracePt t="96893" x="8323263" y="3465513"/>
          <p14:tracePt t="96917" x="8348663" y="3455988"/>
          <p14:tracePt t="97093" x="8348663" y="3446463"/>
          <p14:tracePt t="97117" x="8323263" y="3465513"/>
          <p14:tracePt t="97133" x="8323263" y="3473450"/>
          <p14:tracePt t="97141" x="8323263" y="3482975"/>
          <p14:tracePt t="97149" x="8323263" y="3500438"/>
          <p14:tracePt t="97162" x="8323263" y="3509963"/>
          <p14:tracePt t="97178" x="8323263" y="3554413"/>
          <p14:tracePt t="97195" x="8313738" y="3598863"/>
          <p14:tracePt t="97212" x="8296275" y="3670300"/>
          <p14:tracePt t="97229" x="8286750" y="3803650"/>
          <p14:tracePt t="97246" x="8205788" y="4062413"/>
          <p14:tracePt t="97262" x="8153400" y="4241800"/>
          <p14:tracePt t="97278" x="8089900" y="4446588"/>
          <p14:tracePt t="97295" x="8072438" y="4625975"/>
          <p14:tracePt t="97312" x="8072438" y="4768850"/>
          <p14:tracePt t="97328" x="8072438" y="4919663"/>
          <p14:tracePt t="97345" x="8037513" y="5072063"/>
          <p14:tracePt t="97362" x="8001000" y="5268913"/>
          <p14:tracePt t="97378" x="7956550" y="5473700"/>
          <p14:tracePt t="97395" x="7867650" y="5634038"/>
          <p14:tracePt t="97412" x="7831138" y="5724525"/>
          <p14:tracePt t="97429" x="7813675" y="5786438"/>
          <p14:tracePt t="97445" x="7813675" y="5830888"/>
          <p14:tracePt t="97462" x="7840663" y="5840413"/>
          <p14:tracePt t="97479" x="7885113" y="5813425"/>
          <p14:tracePt t="97495" x="7885113" y="5795963"/>
          <p14:tracePt t="97677" x="7885113" y="5768975"/>
          <p14:tracePt t="97685" x="7912100" y="5732463"/>
          <p14:tracePt t="97694" x="7947025" y="5732463"/>
          <p14:tracePt t="97712" x="7983538" y="5705475"/>
          <p14:tracePt t="97728" x="7991475" y="5697538"/>
          <p14:tracePt t="97745" x="8001000" y="5688013"/>
          <p14:tracePt t="97762" x="8001000" y="5680075"/>
          <p14:tracePt t="97779" x="7991475" y="5670550"/>
          <p14:tracePt t="97795" x="7983538" y="5653088"/>
          <p14:tracePt t="97812" x="7947025" y="5626100"/>
          <p14:tracePt t="97828" x="7902575" y="5581650"/>
          <p14:tracePt t="97846" x="7831138" y="5500688"/>
          <p14:tracePt t="97862" x="7786688" y="5473700"/>
          <p14:tracePt t="97878" x="7732713" y="5446713"/>
          <p14:tracePt t="97895" x="7670800" y="5429250"/>
          <p14:tracePt t="97912" x="7608888" y="5419725"/>
          <p14:tracePt t="97929" x="7589838" y="5419725"/>
          <p14:tracePt t="97945" x="7554913" y="5419725"/>
          <p14:tracePt t="97962" x="7510463" y="5411788"/>
          <p14:tracePt t="97979" x="7439025" y="5411788"/>
          <p14:tracePt t="97995" x="7331075" y="5411788"/>
          <p14:tracePt t="98012" x="7180263" y="5411788"/>
          <p14:tracePt t="98014" x="7108825" y="5411788"/>
          <p14:tracePt t="98029" x="7037388" y="5411788"/>
          <p14:tracePt t="98046" x="6875463" y="5411788"/>
          <p14:tracePt t="98062" x="6786563" y="5411788"/>
          <p14:tracePt t="98078" x="6653213" y="5429250"/>
          <p14:tracePt t="98095" x="6572250" y="5456238"/>
          <p14:tracePt t="98112" x="6465888" y="5483225"/>
          <p14:tracePt t="98128" x="6348413" y="5527675"/>
          <p14:tracePt t="98145" x="6188075" y="5554663"/>
          <p14:tracePt t="98162" x="6081713" y="5599113"/>
          <p14:tracePt t="98178" x="5983288" y="5626100"/>
          <p14:tracePt t="98195" x="5919788" y="5634038"/>
          <p14:tracePt t="98212" x="5857875" y="5653088"/>
          <p14:tracePt t="98229" x="5768975" y="5661025"/>
          <p14:tracePt t="98245" x="5661025" y="5680075"/>
          <p14:tracePt t="98262" x="5608638" y="5680075"/>
          <p14:tracePt t="98279" x="5510213" y="5688013"/>
          <p14:tracePt t="98295" x="5411788" y="5724525"/>
          <p14:tracePt t="98312" x="5375275" y="5724525"/>
          <p14:tracePt t="98328" x="5367338" y="5732463"/>
          <p14:tracePt t="98589" x="5357813" y="5741988"/>
          <p14:tracePt t="98597" x="5357813" y="5759450"/>
          <p14:tracePt t="98605" x="5357813" y="5776913"/>
          <p14:tracePt t="98621" x="5357813" y="5786438"/>
          <p14:tracePt t="98653" x="5357813" y="5795963"/>
          <p14:tracePt t="98677" x="5357813" y="5813425"/>
          <p14:tracePt t="98685" x="5357813" y="5822950"/>
          <p14:tracePt t="98701" x="5357813" y="5840413"/>
          <p14:tracePt t="98712" x="5357813" y="5848350"/>
          <p14:tracePt t="98728" x="5357813" y="5867400"/>
          <p14:tracePt t="98749" x="5357813" y="5894388"/>
          <p14:tracePt t="98765" x="5357813" y="5902325"/>
          <p14:tracePt t="98781" x="5357813" y="5919788"/>
          <p14:tracePt t="98795" x="5357813" y="5938838"/>
          <p14:tracePt t="98812" x="5357813" y="5956300"/>
          <p14:tracePt t="98829" x="5357813" y="5983288"/>
          <p14:tracePt t="98846" x="5357813" y="6037263"/>
          <p14:tracePt t="98862" x="5357813" y="6072188"/>
          <p14:tracePt t="98878" x="5357813" y="6108700"/>
          <p14:tracePt t="98895" x="5357813" y="6161088"/>
          <p14:tracePt t="98912" x="5357813" y="6205538"/>
          <p14:tracePt t="98928" x="5357813" y="6251575"/>
          <p14:tracePt t="98945" x="5357813" y="6313488"/>
          <p14:tracePt t="98962" x="5357813" y="6348413"/>
          <p14:tracePt t="98978" x="5357813" y="6394450"/>
          <p14:tracePt t="98995" x="5357813" y="6419850"/>
          <p14:tracePt t="99012" x="5357813" y="6456363"/>
          <p14:tracePt t="99014" x="5357813" y="6465888"/>
          <p14:tracePt t="99029" x="5357813" y="6473825"/>
          <p14:tracePt t="99046" x="5357813" y="6510338"/>
          <p14:tracePt t="99078" x="5357813" y="6527800"/>
          <p14:tracePt t="99301" x="5367338" y="6537325"/>
          <p14:tracePt t="99333" x="5375275" y="6537325"/>
          <p14:tracePt t="99349" x="5402263" y="6537325"/>
          <p14:tracePt t="99357" x="5411788" y="6537325"/>
          <p14:tracePt t="99365" x="5419725" y="6537325"/>
          <p14:tracePt t="99378" x="5456238" y="6537325"/>
          <p14:tracePt t="99395" x="5527675" y="6537325"/>
          <p14:tracePt t="99412" x="5626100" y="6537325"/>
          <p14:tracePt t="99429" x="5751513" y="6537325"/>
          <p14:tracePt t="99445" x="5965825" y="6537325"/>
          <p14:tracePt t="99462" x="6134100" y="6537325"/>
          <p14:tracePt t="99478" x="6348413" y="6537325"/>
          <p14:tracePt t="99495" x="6545263" y="6537325"/>
          <p14:tracePt t="99512" x="6813550" y="6537325"/>
          <p14:tracePt t="99528" x="7116763" y="6537325"/>
          <p14:tracePt t="99545" x="7385050" y="6537325"/>
          <p14:tracePt t="99562" x="7599363" y="6537325"/>
          <p14:tracePt t="99578" x="7796213" y="6537325"/>
          <p14:tracePt t="99595" x="7939088" y="6537325"/>
          <p14:tracePt t="99612" x="8054975" y="6537325"/>
          <p14:tracePt t="99629" x="8180388" y="6537325"/>
          <p14:tracePt t="99645" x="8323263" y="6537325"/>
          <p14:tracePt t="99662" x="8385175" y="6537325"/>
          <p14:tracePt t="99678" x="8429625" y="6537325"/>
          <p14:tracePt t="99695" x="8439150" y="6537325"/>
          <p14:tracePt t="99733" x="8466138" y="6537325"/>
          <p14:tracePt t="99749" x="8474075" y="6537325"/>
          <p14:tracePt t="99762" x="8483600" y="6537325"/>
          <p14:tracePt t="99778" x="8518525" y="6537325"/>
          <p14:tracePt t="99795" x="8537575" y="6537325"/>
          <p14:tracePt t="99812" x="8572500" y="6537325"/>
          <p14:tracePt t="99829" x="8589963" y="6537325"/>
          <p14:tracePt t="99845" x="8643938" y="6537325"/>
          <p14:tracePt t="99862" x="8688388" y="6537325"/>
          <p14:tracePt t="99878" x="8705850" y="6537325"/>
          <p14:tracePt t="99895" x="8732838" y="6537325"/>
          <p14:tracePt t="99912" x="8769350" y="6518275"/>
          <p14:tracePt t="99928" x="8813800" y="6473825"/>
          <p14:tracePt t="99945" x="8894763" y="6438900"/>
          <p14:tracePt t="99962" x="8929688" y="6402388"/>
          <p14:tracePt t="99978" x="8966200" y="6375400"/>
          <p14:tracePt t="99995" x="8974138" y="6357938"/>
          <p14:tracePt t="100012" x="8983663" y="6348413"/>
          <p14:tracePt t="100014" x="8991600" y="6330950"/>
          <p14:tracePt t="100030" x="9018588" y="6313488"/>
          <p14:tracePt t="100046" x="9045575" y="6286500"/>
          <p14:tracePt t="100062" x="9063038" y="6251575"/>
          <p14:tracePt t="100078" x="9082088" y="6188075"/>
          <p14:tracePt t="100095" x="9117013" y="6126163"/>
          <p14:tracePt t="100112" x="9144000" y="6037263"/>
          <p14:tracePt t="100128" x="9170988" y="5919788"/>
          <p14:tracePt t="100145" x="9170988" y="5857875"/>
          <p14:tracePt t="100162" x="9188450" y="5803900"/>
          <p14:tracePt t="100178" x="9188450" y="5786438"/>
          <p14:tracePt t="100212" x="9180513" y="5768975"/>
          <p14:tracePt t="100237" x="9170988" y="5741988"/>
          <p14:tracePt t="100269" x="9161463" y="5732463"/>
          <p14:tracePt t="100278" x="9153525" y="5724525"/>
          <p14:tracePt t="100285" x="9126538" y="5715000"/>
          <p14:tracePt t="100295" x="9117013" y="5715000"/>
          <p14:tracePt t="100312" x="9045575" y="5670550"/>
          <p14:tracePt t="100328" x="8894763" y="5661025"/>
          <p14:tracePt t="100345" x="8626475" y="5643563"/>
          <p14:tracePt t="100362" x="8340725" y="5643563"/>
          <p14:tracePt t="100378" x="8037513" y="5643563"/>
          <p14:tracePt t="100395" x="7697788" y="5643563"/>
          <p14:tracePt t="100412" x="7412038" y="5643563"/>
          <p14:tracePt t="100428" x="7081838" y="5643563"/>
          <p14:tracePt t="100445" x="6670675" y="5643563"/>
          <p14:tracePt t="100462" x="6375400" y="5688013"/>
          <p14:tracePt t="100478" x="6205538" y="5705475"/>
          <p14:tracePt t="100495" x="6000750" y="5732463"/>
          <p14:tracePt t="100512" x="5848350" y="5768975"/>
          <p14:tracePt t="100528" x="5741988" y="5786438"/>
          <p14:tracePt t="100545" x="5634038" y="5795963"/>
          <p14:tracePt t="100562" x="5608638" y="5795963"/>
          <p14:tracePt t="100578" x="5572125" y="5795963"/>
          <p14:tracePt t="100595" x="5554663" y="5795963"/>
          <p14:tracePt t="100612" x="5537200" y="5795963"/>
          <p14:tracePt t="100628" x="5510213" y="5795963"/>
          <p14:tracePt t="100645" x="5438775" y="5830888"/>
          <p14:tracePt t="100662" x="5411788" y="5830888"/>
          <p14:tracePt t="100695" x="5394325" y="5830888"/>
          <p14:tracePt t="100837" x="5384800" y="5848350"/>
          <p14:tracePt t="100845" x="5384800" y="5857875"/>
          <p14:tracePt t="100853" x="5384800" y="5875338"/>
          <p14:tracePt t="100863" x="5384800" y="5902325"/>
          <p14:tracePt t="100878" x="5384800" y="5956300"/>
          <p14:tracePt t="100895" x="5384800" y="6072188"/>
          <p14:tracePt t="100912" x="5384800" y="6143625"/>
          <p14:tracePt t="100928" x="5384800" y="6269038"/>
          <p14:tracePt t="100945" x="5384800" y="6375400"/>
          <p14:tracePt t="100962" x="5375275" y="6500813"/>
          <p14:tracePt t="100978" x="5340350" y="6589713"/>
          <p14:tracePt t="100995" x="5340350" y="6626225"/>
          <p14:tracePt t="101012" x="5330825" y="6634163"/>
          <p14:tracePt t="101141" x="5330825" y="6643688"/>
          <p14:tracePt t="101157" x="5340350" y="6643688"/>
          <p14:tracePt t="101165" x="5357813" y="6643688"/>
          <p14:tracePt t="101178" x="5384800" y="6643688"/>
          <p14:tracePt t="101195" x="5465763" y="6643688"/>
          <p14:tracePt t="101212" x="5537200" y="6616700"/>
          <p14:tracePt t="101229" x="5653088" y="6589713"/>
          <p14:tracePt t="101246" x="5751513" y="6572250"/>
          <p14:tracePt t="101262" x="5795963" y="6562725"/>
          <p14:tracePt t="101278" x="5894388" y="6562725"/>
          <p14:tracePt t="101295" x="5983288" y="6562725"/>
          <p14:tracePt t="101312" x="6153150" y="6562725"/>
          <p14:tracePt t="101328" x="6510338" y="6589713"/>
          <p14:tracePt t="101345" x="6938963" y="6589713"/>
          <p14:tracePt t="101362" x="7385050" y="6589713"/>
          <p14:tracePt t="101378" x="7813675" y="6589713"/>
          <p14:tracePt t="101395" x="8170863" y="6589713"/>
          <p14:tracePt t="101411" x="8439150" y="6562725"/>
          <p14:tracePt t="101429" x="8634413" y="6510338"/>
          <p14:tracePt t="101445" x="8831263" y="6456363"/>
          <p14:tracePt t="101462" x="8894763" y="6456363"/>
          <p14:tracePt t="101478" x="8956675" y="6456363"/>
          <p14:tracePt t="101495" x="9001125" y="6456363"/>
          <p14:tracePt t="101512" x="9037638" y="6456363"/>
          <p14:tracePt t="101549" x="9045575" y="6438900"/>
          <p14:tracePt t="103525" x="9045575" y="6411913"/>
          <p14:tracePt t="103533" x="9045575" y="6402388"/>
          <p14:tracePt t="103669" x="9037638" y="6402388"/>
          <p14:tracePt t="103725" x="9063038" y="6357938"/>
          <p14:tracePt t="103741" x="9099550" y="6348413"/>
          <p14:tracePt t="103749" x="9126538" y="6348413"/>
          <p14:tracePt t="103761" x="9134475" y="6340475"/>
          <p14:tracePt t="103778" x="9180513" y="6296025"/>
          <p14:tracePt t="103795" x="9188450" y="6251575"/>
          <p14:tracePt t="103811" x="9232900" y="6153150"/>
          <p14:tracePt t="103828" x="9232900" y="6108700"/>
          <p14:tracePt t="103845" x="9232900" y="6027738"/>
          <p14:tracePt t="103862" x="9232900" y="5902325"/>
          <p14:tracePt t="103878" x="9232900" y="5840413"/>
          <p14:tracePt t="103895" x="9224963" y="5776913"/>
          <p14:tracePt t="103911" x="9215438" y="5741988"/>
          <p14:tracePt t="103928" x="9205913" y="5715000"/>
          <p14:tracePt t="103945" x="9161463" y="5670550"/>
          <p14:tracePt t="103961" x="9126538" y="5653088"/>
          <p14:tracePt t="103978" x="9063038" y="5626100"/>
          <p14:tracePt t="103995" x="9018588" y="5599113"/>
          <p14:tracePt t="104011" x="8991600" y="5589588"/>
          <p14:tracePt t="104014" x="8983663" y="5589588"/>
          <p14:tracePt t="104028" x="8947150" y="5581650"/>
          <p14:tracePt t="104046" x="8912225" y="5572125"/>
          <p14:tracePt t="104062" x="8831263" y="5572125"/>
          <p14:tracePt t="104078" x="8688388" y="5554663"/>
          <p14:tracePt t="104095" x="8510588" y="5537200"/>
          <p14:tracePt t="104111" x="8385175" y="5537200"/>
          <p14:tracePt t="104128" x="8215313" y="5537200"/>
          <p14:tracePt t="104145" x="8108950" y="5537200"/>
          <p14:tracePt t="104161" x="8045450" y="5537200"/>
          <p14:tracePt t="104178" x="8027988" y="5537200"/>
          <p14:tracePt t="104195" x="7991475" y="5554663"/>
          <p14:tracePt t="104211" x="7966075" y="5562600"/>
          <p14:tracePt t="104228" x="7947025" y="5581650"/>
          <p14:tracePt t="104245" x="7912100" y="5608638"/>
          <p14:tracePt t="104262" x="7867650" y="5643563"/>
          <p14:tracePt t="104278" x="7840663" y="5661025"/>
          <p14:tracePt t="104295" x="7804150" y="5680075"/>
          <p14:tracePt t="104311" x="7769225" y="5697538"/>
          <p14:tracePt t="104328" x="7751763" y="5715000"/>
          <p14:tracePt t="104345" x="7751763" y="5724525"/>
          <p14:tracePt t="104361" x="7751763" y="5759450"/>
          <p14:tracePt t="104378" x="7751763" y="5776913"/>
          <p14:tracePt t="104395" x="7751763" y="5803900"/>
          <p14:tracePt t="104412" x="7751763" y="5830888"/>
          <p14:tracePt t="104429" x="7751763" y="5848350"/>
          <p14:tracePt t="104446" x="7751763" y="5857875"/>
          <p14:tracePt t="104462" x="7751763" y="5894388"/>
          <p14:tracePt t="104478" x="7751763" y="5919788"/>
          <p14:tracePt t="104494" x="7759700" y="5946775"/>
          <p14:tracePt t="104511" x="7777163" y="5973763"/>
          <p14:tracePt t="104528" x="7786688" y="5991225"/>
          <p14:tracePt t="104545" x="7786688" y="6018213"/>
          <p14:tracePt t="104561" x="7786688" y="6027738"/>
          <p14:tracePt t="104578" x="7804150" y="6045200"/>
          <p14:tracePt t="104595" x="7831138" y="6099175"/>
          <p14:tracePt t="104612" x="7840663" y="6134100"/>
          <p14:tracePt t="104628" x="7858125" y="6161088"/>
          <p14:tracePt t="104645" x="7875588" y="6197600"/>
          <p14:tracePt t="104661" x="7885113" y="6215063"/>
          <p14:tracePt t="104678" x="7902575" y="6269038"/>
          <p14:tracePt t="104695" x="7939088" y="6313488"/>
          <p14:tracePt t="104711" x="7974013" y="6340475"/>
          <p14:tracePt t="104728" x="8010525" y="6367463"/>
          <p14:tracePt t="104745" x="8027988" y="6375400"/>
          <p14:tracePt t="104761" x="8045450" y="6394450"/>
          <p14:tracePt t="104778" x="8081963" y="6402388"/>
          <p14:tracePt t="104795" x="8161338" y="6429375"/>
          <p14:tracePt t="104812" x="8215313" y="6446838"/>
          <p14:tracePt t="104829" x="8277225" y="6446838"/>
          <p14:tracePt t="104845" x="8375650" y="6446838"/>
          <p14:tracePt t="104862" x="8447088" y="6446838"/>
          <p14:tracePt t="104878" x="8510588" y="6446838"/>
          <p14:tracePt t="104895" x="8572500" y="6429375"/>
          <p14:tracePt t="104911" x="8626475" y="6402388"/>
          <p14:tracePt t="104928" x="8653463" y="6402388"/>
          <p14:tracePt t="104945" x="8688388" y="6367463"/>
          <p14:tracePt t="104962" x="8724900" y="6357938"/>
          <p14:tracePt t="104978" x="8759825" y="6340475"/>
          <p14:tracePt t="104995" x="8769350" y="6330950"/>
          <p14:tracePt t="105012" x="8796338" y="6313488"/>
          <p14:tracePt t="105014" x="8804275" y="6303963"/>
          <p14:tracePt t="105030" x="8813800" y="6296025"/>
          <p14:tracePt t="105046" x="8831263" y="6269038"/>
          <p14:tracePt t="105062" x="8840788" y="6259513"/>
          <p14:tracePt t="105079" x="8858250" y="6215063"/>
          <p14:tracePt t="105096" x="8875713" y="6197600"/>
          <p14:tracePt t="105112" x="8885238" y="6153150"/>
          <p14:tracePt t="105128" x="8885238" y="6108700"/>
          <p14:tracePt t="105145" x="8885238" y="6062663"/>
          <p14:tracePt t="105162" x="8885238" y="6027738"/>
          <p14:tracePt t="105178" x="8885238" y="5983288"/>
          <p14:tracePt t="105195" x="8867775" y="5902325"/>
          <p14:tracePt t="105212" x="8858250" y="5875338"/>
          <p14:tracePt t="105228" x="8823325" y="5830888"/>
          <p14:tracePt t="105229" x="8796338" y="5803900"/>
          <p14:tracePt t="105246" x="8769350" y="5786438"/>
          <p14:tracePt t="105262" x="8697913" y="5741988"/>
          <p14:tracePt t="105278" x="8626475" y="5732463"/>
          <p14:tracePt t="105295" x="8562975" y="5715000"/>
          <p14:tracePt t="105311" x="8466138" y="5715000"/>
          <p14:tracePt t="105329" x="8375650" y="5705475"/>
          <p14:tracePt t="105345" x="8313738" y="5705475"/>
          <p14:tracePt t="105362" x="8251825" y="5705475"/>
          <p14:tracePt t="105378" x="8180388" y="5705475"/>
          <p14:tracePt t="105395" x="8134350" y="5705475"/>
          <p14:tracePt t="105411" x="8089900" y="5705475"/>
          <p14:tracePt t="105428" x="8062913" y="5705475"/>
          <p14:tracePt t="105445" x="8054975" y="5705475"/>
          <p14:tracePt t="105462" x="8027988" y="5705475"/>
          <p14:tracePt t="105478" x="8018463" y="5705475"/>
          <p14:tracePt t="105495" x="8001000" y="5705475"/>
          <p14:tracePt t="105511" x="7983538" y="5724525"/>
          <p14:tracePt t="105528" x="7956550" y="5759450"/>
          <p14:tracePt t="105545" x="7956550" y="5786438"/>
          <p14:tracePt t="105562" x="7947025" y="5795963"/>
          <p14:tracePt t="105578" x="7947025" y="5803900"/>
          <p14:tracePt t="105595" x="7947025" y="5830888"/>
          <p14:tracePt t="105611" x="7947025" y="5848350"/>
          <p14:tracePt t="105628" x="7956550" y="5884863"/>
          <p14:tracePt t="105645" x="7956550" y="5902325"/>
          <p14:tracePt t="105662" x="7966075" y="5929313"/>
          <p14:tracePt t="105678" x="7974013" y="5956300"/>
          <p14:tracePt t="105694" x="7983538" y="5983288"/>
          <p14:tracePt t="105711" x="8010525" y="6037263"/>
          <p14:tracePt t="105728" x="8010525" y="6045200"/>
          <p14:tracePt t="105745" x="8018463" y="6062663"/>
          <p14:tracePt t="105761" x="8018463" y="6072188"/>
          <p14:tracePt t="105778" x="8027988" y="6108700"/>
          <p14:tracePt t="105795" x="8054975" y="6143625"/>
          <p14:tracePt t="105811" x="8081963" y="6170613"/>
          <p14:tracePt t="105828" x="8089900" y="6188075"/>
          <p14:tracePt t="105845" x="8126413" y="6215063"/>
          <p14:tracePt t="105862" x="8134350" y="6224588"/>
          <p14:tracePt t="105878" x="8153400" y="6242050"/>
          <p14:tracePt t="105895" x="8197850" y="6276975"/>
          <p14:tracePt t="105911" x="8232775" y="6296025"/>
          <p14:tracePt t="105928" x="8251825" y="6313488"/>
          <p14:tracePt t="105961" x="8277225" y="6313488"/>
          <p14:tracePt t="105979" x="8286750" y="6313488"/>
          <p14:tracePt t="105995" x="8304213" y="6313488"/>
          <p14:tracePt t="106011" x="8340725" y="6313488"/>
          <p14:tracePt t="106028" x="8358188" y="6313488"/>
          <p14:tracePt t="106030" x="8394700" y="6313488"/>
          <p14:tracePt t="106045" x="8412163" y="6313488"/>
          <p14:tracePt t="106062" x="8456613" y="6313488"/>
          <p14:tracePt t="106079" x="8501063" y="6313488"/>
          <p14:tracePt t="106095" x="8545513" y="6313488"/>
          <p14:tracePt t="106112" x="8582025" y="6303963"/>
          <p14:tracePt t="106128" x="8626475" y="6286500"/>
          <p14:tracePt t="106145" x="8634413" y="6276975"/>
          <p14:tracePt t="106161" x="8688388" y="6251575"/>
          <p14:tracePt t="106178" x="8697913" y="6232525"/>
          <p14:tracePt t="106195" x="8705850" y="6224588"/>
          <p14:tracePt t="106211" x="8724900" y="6197600"/>
          <p14:tracePt t="106228" x="8751888" y="6180138"/>
          <p14:tracePt t="106245" x="8777288" y="6143625"/>
          <p14:tracePt t="106262" x="8786813" y="6126163"/>
          <p14:tracePt t="106278" x="8804275" y="6108700"/>
          <p14:tracePt t="106295" x="8804275" y="6072188"/>
          <p14:tracePt t="106311" x="8813800" y="6054725"/>
          <p14:tracePt t="106328" x="8813800" y="6010275"/>
          <p14:tracePt t="106345" x="8813800" y="5965825"/>
          <p14:tracePt t="106361" x="8813800" y="5902325"/>
          <p14:tracePt t="106378" x="8804275" y="5857875"/>
          <p14:tracePt t="106395" x="8769350" y="5822950"/>
          <p14:tracePt t="106411" x="8688388" y="5786438"/>
          <p14:tracePt t="106428" x="8582025" y="5768975"/>
          <p14:tracePt t="106445" x="8429625" y="5759450"/>
          <p14:tracePt t="106462" x="8358188" y="5741988"/>
          <p14:tracePt t="106478" x="8269288" y="5741988"/>
          <p14:tracePt t="106495" x="8188325" y="5741988"/>
          <p14:tracePt t="106511" x="8108950" y="5741988"/>
          <p14:tracePt t="106528" x="8037513" y="5741988"/>
          <p14:tracePt t="106545" x="7991475" y="5741988"/>
          <p14:tracePt t="106561" x="7956550" y="5741988"/>
          <p14:tracePt t="106578" x="7939088" y="5759450"/>
          <p14:tracePt t="106595" x="7929563" y="5768975"/>
          <p14:tracePt t="106611" x="7912100" y="5786438"/>
          <p14:tracePt t="106628" x="7885113" y="5803900"/>
          <p14:tracePt t="106645" x="7885113" y="5857875"/>
          <p14:tracePt t="106662" x="7885113" y="5884863"/>
          <p14:tracePt t="106678" x="7885113" y="5911850"/>
          <p14:tracePt t="106695" x="7885113" y="5919788"/>
          <p14:tracePt t="106711" x="7885113" y="5929313"/>
          <p14:tracePt t="106745" x="7885113" y="5946775"/>
          <p14:tracePt t="107565" x="7848600" y="5946775"/>
          <p14:tracePt t="107573" x="7751763" y="5902325"/>
          <p14:tracePt t="107581" x="7680325" y="5894388"/>
          <p14:tracePt t="107594" x="7581900" y="5875338"/>
          <p14:tracePt t="107611" x="7394575" y="5803900"/>
          <p14:tracePt t="107629" x="7269163" y="5795963"/>
          <p14:tracePt t="107645" x="7205663" y="5795963"/>
          <p14:tracePt t="107661" x="7180263" y="5776913"/>
          <p14:tracePt t="107701" x="7170738" y="5768975"/>
          <p14:tracePt t="107709" x="7161213" y="5759450"/>
          <p14:tracePt t="107717" x="7134225" y="5751513"/>
          <p14:tracePt t="107733" x="7099300" y="5732463"/>
          <p14:tracePt t="107744" x="7072313" y="5732463"/>
          <p14:tracePt t="107761" x="6983413" y="5732463"/>
          <p14:tracePt t="107778" x="6902450" y="5724525"/>
          <p14:tracePt t="107794" x="6840538" y="5705475"/>
          <p14:tracePt t="107811" x="6680200" y="5705475"/>
          <p14:tracePt t="107829" x="6554788" y="5705475"/>
          <p14:tracePt t="107845" x="6411913" y="5705475"/>
          <p14:tracePt t="107862" x="6242050" y="5705475"/>
          <p14:tracePt t="107878" x="6134100" y="5705475"/>
          <p14:tracePt t="107895" x="6045200" y="5705475"/>
          <p14:tracePt t="107911" x="5938838" y="5705475"/>
          <p14:tracePt t="107928" x="5848350" y="5705475"/>
          <p14:tracePt t="107945" x="5741988" y="5705475"/>
          <p14:tracePt t="107961" x="5589588" y="5715000"/>
          <p14:tracePt t="107978" x="5500688" y="5724525"/>
          <p14:tracePt t="107995" x="5367338" y="5768975"/>
          <p14:tracePt t="108011" x="5259388" y="5795963"/>
          <p14:tracePt t="108028" x="5170488" y="5875338"/>
          <p14:tracePt t="108030" x="5160963" y="5875338"/>
          <p14:tracePt t="108045" x="5116513" y="5894388"/>
          <p14:tracePt t="108062" x="5099050" y="5929313"/>
          <p14:tracePt t="108079" x="5054600" y="5983288"/>
          <p14:tracePt t="108095" x="5045075" y="6027738"/>
          <p14:tracePt t="108111" x="5045075" y="6072188"/>
          <p14:tracePt t="108128" x="5045075" y="6134100"/>
          <p14:tracePt t="108145" x="5045075" y="6188075"/>
          <p14:tracePt t="108161" x="5045075" y="6251575"/>
          <p14:tracePt t="108178" x="5054600" y="6286500"/>
          <p14:tracePt t="108195" x="5081588" y="6330950"/>
          <p14:tracePt t="108211" x="5143500" y="6384925"/>
          <p14:tracePt t="108228" x="5187950" y="6419850"/>
          <p14:tracePt t="108244" x="5286375" y="6483350"/>
          <p14:tracePt t="108262" x="5446713" y="6562725"/>
          <p14:tracePt t="108279" x="5545138" y="6608763"/>
          <p14:tracePt t="108294" x="5670550" y="6616700"/>
          <p14:tracePt t="108311" x="5813425" y="6616700"/>
          <p14:tracePt t="108328" x="5983288" y="6616700"/>
          <p14:tracePt t="108345" x="6116638" y="6616700"/>
          <p14:tracePt t="108361" x="6188075" y="6616700"/>
          <p14:tracePt t="108378" x="6276975" y="6616700"/>
          <p14:tracePt t="108394" x="6357938" y="6616700"/>
          <p14:tracePt t="108411" x="6419850" y="6616700"/>
          <p14:tracePt t="108428" x="6491288" y="6616700"/>
          <p14:tracePt t="108445" x="6643688" y="6599238"/>
          <p14:tracePt t="108462" x="6732588" y="6589713"/>
          <p14:tracePt t="108479" x="6848475" y="6572250"/>
          <p14:tracePt t="108495" x="6956425" y="6554788"/>
          <p14:tracePt t="108511" x="7018338" y="6554788"/>
          <p14:tracePt t="108528" x="7081838" y="6537325"/>
          <p14:tracePt t="108544" x="7126288" y="6537325"/>
          <p14:tracePt t="108561" x="7153275" y="6518275"/>
          <p14:tracePt t="108578" x="7161213" y="6518275"/>
          <p14:tracePt t="108595" x="7205663" y="6500813"/>
          <p14:tracePt t="108611" x="7259638" y="6473825"/>
          <p14:tracePt t="108628" x="7304088" y="6465888"/>
          <p14:tracePt t="108645" x="7348538" y="6456363"/>
          <p14:tracePt t="108662" x="7375525" y="6438900"/>
          <p14:tracePt t="108678" x="7385050" y="6429375"/>
          <p14:tracePt t="108695" x="7412038" y="6411913"/>
          <p14:tracePt t="108711" x="7419975" y="6402388"/>
          <p14:tracePt t="108728" x="7446963" y="6394450"/>
          <p14:tracePt t="108745" x="7466013" y="6375400"/>
          <p14:tracePt t="108761" x="7500938" y="6348413"/>
          <p14:tracePt t="108778" x="7510463" y="6340475"/>
          <p14:tracePt t="108795" x="7545388" y="6323013"/>
          <p14:tracePt t="108811" x="7554913" y="6303963"/>
          <p14:tracePt t="108846" x="7581900" y="6286500"/>
          <p14:tracePt t="108862" x="7589838" y="6276975"/>
          <p14:tracePt t="108878" x="7599363" y="6259513"/>
          <p14:tracePt t="108894" x="7608888" y="6251575"/>
          <p14:tracePt t="108911" x="7634288" y="6215063"/>
          <p14:tracePt t="108928" x="7634288" y="6205538"/>
          <p14:tracePt t="108945" x="7634288" y="6188075"/>
          <p14:tracePt t="108961" x="7643813" y="6161088"/>
          <p14:tracePt t="108978" x="7643813" y="6143625"/>
          <p14:tracePt t="108994" x="7643813" y="6134100"/>
          <p14:tracePt t="109011" x="7643813" y="6108700"/>
          <p14:tracePt t="109028" x="7643813" y="6081713"/>
          <p14:tracePt t="109045" x="7634288" y="6054725"/>
          <p14:tracePt t="109062" x="7634288" y="6037263"/>
          <p14:tracePt t="109078" x="7616825" y="6027738"/>
          <p14:tracePt t="109111" x="7608888" y="5991225"/>
          <p14:tracePt t="109141" x="7599363" y="5983288"/>
          <p14:tracePt t="109157" x="7589838" y="5983288"/>
          <p14:tracePt t="109165" x="7581900" y="5965825"/>
          <p14:tracePt t="109178" x="7572375" y="5965825"/>
          <p14:tracePt t="109195" x="7537450" y="5956300"/>
          <p14:tracePt t="109211" x="7491413" y="5938838"/>
          <p14:tracePt t="109228" x="7456488" y="5911850"/>
          <p14:tracePt t="109245" x="7385050" y="5894388"/>
          <p14:tracePt t="109262" x="7348538" y="5857875"/>
          <p14:tracePt t="109278" x="7304088" y="5795963"/>
          <p14:tracePt t="109294" x="7277100" y="5732463"/>
          <p14:tracePt t="109311" x="7269163" y="5634038"/>
          <p14:tracePt t="109328" x="7232650" y="5483225"/>
          <p14:tracePt t="109345" x="7232650" y="5295900"/>
          <p14:tracePt t="109361" x="7232650" y="5072063"/>
          <p14:tracePt t="109378" x="7232650" y="4884738"/>
          <p14:tracePt t="109394" x="7232650" y="4660900"/>
          <p14:tracePt t="109411" x="7232650" y="4491038"/>
          <p14:tracePt t="109428" x="7232650" y="4348163"/>
          <p14:tracePt t="109444" x="7232650" y="4259263"/>
          <p14:tracePt t="109462" x="7232650" y="4125913"/>
          <p14:tracePt t="109478" x="7232650" y="4062413"/>
          <p14:tracePt t="109495" x="7232650" y="4000500"/>
          <p14:tracePt t="109511" x="7232650" y="3946525"/>
          <p14:tracePt t="109528" x="7232650" y="3884613"/>
          <p14:tracePt t="109544" x="7232650" y="3822700"/>
          <p14:tracePt t="109561" x="7224713" y="3759200"/>
          <p14:tracePt t="109578" x="7224713" y="3697288"/>
          <p14:tracePt t="109594" x="7205663" y="3633788"/>
          <p14:tracePt t="109611" x="7197725" y="3571875"/>
          <p14:tracePt t="109628" x="7161213" y="3527425"/>
          <p14:tracePt t="109645" x="7099300" y="3446463"/>
          <p14:tracePt t="109662" x="7062788" y="3411538"/>
          <p14:tracePt t="109678" x="6983413" y="3375025"/>
          <p14:tracePt t="109695" x="6919913" y="3340100"/>
          <p14:tracePt t="109711" x="6840538" y="3322638"/>
          <p14:tracePt t="109728" x="6777038" y="3313113"/>
          <p14:tracePt t="109745" x="6715125" y="3286125"/>
          <p14:tracePt t="109761" x="6634163" y="3268663"/>
          <p14:tracePt t="109778" x="6572250" y="3259138"/>
          <p14:tracePt t="109794" x="6518275" y="3259138"/>
          <p14:tracePt t="109811" x="6483350" y="3259138"/>
          <p14:tracePt t="109828" x="6419850" y="3259138"/>
          <p14:tracePt t="109845" x="6348413" y="3259138"/>
          <p14:tracePt t="109862" x="6276975" y="3259138"/>
          <p14:tracePt t="109878" x="6215063" y="3268663"/>
          <p14:tracePt t="109895" x="6170613" y="3295650"/>
          <p14:tracePt t="109911" x="6153150" y="3313113"/>
          <p14:tracePt t="109928" x="6116638" y="3357563"/>
          <p14:tracePt t="109944" x="6108700" y="3394075"/>
          <p14:tracePt t="109961" x="6108700" y="3419475"/>
          <p14:tracePt t="109978" x="6089650" y="3455988"/>
          <p14:tracePt t="109994" x="6089650" y="3500438"/>
          <p14:tracePt t="110011" x="6089650" y="3544888"/>
          <p14:tracePt t="110028" x="6089650" y="3589338"/>
          <p14:tracePt t="110030" x="6089650" y="3598863"/>
          <p14:tracePt t="110045" x="6089650" y="3616325"/>
          <p14:tracePt t="110062" x="6099175" y="3670300"/>
          <p14:tracePt t="110078" x="6134100" y="3714750"/>
          <p14:tracePt t="110094" x="6143625" y="3759200"/>
          <p14:tracePt t="110111" x="6180138" y="3795713"/>
          <p14:tracePt t="110128" x="6215063" y="3830638"/>
          <p14:tracePt t="110145" x="6251575" y="3867150"/>
          <p14:tracePt t="110161" x="6313488" y="3902075"/>
          <p14:tracePt t="110178" x="6357938" y="3929063"/>
          <p14:tracePt t="110194" x="6394450" y="3965575"/>
          <p14:tracePt t="110211" x="6419850" y="3983038"/>
          <p14:tracePt t="110228" x="6465888" y="3983038"/>
          <p14:tracePt t="110245" x="6545263" y="4017963"/>
          <p14:tracePt t="110261" x="6589713" y="4017963"/>
          <p14:tracePt t="110278" x="6661150" y="4037013"/>
          <p14:tracePt t="110295" x="6724650" y="4037013"/>
          <p14:tracePt t="110311" x="6804025" y="4037013"/>
          <p14:tracePt t="110328" x="6875463" y="4037013"/>
          <p14:tracePt t="110345" x="6956425" y="4037013"/>
          <p14:tracePt t="110361" x="7000875" y="4037013"/>
          <p14:tracePt t="110378" x="7045325" y="4037013"/>
          <p14:tracePt t="110394" x="7089775" y="4037013"/>
          <p14:tracePt t="110411" x="7153275" y="4037013"/>
          <p14:tracePt t="110428" x="7215188" y="4037013"/>
          <p14:tracePt t="110445" x="7277100" y="4037013"/>
          <p14:tracePt t="110461" x="7348538" y="4037013"/>
          <p14:tracePt t="110478" x="7402513" y="4037013"/>
          <p14:tracePt t="110495" x="7446963" y="4037013"/>
          <p14:tracePt t="110511" x="7491413" y="4027488"/>
          <p14:tracePt t="110528" x="7510463" y="4010025"/>
          <p14:tracePt t="110544" x="7562850" y="4000500"/>
          <p14:tracePt t="110561" x="7581900" y="3983038"/>
          <p14:tracePt t="110578" x="7608888" y="3973513"/>
          <p14:tracePt t="110595" x="7626350" y="3956050"/>
          <p14:tracePt t="110611" x="7634288" y="3946525"/>
          <p14:tracePt t="110628" x="7670800" y="3911600"/>
          <p14:tracePt t="110645" x="7680325" y="3902075"/>
          <p14:tracePt t="110662" x="7724775" y="3830638"/>
          <p14:tracePt t="110679" x="7742238" y="3795713"/>
          <p14:tracePt t="110695" x="7759700" y="3776663"/>
          <p14:tracePt t="110711" x="7769225" y="3741738"/>
          <p14:tracePt t="110728" x="7777163" y="3732213"/>
          <p14:tracePt t="110744" x="7786688" y="3687763"/>
          <p14:tracePt t="110761" x="7823200" y="3643313"/>
          <p14:tracePt t="110778" x="7831138" y="3562350"/>
          <p14:tracePt t="110795" x="7858125" y="3500438"/>
          <p14:tracePt t="110811" x="7858125" y="3429000"/>
          <p14:tracePt t="110828" x="7858125" y="3367088"/>
          <p14:tracePt t="110845" x="7858125" y="3313113"/>
          <p14:tracePt t="110862" x="7858125" y="3259138"/>
          <p14:tracePt t="110878" x="7858125" y="3232150"/>
          <p14:tracePt t="110895" x="7823200" y="3205163"/>
          <p14:tracePt t="110911" x="7769225" y="3187700"/>
          <p14:tracePt t="110928" x="7634288" y="3170238"/>
          <p14:tracePt t="110944" x="7456488" y="3125788"/>
          <p14:tracePt t="110961" x="7331075" y="3108325"/>
          <p14:tracePt t="110978" x="7215188" y="3089275"/>
          <p14:tracePt t="110995" x="7143750" y="3062288"/>
          <p14:tracePt t="111011" x="7116763" y="3054350"/>
          <p14:tracePt t="111028" x="7072313" y="3054350"/>
          <p14:tracePt t="111030" x="7054850" y="3054350"/>
          <p14:tracePt t="111045" x="7010400" y="3054350"/>
          <p14:tracePt t="111062" x="6884988" y="3054350"/>
          <p14:tracePt t="111078" x="6786563" y="3071813"/>
          <p14:tracePt t="111095" x="6697663" y="3089275"/>
          <p14:tracePt t="111111" x="6634163" y="3125788"/>
          <p14:tracePt t="111128" x="6599238" y="3152775"/>
          <p14:tracePt t="111144" x="6537325" y="3187700"/>
          <p14:tracePt t="111161" x="6527800" y="3197225"/>
          <p14:tracePt t="111178" x="6491288" y="3241675"/>
          <p14:tracePt t="111195" x="6483350" y="3251200"/>
          <p14:tracePt t="111212" x="6473825" y="3295650"/>
          <p14:tracePt t="111228" x="6473825" y="3313113"/>
          <p14:tracePt t="111245" x="6446838" y="3367088"/>
          <p14:tracePt t="111262" x="6429375" y="3429000"/>
          <p14:tracePt t="111278" x="6429375" y="3473450"/>
          <p14:tracePt t="111294" x="6429375" y="3500438"/>
          <p14:tracePt t="111311" x="6429375" y="3536950"/>
          <p14:tracePt t="111328" x="6429375" y="3581400"/>
          <p14:tracePt t="111344" x="6429375" y="3589338"/>
          <p14:tracePt t="111361" x="6438900" y="3633788"/>
          <p14:tracePt t="111378" x="6446838" y="3660775"/>
          <p14:tracePt t="111394" x="6456363" y="3670300"/>
          <p14:tracePt t="111411" x="6491288" y="3732213"/>
          <p14:tracePt t="111428" x="6527800" y="3768725"/>
          <p14:tracePt t="111444" x="6562725" y="3803650"/>
          <p14:tracePt t="111461" x="6626225" y="3848100"/>
          <p14:tracePt t="111478" x="6688138" y="3884613"/>
          <p14:tracePt t="111494" x="6715125" y="3894138"/>
          <p14:tracePt t="111511" x="6751638" y="3919538"/>
          <p14:tracePt t="111528" x="6813550" y="3946525"/>
          <p14:tracePt t="111544" x="6867525" y="3956050"/>
          <p14:tracePt t="111561" x="6938963" y="3956050"/>
          <p14:tracePt t="111578" x="7027863" y="3973513"/>
          <p14:tracePt t="111594" x="7126288" y="3983038"/>
          <p14:tracePt t="111611" x="7188200" y="3983038"/>
          <p14:tracePt t="111628" x="7259638" y="4010025"/>
          <p14:tracePt t="111645" x="7323138" y="4010025"/>
          <p14:tracePt t="111662" x="7412038" y="4010025"/>
          <p14:tracePt t="111678" x="7439025" y="4010025"/>
          <p14:tracePt t="111694" x="7473950" y="4010025"/>
          <p14:tracePt t="111712" x="7491413" y="4010025"/>
          <p14:tracePt t="111728" x="7527925" y="4010025"/>
          <p14:tracePt t="111744" x="7589838" y="4010025"/>
          <p14:tracePt t="111761" x="7608888" y="4000500"/>
          <p14:tracePt t="111778" x="7670800" y="3956050"/>
          <p14:tracePt t="111794" x="7688263" y="3946525"/>
          <p14:tracePt t="111811" x="7715250" y="3938588"/>
          <p14:tracePt t="111828" x="7724775" y="3929063"/>
          <p14:tracePt t="111844" x="7759700" y="3902075"/>
          <p14:tracePt t="111861" x="7777163" y="3894138"/>
          <p14:tracePt t="111894" x="7813675" y="3884613"/>
          <p14:tracePt t="111928" x="7840663" y="3848100"/>
          <p14:tracePt t="111944" x="7875588" y="3813175"/>
          <p14:tracePt t="111961" x="7902575" y="3786188"/>
          <p14:tracePt t="111978" x="7939088" y="3724275"/>
          <p14:tracePt t="111994" x="7956550" y="3660775"/>
          <p14:tracePt t="112011" x="7956550" y="3652838"/>
          <p14:tracePt t="112028" x="7983538" y="3608388"/>
          <p14:tracePt t="112046" x="7983538" y="3598863"/>
          <p14:tracePt t="112062" x="7983538" y="3562350"/>
          <p14:tracePt t="112078" x="7983538" y="3554413"/>
          <p14:tracePt t="112094" x="7983538" y="3527425"/>
          <p14:tracePt t="112111" x="7983538" y="3500438"/>
          <p14:tracePt t="112128" x="7983538" y="3490913"/>
          <p14:tracePt t="112144" x="7983538" y="3465513"/>
          <p14:tracePt t="112821" x="7983538" y="3473450"/>
          <p14:tracePt t="112829" x="7974013" y="3544888"/>
          <p14:tracePt t="112837" x="7956550" y="3670300"/>
          <p14:tracePt t="112846" x="7956550" y="3786188"/>
          <p14:tracePt t="112862" x="7956550" y="4143375"/>
          <p14:tracePt t="112878" x="7956550" y="4643438"/>
          <p14:tracePt t="112894" x="8037513" y="5180013"/>
          <p14:tracePt t="112911" x="8375650" y="5911850"/>
          <p14:tracePt t="112928" x="8510588" y="6330950"/>
          <p14:tracePt t="112944" x="8572500" y="6626225"/>
          <p14:tracePt t="112961" x="8582025" y="6705600"/>
          <p14:tracePt t="112978" x="8582025" y="6724650"/>
          <p14:tracePt t="113053" x="8582025" y="6705600"/>
          <p14:tracePt t="113149" x="8582025" y="6688138"/>
          <p14:tracePt t="113157" x="8582025" y="6661150"/>
          <p14:tracePt t="113165" x="8582025" y="6634163"/>
          <p14:tracePt t="113177" x="8582025" y="6616700"/>
          <p14:tracePt t="113194" x="8582025" y="6581775"/>
          <p14:tracePt t="113211" x="8582025" y="6554788"/>
          <p14:tracePt t="113228" x="8582025" y="6473825"/>
          <p14:tracePt t="113244" x="8582025" y="6402388"/>
          <p14:tracePt t="113261" x="8582025" y="6330950"/>
          <p14:tracePt t="113278" x="8545513" y="6251575"/>
          <p14:tracePt t="113294" x="8491538" y="6170613"/>
          <p14:tracePt t="113311" x="8420100" y="6072188"/>
          <p14:tracePt t="113327" x="8394700" y="6037263"/>
          <p14:tracePt t="113344" x="8385175" y="6018213"/>
          <p14:tracePt t="113361" x="8367713" y="5983288"/>
          <p14:tracePt t="113378" x="8358188" y="5965825"/>
          <p14:tracePt t="113394" x="8323263" y="5929313"/>
          <p14:tracePt t="113411" x="8323263" y="5911850"/>
          <p14:tracePt t="113428" x="8313738" y="5894388"/>
          <p14:tracePt t="113445" x="8304213" y="5884863"/>
          <p14:tracePt t="113461" x="8296275" y="5857875"/>
          <p14:tracePt t="113494" x="8269288" y="5848350"/>
          <p14:tracePt t="113511" x="8242300" y="5848350"/>
          <p14:tracePt t="113528" x="8215313" y="5848350"/>
          <p14:tracePt t="113544" x="8188325" y="5848350"/>
          <p14:tracePt t="113561" x="8180388" y="5848350"/>
          <p14:tracePt t="113605" x="8170863" y="5848350"/>
          <p14:tracePt t="113613" x="8153400" y="5848350"/>
          <p14:tracePt t="113629" x="8108950" y="5857875"/>
          <p14:tracePt t="113653" x="8099425" y="5857875"/>
          <p14:tracePt t="113662" x="8089900" y="5867400"/>
          <p14:tracePt t="113679" x="8081963" y="5867400"/>
          <p14:tracePt t="113701" x="8072438" y="5867400"/>
          <p14:tracePt t="113725" x="8054975" y="5875338"/>
          <p14:tracePt t="113741" x="8037513" y="5875338"/>
          <p14:tracePt t="113749" x="8027988" y="5875338"/>
          <p14:tracePt t="113761" x="8018463" y="5875338"/>
          <p14:tracePt t="113829" x="7991475" y="5902325"/>
          <p14:tracePt t="113861" x="7983538" y="5911850"/>
          <p14:tracePt t="113878" x="7983538" y="5919788"/>
          <p14:tracePt t="113885" x="7983538" y="5946775"/>
          <p14:tracePt t="113895" x="7983538" y="5956300"/>
          <p14:tracePt t="113911" x="7983538" y="6000750"/>
          <p14:tracePt t="113927" x="7983538" y="6018213"/>
          <p14:tracePt t="113944" x="8018463" y="6054725"/>
          <p14:tracePt t="113961" x="8037513" y="6081713"/>
          <p14:tracePt t="113977" x="8062913" y="6134100"/>
          <p14:tracePt t="113994" x="8072438" y="6143625"/>
          <p14:tracePt t="114011" x="8089900" y="6180138"/>
          <p14:tracePt t="114027" x="8089900" y="6188075"/>
          <p14:tracePt t="114029" x="8099425" y="6197600"/>
          <p14:tracePt t="114046" x="8116888" y="6224588"/>
          <p14:tracePt t="114062" x="8134350" y="6269038"/>
          <p14:tracePt t="114078" x="8134350" y="6286500"/>
          <p14:tracePt t="114094" x="8143875" y="6296025"/>
          <p14:tracePt t="114111" x="8153400" y="6303963"/>
          <p14:tracePt t="114128" x="8161338" y="6313488"/>
          <p14:tracePt t="114145" x="8180388" y="6340475"/>
          <p14:tracePt t="114161" x="8188325" y="6348413"/>
          <p14:tracePt t="114178" x="8224838" y="6357938"/>
          <p14:tracePt t="114194" x="8232775" y="6367463"/>
          <p14:tracePt t="114227" x="8242300" y="6367463"/>
          <p14:tracePt t="114245" x="8269288" y="6394450"/>
          <p14:tracePt t="114262" x="8286750" y="6394450"/>
          <p14:tracePt t="114278" x="8296275" y="6394450"/>
          <p14:tracePt t="114294" x="8323263" y="6394450"/>
          <p14:tracePt t="114311" x="8331200" y="6394450"/>
          <p14:tracePt t="114344" x="8340725" y="6394450"/>
          <p14:tracePt t="114361" x="8348663" y="6394450"/>
          <p14:tracePt t="114378" x="8385175" y="6394450"/>
          <p14:tracePt t="114394" x="8402638" y="6394450"/>
          <p14:tracePt t="114411" x="8420100" y="6394450"/>
          <p14:tracePt t="114428" x="8429625" y="6394450"/>
          <p14:tracePt t="114444" x="8447088" y="6394450"/>
          <p14:tracePt t="114462" x="8474075" y="6394450"/>
          <p14:tracePt t="114478" x="8483600" y="6384925"/>
          <p14:tracePt t="114494" x="8518525" y="6375400"/>
          <p14:tracePt t="114511" x="8537575" y="6375400"/>
          <p14:tracePt t="114528" x="8562975" y="6367463"/>
          <p14:tracePt t="114544" x="8609013" y="6340475"/>
          <p14:tracePt t="114578" x="8643938" y="6330950"/>
          <p14:tracePt t="114594" x="8661400" y="6313488"/>
          <p14:tracePt t="114628" x="8688388" y="6303963"/>
          <p14:tracePt t="114645" x="8724900" y="6286500"/>
          <p14:tracePt t="114661" x="8732838" y="6269038"/>
          <p14:tracePt t="114677" x="8759825" y="6251575"/>
          <p14:tracePt t="114694" x="8786813" y="6224588"/>
          <p14:tracePt t="114711" x="8796338" y="6197600"/>
          <p14:tracePt t="114727" x="8804275" y="6153150"/>
          <p14:tracePt t="114744" x="8823325" y="6108700"/>
          <p14:tracePt t="114761" x="8831263" y="6062663"/>
          <p14:tracePt t="114778" x="8831263" y="6027738"/>
          <p14:tracePt t="114794" x="8831263" y="5983288"/>
          <p14:tracePt t="114811" x="8831263" y="5938838"/>
          <p14:tracePt t="114827" x="8831263" y="5919788"/>
          <p14:tracePt t="114844" x="8831263" y="5894388"/>
          <p14:tracePt t="114861" x="8813800" y="5848350"/>
          <p14:tracePt t="114878" x="8804275" y="5822950"/>
          <p14:tracePt t="114895" x="8777288" y="5795963"/>
          <p14:tracePt t="114911" x="8759825" y="5776913"/>
          <p14:tracePt t="114927" x="8732838" y="5741988"/>
          <p14:tracePt t="114944" x="8697913" y="5724525"/>
          <p14:tracePt t="114961" x="8670925" y="5705475"/>
          <p14:tracePt t="114978" x="8643938" y="5680075"/>
          <p14:tracePt t="114994" x="8616950" y="5670550"/>
          <p14:tracePt t="115011" x="8599488" y="5661025"/>
          <p14:tracePt t="115027" x="8572500" y="5661025"/>
          <p14:tracePt t="115029" x="8545513" y="5661025"/>
          <p14:tracePt t="115044" x="8537575" y="5653088"/>
          <p14:tracePt t="115062" x="8456613" y="5653088"/>
          <p14:tracePt t="115078" x="8429625" y="5643563"/>
          <p14:tracePt t="115094" x="8385175" y="5643563"/>
          <p14:tracePt t="115111" x="8348663" y="5643563"/>
          <p14:tracePt t="115128" x="8331200" y="5643563"/>
          <p14:tracePt t="115144" x="8296275" y="5643563"/>
          <p14:tracePt t="115161" x="8277225" y="5643563"/>
          <p14:tracePt t="115178" x="8242300" y="5643563"/>
          <p14:tracePt t="115194" x="8224838" y="5643563"/>
          <p14:tracePt t="115211" x="8205788" y="5653088"/>
          <p14:tracePt t="115227" x="8180388" y="5661025"/>
          <p14:tracePt t="115245" x="8170863" y="5670550"/>
          <p14:tracePt t="115261" x="8126413" y="5705475"/>
          <p14:tracePt t="115278" x="8116888" y="5715000"/>
          <p14:tracePt t="115311" x="8108950" y="5732463"/>
          <p14:tracePt t="115328" x="8089900" y="5751513"/>
          <p14:tracePt t="115344" x="8089900" y="5759450"/>
          <p14:tracePt t="115361" x="8072438" y="5795963"/>
          <p14:tracePt t="115378" x="8072438" y="5803900"/>
          <p14:tracePt t="115394" x="8072438" y="5813425"/>
          <p14:tracePt t="115411" x="8054975" y="5848350"/>
          <p14:tracePt t="115428" x="8054975" y="5867400"/>
          <p14:tracePt t="115445" x="8054975" y="5875338"/>
          <p14:tracePt t="115461" x="8054975" y="5911850"/>
          <p14:tracePt t="115478" x="8054975" y="5929313"/>
          <p14:tracePt t="115494" x="8054975" y="5973763"/>
          <p14:tracePt t="115511" x="8054975" y="6010275"/>
          <p14:tracePt t="115528" x="8054975" y="6054725"/>
          <p14:tracePt t="115544" x="8054975" y="6099175"/>
          <p14:tracePt t="115561" x="8054975" y="6126163"/>
          <p14:tracePt t="115578" x="8062913" y="6180138"/>
          <p14:tracePt t="115594" x="8062913" y="6188075"/>
          <p14:tracePt t="115611" x="8072438" y="6205538"/>
          <p14:tracePt t="115628" x="8099425" y="6259513"/>
          <p14:tracePt t="115645" x="8108950" y="6276975"/>
          <p14:tracePt t="115661" x="8126413" y="6313488"/>
          <p14:tracePt t="115678" x="8134350" y="6323013"/>
          <p14:tracePt t="115694" x="8143875" y="6340475"/>
          <p14:tracePt t="115711" x="8161338" y="6340475"/>
          <p14:tracePt t="115728" x="8170863" y="6348413"/>
          <p14:tracePt t="115773" x="8180388" y="6367463"/>
          <p14:tracePt t="115877" x="8180388" y="6357938"/>
          <p14:tracePt t="115885" x="8180388" y="6348413"/>
          <p14:tracePt t="115895" x="8180388" y="6330950"/>
          <p14:tracePt t="115911" x="8153400" y="6269038"/>
          <p14:tracePt t="115927" x="8089900" y="6180138"/>
          <p14:tracePt t="115944" x="8054975" y="6126163"/>
          <p14:tracePt t="115961" x="8027988" y="6072188"/>
          <p14:tracePt t="115978" x="8018463" y="6045200"/>
          <p14:tracePt t="115994" x="8010525" y="6037263"/>
          <p14:tracePt t="116011" x="8010525" y="6018213"/>
          <p14:tracePt t="116028" x="8010525" y="6010275"/>
          <p14:tracePt t="116045" x="8010525" y="6000750"/>
          <p14:tracePt t="117029" x="8010525" y="5983288"/>
          <p14:tracePt t="117037" x="8045450" y="5973763"/>
          <p14:tracePt t="117045" x="8126413" y="5973763"/>
          <p14:tracePt t="117061" x="8205788" y="5938838"/>
          <p14:tracePt t="117078" x="8259763" y="5938838"/>
          <p14:tracePt t="117094" x="8296275" y="5929313"/>
          <p14:tracePt t="117111" x="8348663" y="5929313"/>
          <p14:tracePt t="117127" x="8385175" y="5929313"/>
          <p14:tracePt t="117144" x="8429625" y="5929313"/>
          <p14:tracePt t="117161" x="8466138" y="5929313"/>
          <p14:tracePt t="117177" x="8483600" y="5929313"/>
          <p14:tracePt t="117194" x="8510588" y="5929313"/>
          <p14:tracePt t="117211" x="8528050" y="5929313"/>
          <p14:tracePt t="117227" x="8537575" y="5929313"/>
          <p14:tracePt t="117244" x="8562975" y="5929313"/>
          <p14:tracePt t="117261" x="8572500" y="5929313"/>
          <p14:tracePt t="117285" x="8589963" y="5929313"/>
          <p14:tracePt t="117333" x="8599488" y="5929313"/>
          <p14:tracePt t="117349" x="8616950" y="5946775"/>
          <p14:tracePt t="117397" x="8626475" y="5946775"/>
          <p14:tracePt t="117405" x="8643938" y="5956300"/>
          <p14:tracePt t="117453" x="8653463" y="5956300"/>
          <p14:tracePt t="117477" x="8688388" y="5965825"/>
          <p14:tracePt t="117485" x="8697913" y="5965825"/>
          <p14:tracePt t="117495" x="8705850" y="5973763"/>
          <p14:tracePt t="117511" x="8715375" y="5983288"/>
          <p14:tracePt t="117533" x="8724900" y="5983288"/>
          <p14:tracePt t="118429" x="8724900" y="6000750"/>
          <p14:tracePt t="118445" x="8705850" y="6000750"/>
          <p14:tracePt t="118462" x="8688388" y="6000750"/>
          <p14:tracePt t="118478" x="8670925" y="6010275"/>
          <p14:tracePt t="118773" x="8653463" y="6018213"/>
          <p14:tracePt t="118781" x="8634413" y="6018213"/>
          <p14:tracePt t="118789" x="8616950" y="6045200"/>
          <p14:tracePt t="118829" x="8609013" y="6054725"/>
          <p14:tracePt t="118853" x="8599488" y="6054725"/>
          <p14:tracePt t="118869" x="8589963" y="6054725"/>
          <p14:tracePt t="118901" x="8572500" y="6054725"/>
          <p14:tracePt t="118910" x="8562975" y="6062663"/>
          <p14:tracePt t="118925" x="8528050" y="6062663"/>
          <p14:tracePt t="118933" x="8518525" y="6062663"/>
          <p14:tracePt t="118944" x="8483600" y="6062663"/>
          <p14:tracePt t="118961" x="8412163" y="6062663"/>
          <p14:tracePt t="118977" x="8323263" y="6062663"/>
          <p14:tracePt t="118994" x="8197850" y="6062663"/>
          <p14:tracePt t="119011" x="8099425" y="6045200"/>
          <p14:tracePt t="119028" x="8072438" y="6027738"/>
          <p14:tracePt t="119093" x="8062913" y="6027738"/>
          <p14:tracePt t="119101" x="8054975" y="6018213"/>
          <p14:tracePt t="119213" x="8081963" y="6010275"/>
          <p14:tracePt t="119221" x="8153400" y="6010275"/>
          <p14:tracePt t="119229" x="8205788" y="6010275"/>
          <p14:tracePt t="119244" x="8232775" y="6010275"/>
          <p14:tracePt t="119261" x="8340725" y="6010275"/>
          <p14:tracePt t="119278" x="8466138" y="6010275"/>
          <p14:tracePt t="119294" x="8510588" y="6010275"/>
          <p14:tracePt t="119311" x="8518525" y="6010275"/>
          <p14:tracePt t="119637" x="8555038" y="6000750"/>
          <p14:tracePt t="119669" x="8562975" y="5991225"/>
          <p14:tracePt t="119693" x="8582025" y="5991225"/>
          <p14:tracePt t="119710" x="8589963" y="5991225"/>
          <p14:tracePt t="119757" x="8599488" y="5991225"/>
          <p14:tracePt t="119797" x="8616950" y="5991225"/>
          <p14:tracePt t="119805" x="8626475" y="5991225"/>
          <p14:tracePt t="119813" x="8643938" y="5991225"/>
          <p14:tracePt t="119827" x="8653463" y="5991225"/>
          <p14:tracePt t="119844" x="8670925" y="5991225"/>
          <p14:tracePt t="119861" x="8680450" y="5991225"/>
          <p14:tracePt t="119878" x="8688388" y="5991225"/>
          <p14:tracePt t="119894" x="8697913" y="5991225"/>
          <p14:tracePt t="119910" x="8724900" y="5991225"/>
          <p14:tracePt t="120101" x="8732838" y="5991225"/>
          <p14:tracePt t="120117" x="8732838" y="6000750"/>
          <p14:tracePt t="120133" x="8697913" y="6010275"/>
          <p14:tracePt t="120141" x="8670925" y="6037263"/>
          <p14:tracePt t="120149" x="8616950" y="6062663"/>
          <p14:tracePt t="120161" x="8609013" y="6062663"/>
          <p14:tracePt t="120177" x="8545513" y="6099175"/>
          <p14:tracePt t="120194" x="8510588" y="6116638"/>
          <p14:tracePt t="120211" x="8491538" y="6126163"/>
          <p14:tracePt t="120244" x="8474075" y="6126163"/>
          <p14:tracePt t="120262" x="8439150" y="6134100"/>
          <p14:tracePt t="120285" x="8429625" y="6161088"/>
          <p14:tracePt t="120477" x="8420100" y="6170613"/>
          <p14:tracePt t="120485" x="8412163" y="6180138"/>
          <p14:tracePt t="120501" x="8402638" y="6180138"/>
          <p14:tracePt t="120685" x="8385175" y="6205538"/>
          <p14:tracePt t="120701" x="8385175" y="6215063"/>
          <p14:tracePt t="120710" x="8394700" y="6232525"/>
          <p14:tracePt t="120725" x="8394700" y="6259513"/>
          <p14:tracePt t="120733" x="8394700" y="6269038"/>
          <p14:tracePt t="120744" x="8394700" y="6276975"/>
          <p14:tracePt t="120760" x="8394700" y="6286500"/>
          <p14:tracePt t="120777" x="8394700" y="6313488"/>
          <p14:tracePt t="120797" x="8402638" y="6323013"/>
          <p14:tracePt t="120837" x="8402638" y="6330950"/>
          <p14:tracePt t="120845" x="8402638" y="6340475"/>
          <p14:tracePt t="120861" x="8402638" y="6367463"/>
          <p14:tracePt t="121157" x="8429625" y="6375400"/>
          <p14:tracePt t="121189" x="8439150" y="6375400"/>
          <p14:tracePt t="121197" x="8447088" y="6375400"/>
          <p14:tracePt t="121213" x="8456613" y="6375400"/>
          <p14:tracePt t="121325" x="8474075" y="6375400"/>
          <p14:tracePt t="121405" x="8491538" y="6375400"/>
          <p14:tracePt t="121421" x="8501063" y="6375400"/>
          <p14:tracePt t="121797" x="8491538" y="6367463"/>
          <p14:tracePt t="121805" x="8483600" y="6348413"/>
          <p14:tracePt t="121813" x="8483600" y="6340475"/>
          <p14:tracePt t="121827" x="8466138" y="6323013"/>
          <p14:tracePt t="121844" x="8412163" y="6296025"/>
          <p14:tracePt t="121861" x="8375650" y="6242050"/>
          <p14:tracePt t="121878" x="8358188" y="6215063"/>
          <p14:tracePt t="121910" x="8358188" y="6205538"/>
          <p14:tracePt t="121927" x="8348663" y="6197600"/>
          <p14:tracePt t="121944" x="8313738" y="6170613"/>
          <p14:tracePt t="121960" x="8304213" y="6161088"/>
          <p14:tracePt t="121977" x="8304213" y="6153150"/>
          <p14:tracePt t="122029" x="8296275" y="6143625"/>
          <p14:tracePt t="122101" x="8296275" y="6153150"/>
          <p14:tracePt t="122117" x="8323263" y="6180138"/>
          <p14:tracePt t="122125" x="8331200" y="6188075"/>
          <p14:tracePt t="122141" x="8348663" y="6215063"/>
          <p14:tracePt t="122157" x="8367713" y="6224588"/>
          <p14:tracePt t="122165" x="8375650" y="6232525"/>
          <p14:tracePt t="122269" x="8385175" y="6232525"/>
          <p14:tracePt t="122293" x="8394700" y="6232525"/>
          <p14:tracePt t="122325" x="8402638" y="6232525"/>
          <p14:tracePt t="122341" x="8402638" y="6224588"/>
          <p14:tracePt t="122349" x="8402638" y="6215063"/>
          <p14:tracePt t="122373" x="8402638" y="6205538"/>
          <p14:tracePt t="122381" x="8402638" y="6180138"/>
          <p14:tracePt t="122413" x="8402638" y="6170613"/>
          <p14:tracePt t="122421" x="8402638" y="6161088"/>
          <p14:tracePt t="122429" x="8394700" y="6161088"/>
          <p14:tracePt t="122445" x="8385175" y="6153150"/>
          <p14:tracePt t="122469" x="8375650" y="6153150"/>
          <p14:tracePt t="122485" x="8358188" y="6153150"/>
          <p14:tracePt t="122495" x="8340725" y="6153150"/>
          <p14:tracePt t="122510" x="8313738" y="6170613"/>
          <p14:tracePt t="122589" x="8304213" y="6180138"/>
          <p14:tracePt t="122605" x="8296275" y="6188075"/>
          <p14:tracePt t="122637" x="8286750" y="6224588"/>
          <p14:tracePt t="122645" x="8277225" y="6232525"/>
          <p14:tracePt t="122661" x="8277225" y="6242050"/>
          <p14:tracePt t="122669" x="8277225" y="6269038"/>
          <p14:tracePt t="122678" x="8277225" y="6276975"/>
          <p14:tracePt t="122694" x="8277225" y="6286500"/>
          <p14:tracePt t="122711" x="8277225" y="6296025"/>
          <p14:tracePt t="122733" x="8277225" y="6313488"/>
          <p14:tracePt t="122749" x="8277225" y="6330950"/>
          <p14:tracePt t="122761" x="8277225" y="6340475"/>
          <p14:tracePt t="122777" x="8277225" y="6357938"/>
          <p14:tracePt t="122794" x="8286750" y="6375400"/>
          <p14:tracePt t="122811" x="8296275" y="6394450"/>
          <p14:tracePt t="122827" x="8304213" y="6402388"/>
          <p14:tracePt t="122844" x="8313738" y="6411913"/>
          <p14:tracePt t="122878" x="8348663" y="6429375"/>
          <p14:tracePt t="122894" x="8367713" y="6438900"/>
          <p14:tracePt t="122910" x="8385175" y="6438900"/>
          <p14:tracePt t="122927" x="8420100" y="6446838"/>
          <p14:tracePt t="122944" x="8439150" y="6446838"/>
          <p14:tracePt t="122960" x="8466138" y="6446838"/>
          <p14:tracePt t="122977" x="8474075" y="6446838"/>
          <p14:tracePt t="122994" x="8483600" y="6446838"/>
          <p14:tracePt t="123010" x="8491538" y="6446838"/>
          <p14:tracePt t="123027" x="8510588" y="6446838"/>
          <p14:tracePt t="123044" x="8528050" y="6446838"/>
          <p14:tracePt t="123078" x="8545513" y="6446838"/>
          <p14:tracePt t="123094" x="8555038" y="6438900"/>
          <p14:tracePt t="123110" x="8562975" y="6429375"/>
          <p14:tracePt t="123127" x="8572500" y="6419850"/>
          <p14:tracePt t="123161" x="8582025" y="6411913"/>
          <p14:tracePt t="123177" x="8582025" y="6402388"/>
          <p14:tracePt t="123194" x="8589963" y="6384925"/>
          <p14:tracePt t="123210" x="8589963" y="6367463"/>
          <p14:tracePt t="123227" x="8589963" y="6348413"/>
          <p14:tracePt t="123244" x="8589963" y="6323013"/>
          <p14:tracePt t="123261" x="8589963" y="6313488"/>
          <p14:tracePt t="123278" x="8589963" y="6276975"/>
          <p14:tracePt t="123295" x="8589963" y="6259513"/>
          <p14:tracePt t="123311" x="8582025" y="6232525"/>
          <p14:tracePt t="123327" x="8562975" y="6215063"/>
          <p14:tracePt t="123344" x="8545513" y="6197600"/>
          <p14:tracePt t="123360" x="8528050" y="6188075"/>
          <p14:tracePt t="123377" x="8518525" y="6180138"/>
          <p14:tracePt t="123394" x="8510588" y="6170613"/>
          <p14:tracePt t="123411" x="8491538" y="6170613"/>
          <p14:tracePt t="123427" x="8466138" y="6170613"/>
          <p14:tracePt t="123444" x="8456613" y="6170613"/>
          <p14:tracePt t="123461" x="8429625" y="6170613"/>
          <p14:tracePt t="123478" x="8402638" y="6170613"/>
          <p14:tracePt t="123494" x="8385175" y="6180138"/>
          <p14:tracePt t="123511" x="8375650" y="6197600"/>
          <p14:tracePt t="123544" x="8358188" y="6205538"/>
          <p14:tracePt t="123560" x="8323263" y="6215063"/>
          <p14:tracePt t="123577" x="8323263" y="6224588"/>
          <p14:tracePt t="123594" x="8313738" y="6251575"/>
          <p14:tracePt t="123611" x="8313738" y="6276975"/>
          <p14:tracePt t="123627" x="8296275" y="6286500"/>
          <p14:tracePt t="123644" x="8296275" y="6323013"/>
          <p14:tracePt t="123661" x="8296275" y="6330950"/>
          <p14:tracePt t="123678" x="8296275" y="6340475"/>
          <p14:tracePt t="123695" x="8304213" y="6367463"/>
          <p14:tracePt t="123710" x="8323263" y="6384925"/>
          <p14:tracePt t="123727" x="8340725" y="6402388"/>
          <p14:tracePt t="123744" x="8348663" y="6411913"/>
          <p14:tracePt t="123760" x="8358188" y="6411913"/>
          <p14:tracePt t="123794" x="8367713" y="6411913"/>
          <p14:tracePt t="123810" x="8394700" y="6411913"/>
          <p14:tracePt t="123827" x="8394700" y="6394450"/>
          <p14:tracePt t="123844" x="8402638" y="6348413"/>
          <p14:tracePt t="123860" x="8402638" y="6286500"/>
          <p14:tracePt t="123878" x="8394700" y="6180138"/>
          <p14:tracePt t="123894" x="8340725" y="6108700"/>
          <p14:tracePt t="123910" x="8304213" y="6027738"/>
          <p14:tracePt t="123927" x="8286750" y="6000750"/>
          <p14:tracePt t="123944" x="8242300" y="5929313"/>
          <p14:tracePt t="123960" x="8232775" y="5911850"/>
          <p14:tracePt t="123977" x="8215313" y="5894388"/>
          <p14:tracePt t="123994" x="8188325" y="5867400"/>
          <p14:tracePt t="124010" x="8180388" y="5848350"/>
          <p14:tracePt t="124027" x="8161338" y="5830888"/>
          <p14:tracePt t="124044" x="8134350" y="5803900"/>
          <p14:tracePt t="124060" x="8116888" y="5768975"/>
          <p14:tracePt t="124062" x="8108950" y="5759450"/>
          <p14:tracePt t="124078" x="8072438" y="5724525"/>
          <p14:tracePt t="124094" x="8062913" y="5715000"/>
          <p14:tracePt t="124111" x="8045450" y="5705475"/>
          <p14:tracePt t="124144" x="8037513" y="5705475"/>
          <p14:tracePt t="124160" x="8027988" y="5705475"/>
          <p14:tracePt t="124177" x="8018463" y="5705475"/>
          <p14:tracePt t="124229" x="8010525" y="5705475"/>
          <p14:tracePt t="124237" x="8001000" y="5705475"/>
          <p14:tracePt t="124253" x="8001000" y="5715000"/>
          <p14:tracePt t="124262" x="7974013" y="5741988"/>
          <p14:tracePt t="124278" x="7974013" y="5751513"/>
          <p14:tracePt t="124294" x="7974013" y="5786438"/>
          <p14:tracePt t="124311" x="7974013" y="5803900"/>
          <p14:tracePt t="124327" x="7974013" y="5830888"/>
          <p14:tracePt t="124344" x="7974013" y="5848350"/>
          <p14:tracePt t="124360" x="7974013" y="5857875"/>
          <p14:tracePt t="124377" x="7991475" y="5894388"/>
          <p14:tracePt t="124394" x="8001000" y="5902325"/>
          <p14:tracePt t="124410" x="8010525" y="5911850"/>
          <p14:tracePt t="124427" x="8018463" y="5929313"/>
          <p14:tracePt t="124444" x="8045450" y="5946775"/>
          <p14:tracePt t="124460" x="8062913" y="5965825"/>
          <p14:tracePt t="124478" x="8108950" y="6010275"/>
          <p14:tracePt t="124494" x="8116888" y="6010275"/>
          <p14:tracePt t="124511" x="8134350" y="6018213"/>
          <p14:tracePt t="124527" x="8161338" y="6037263"/>
          <p14:tracePt t="124544" x="8170863" y="6037263"/>
          <p14:tracePt t="124560" x="8197850" y="6054725"/>
          <p14:tracePt t="124577" x="8215313" y="6054725"/>
          <p14:tracePt t="124594" x="8242300" y="6062663"/>
          <p14:tracePt t="124610" x="8277225" y="6062663"/>
          <p14:tracePt t="124627" x="8296275" y="6062663"/>
          <p14:tracePt t="124644" x="8358188" y="6081713"/>
          <p14:tracePt t="124661" x="8447088" y="6081713"/>
          <p14:tracePt t="124678" x="8483600" y="6089650"/>
          <p14:tracePt t="124694" x="8528050" y="6089650"/>
          <p14:tracePt t="124711" x="8572500" y="6089650"/>
          <p14:tracePt t="124727" x="8616950" y="6089650"/>
          <p14:tracePt t="124744" x="8634413" y="6089650"/>
          <p14:tracePt t="124760" x="8670925" y="6089650"/>
          <p14:tracePt t="124777" x="8688388" y="6089650"/>
          <p14:tracePt t="124794" x="8697913" y="6089650"/>
          <p14:tracePt t="124827" x="8724900" y="6089650"/>
          <p14:tracePt t="124844" x="8732838" y="6089650"/>
          <p14:tracePt t="124862" x="8742363" y="6089650"/>
          <p14:tracePt t="124878" x="8751888" y="6089650"/>
          <p14:tracePt t="124894" x="8759825" y="6081713"/>
          <p14:tracePt t="124911" x="8786813" y="6062663"/>
          <p14:tracePt t="124927" x="8796338" y="6054725"/>
          <p14:tracePt t="124944" x="8804275" y="6037263"/>
          <p14:tracePt t="124960" x="8804275" y="6018213"/>
          <p14:tracePt t="124977" x="8804275" y="6010275"/>
          <p14:tracePt t="124994" x="8804275" y="5973763"/>
          <p14:tracePt t="125010" x="8804275" y="5929313"/>
          <p14:tracePt t="125027" x="8804275" y="5902325"/>
          <p14:tracePt t="125044" x="8777288" y="5848350"/>
          <p14:tracePt t="125061" x="8759825" y="5830888"/>
          <p14:tracePt t="125062" x="8732838" y="5803900"/>
          <p14:tracePt t="125078" x="8715375" y="5786438"/>
          <p14:tracePt t="125095" x="8680450" y="5768975"/>
          <p14:tracePt t="125111" x="8634413" y="5741988"/>
          <p14:tracePt t="125127" x="8599488" y="5741988"/>
          <p14:tracePt t="125144" x="8555038" y="5741988"/>
          <p14:tracePt t="125161" x="8483600" y="5741988"/>
          <p14:tracePt t="125177" x="8420100" y="5741988"/>
          <p14:tracePt t="125194" x="8313738" y="5741988"/>
          <p14:tracePt t="125211" x="8269288" y="5741988"/>
          <p14:tracePt t="125227" x="8232775" y="5741988"/>
          <p14:tracePt t="125244" x="8188325" y="5741988"/>
          <p14:tracePt t="125260" x="8180388" y="5741988"/>
          <p14:tracePt t="125277" x="8134350" y="5768975"/>
          <p14:tracePt t="125294" x="8126413" y="5776913"/>
          <p14:tracePt t="125310" x="8116888" y="5786438"/>
          <p14:tracePt t="125327" x="8108950" y="5803900"/>
          <p14:tracePt t="125344" x="8099425" y="5813425"/>
          <p14:tracePt t="125597" x="8108950" y="5813425"/>
          <p14:tracePt t="125605" x="8126413" y="5813425"/>
          <p14:tracePt t="125629" x="8143875" y="5813425"/>
          <p14:tracePt t="125677" x="8153400" y="5813425"/>
          <p14:tracePt t="125685" x="8153400" y="5803900"/>
          <p14:tracePt t="125701" x="8153400" y="5795963"/>
          <p14:tracePt t="125711" x="8153400" y="5786438"/>
          <p14:tracePt t="125727" x="8134350" y="5776913"/>
          <p14:tracePt t="125749" x="8126413" y="5776913"/>
          <p14:tracePt t="125765" x="8108950" y="5776913"/>
          <p14:tracePt t="125777" x="8099425" y="5776913"/>
          <p14:tracePt t="125797" x="8089900" y="5776913"/>
          <p14:tracePt t="125810" x="8062913" y="5786438"/>
          <p14:tracePt t="125827" x="8037513" y="5813425"/>
          <p14:tracePt t="125844" x="8027988" y="5830888"/>
          <p14:tracePt t="125860" x="8018463" y="5894388"/>
          <p14:tracePt t="125878" x="7983538" y="5965825"/>
          <p14:tracePt t="125894" x="7966075" y="5983288"/>
          <p14:tracePt t="125910" x="7966075" y="6018213"/>
          <p14:tracePt t="125927" x="7956550" y="6027738"/>
          <p14:tracePt t="125960" x="7956550" y="6037263"/>
          <p14:tracePt t="125977" x="7956550" y="6062663"/>
          <p14:tracePt t="125994" x="7966075" y="6099175"/>
          <p14:tracePt t="126010" x="7974013" y="6108700"/>
          <p14:tracePt t="126027" x="7991475" y="6153150"/>
          <p14:tracePt t="126044" x="8010525" y="6188075"/>
          <p14:tracePt t="126060" x="8027988" y="6232525"/>
          <p14:tracePt t="126062" x="8037513" y="6251575"/>
          <p14:tracePt t="126078" x="8062913" y="6276975"/>
          <p14:tracePt t="126094" x="8081963" y="6313488"/>
          <p14:tracePt t="126111" x="8089900" y="6323013"/>
          <p14:tracePt t="126127" x="8116888" y="6340475"/>
          <p14:tracePt t="126144" x="8134350" y="6357938"/>
          <p14:tracePt t="126160" x="8197850" y="6384925"/>
          <p14:tracePt t="126177" x="8242300" y="6411913"/>
          <p14:tracePt t="126194" x="8277225" y="6438900"/>
          <p14:tracePt t="126210" x="8313738" y="6438900"/>
          <p14:tracePt t="126227" x="8331200" y="6446838"/>
          <p14:tracePt t="126244" x="8348663" y="6446838"/>
          <p14:tracePt t="126261" x="8385175" y="6446838"/>
          <p14:tracePt t="126278" x="8429625" y="6446838"/>
          <p14:tracePt t="126294" x="8474075" y="6446838"/>
          <p14:tracePt t="126310" x="8528050" y="6446838"/>
          <p14:tracePt t="126327" x="8589963" y="6446838"/>
          <p14:tracePt t="126344" x="8653463" y="6446838"/>
          <p14:tracePt t="126360" x="8670925" y="6446838"/>
          <p14:tracePt t="126377" x="8732838" y="6429375"/>
          <p14:tracePt t="126394" x="8769350" y="6402388"/>
          <p14:tracePt t="126410" x="8786813" y="6384925"/>
          <p14:tracePt t="126427" x="8823325" y="6348413"/>
          <p14:tracePt t="126444" x="8831263" y="6340475"/>
          <p14:tracePt t="126461" x="8858250" y="6303963"/>
          <p14:tracePt t="126478" x="8875713" y="6224588"/>
          <p14:tracePt t="126494" x="8875713" y="6180138"/>
          <p14:tracePt t="126510" x="8875713" y="6099175"/>
          <p14:tracePt t="126527" x="8875713" y="6045200"/>
          <p14:tracePt t="126544" x="8848725" y="5973763"/>
          <p14:tracePt t="126560" x="8804275" y="5929313"/>
          <p14:tracePt t="126577" x="8769350" y="5919788"/>
          <p14:tracePt t="126594" x="8732838" y="5894388"/>
          <p14:tracePt t="126610" x="8697913" y="5884863"/>
          <p14:tracePt t="126627" x="8653463" y="5867400"/>
          <p14:tracePt t="126644" x="8599488" y="5867400"/>
          <p14:tracePt t="126661" x="8447088" y="5867400"/>
          <p14:tracePt t="126677" x="8394700" y="5867400"/>
          <p14:tracePt t="126694" x="8323263" y="5867400"/>
          <p14:tracePt t="126710" x="8296275" y="5867400"/>
          <p14:tracePt t="126727" x="8277225" y="5867400"/>
          <p14:tracePt t="126744" x="8269288" y="5867400"/>
          <p14:tracePt t="126760" x="8259763" y="5867400"/>
          <p14:tracePt t="126777" x="8232775" y="5867400"/>
          <p14:tracePt t="126794" x="8170863" y="5875338"/>
          <p14:tracePt t="126810" x="8153400" y="5894388"/>
          <p14:tracePt t="126827" x="8126413" y="5938838"/>
          <p14:tracePt t="126844" x="8099425" y="5991225"/>
          <p14:tracePt t="126860" x="8099425" y="6037263"/>
          <p14:tracePt t="126878" x="8099425" y="6108700"/>
          <p14:tracePt t="126894" x="8099425" y="6126163"/>
          <p14:tracePt t="126910" x="8099425" y="6143625"/>
          <p14:tracePt t="126927" x="8099425" y="6170613"/>
          <p14:tracePt t="126944" x="8099425" y="6205538"/>
          <p14:tracePt t="126960" x="8126413" y="6242050"/>
          <p14:tracePt t="126977" x="8180388" y="6286500"/>
          <p14:tracePt t="126994" x="8224838" y="6313488"/>
          <p14:tracePt t="127010" x="8242300" y="6330950"/>
          <p14:tracePt t="127027" x="8296275" y="6375400"/>
          <p14:tracePt t="127044" x="8313738" y="6402388"/>
          <p14:tracePt t="127060" x="8323263" y="6402388"/>
          <p14:tracePt t="127077" x="8340725" y="6411913"/>
          <p14:tracePt t="127110" x="8348663" y="6411913"/>
          <p14:tracePt t="127127" x="8375650" y="6411913"/>
          <p14:tracePt t="127144" x="8385175" y="6411913"/>
          <p14:tracePt t="127229" x="8394700" y="6411913"/>
          <p14:tracePt t="127461" x="8402638" y="6411913"/>
          <p14:tracePt t="127469" x="8429625" y="6411913"/>
          <p14:tracePt t="127478" x="8439150" y="6411913"/>
          <p14:tracePt t="127494" x="8456613" y="6411913"/>
          <p14:tracePt t="127510" x="8491538" y="6411913"/>
          <p14:tracePt t="127527" x="8501063" y="6411913"/>
          <p14:tracePt t="127544" x="8545513" y="6384925"/>
          <p14:tracePt t="127560" x="8562975" y="6357938"/>
          <p14:tracePt t="127577" x="8599488" y="6348413"/>
          <p14:tracePt t="127593" x="8616950" y="6323013"/>
          <p14:tracePt t="127661" x="8626475" y="6313488"/>
          <p14:tracePt t="127677" x="8634413" y="6303963"/>
          <p14:tracePt t="127685" x="8634413" y="6296025"/>
          <p14:tracePt t="127701" x="8643938" y="6286500"/>
          <p14:tracePt t="127711" x="8653463" y="6276975"/>
          <p14:tracePt t="127733" x="8661400" y="6269038"/>
          <p14:tracePt t="127765" x="8670925" y="6251575"/>
          <p14:tracePt t="127813" x="8688388" y="6242050"/>
          <p14:tracePt t="127829" x="8705850" y="6224588"/>
          <p14:tracePt t="127853" x="8705850" y="6215063"/>
          <p14:tracePt t="127861" x="8705850" y="6188075"/>
          <p14:tracePt t="127869" x="8705850" y="6180138"/>
          <p14:tracePt t="127878" x="8705850" y="6170613"/>
          <p14:tracePt t="127894" x="8705850" y="6134100"/>
          <p14:tracePt t="127910" x="8705850" y="6108700"/>
          <p14:tracePt t="127927" x="8705850" y="6062663"/>
          <p14:tracePt t="127944" x="8680450" y="6010275"/>
          <p14:tracePt t="127960" x="8653463" y="5973763"/>
          <p14:tracePt t="127977" x="8634413" y="5946775"/>
          <p14:tracePt t="127994" x="8626475" y="5919788"/>
          <p14:tracePt t="128010" x="8589963" y="5884863"/>
          <p14:tracePt t="128027" x="8545513" y="5867400"/>
          <p14:tracePt t="128044" x="8510588" y="5830888"/>
          <p14:tracePt t="128060" x="8466138" y="5813425"/>
          <p14:tracePt t="128062" x="8439150" y="5803900"/>
          <p14:tracePt t="128077" x="8394700" y="5776913"/>
          <p14:tracePt t="128094" x="8331200" y="5751513"/>
          <p14:tracePt t="128111" x="8304213" y="5751513"/>
          <p14:tracePt t="128127" x="8259763" y="5741988"/>
          <p14:tracePt t="128143" x="8232775" y="5741988"/>
          <p14:tracePt t="128160" x="8180388" y="5715000"/>
          <p14:tracePt t="128177" x="8116888" y="5715000"/>
          <p14:tracePt t="128194" x="8089900" y="5715000"/>
          <p14:tracePt t="128210" x="8062913" y="5715000"/>
          <p14:tracePt t="128227" x="8037513" y="5715000"/>
          <p14:tracePt t="128243" x="8027988" y="5715000"/>
          <p14:tracePt t="128260" x="8018463" y="5715000"/>
          <p14:tracePt t="128277" x="7983538" y="5715000"/>
          <p14:tracePt t="128294" x="7974013" y="5724525"/>
          <p14:tracePt t="128310" x="7966075" y="5751513"/>
          <p14:tracePt t="128327" x="7956550" y="5768975"/>
          <p14:tracePt t="128343" x="7956550" y="5822950"/>
          <p14:tracePt t="128360" x="7956550" y="5867400"/>
          <p14:tracePt t="128377" x="7956550" y="5929313"/>
          <p14:tracePt t="128394" x="7956550" y="5973763"/>
          <p14:tracePt t="128411" x="7956550" y="6010275"/>
          <p14:tracePt t="128427" x="7974013" y="6054725"/>
          <p14:tracePt t="128444" x="7974013" y="6089650"/>
          <p14:tracePt t="128460" x="7991475" y="6126163"/>
          <p14:tracePt t="128477" x="8027988" y="6188075"/>
          <p14:tracePt t="128494" x="8062913" y="6224588"/>
          <p14:tracePt t="128510" x="8072438" y="6224588"/>
          <p14:tracePt t="128527" x="8081963" y="6232525"/>
          <p14:tracePt t="128560" x="8089900" y="6242050"/>
          <p14:tracePt t="128577" x="8116888" y="6259513"/>
          <p14:tracePt t="128593" x="8161338" y="6276975"/>
          <p14:tracePt t="128610" x="8188325" y="6296025"/>
          <p14:tracePt t="128627" x="8205788" y="6313488"/>
          <p14:tracePt t="128643" x="8242300" y="6340475"/>
          <p14:tracePt t="128661" x="8251825" y="6348413"/>
          <p14:tracePt t="128677" x="8296275" y="6367463"/>
          <p14:tracePt t="128694" x="8358188" y="6367463"/>
          <p14:tracePt t="128710" x="8394700" y="6394450"/>
          <p14:tracePt t="128727" x="8466138" y="6419850"/>
          <p14:tracePt t="128744" x="8510588" y="6419850"/>
          <p14:tracePt t="128760" x="8545513" y="6419850"/>
          <p14:tracePt t="128777" x="8562975" y="6419850"/>
          <p14:tracePt t="128794" x="8599488" y="6419850"/>
          <p14:tracePt t="128810" x="8634413" y="6419850"/>
          <p14:tracePt t="128827" x="8670925" y="6419850"/>
          <p14:tracePt t="128844" x="8724900" y="6394450"/>
          <p14:tracePt t="128860" x="8751888" y="6367463"/>
          <p14:tracePt t="128877" x="8786813" y="6330950"/>
          <p14:tracePt t="128894" x="8796338" y="6323013"/>
          <p14:tracePt t="128910" x="8823325" y="6276975"/>
          <p14:tracePt t="128927" x="8823325" y="6197600"/>
          <p14:tracePt t="128944" x="8823325" y="6134100"/>
          <p14:tracePt t="128960" x="8823325" y="6089650"/>
          <p14:tracePt t="128977" x="8823325" y="6027738"/>
          <p14:tracePt t="128994" x="8823325" y="5973763"/>
          <p14:tracePt t="129010" x="8769350" y="5902325"/>
          <p14:tracePt t="129027" x="8715375" y="5857875"/>
          <p14:tracePt t="129043" x="8670925" y="5830888"/>
          <p14:tracePt t="129061" x="8599488" y="5786438"/>
          <p14:tracePt t="129062" x="8582025" y="5776913"/>
          <p14:tracePt t="129077" x="8555038" y="5768975"/>
          <p14:tracePt t="129094" x="8501063" y="5732463"/>
          <p14:tracePt t="129110" x="8474075" y="5724525"/>
          <p14:tracePt t="129127" x="8466138" y="5715000"/>
          <p14:tracePt t="129144" x="8456613" y="5715000"/>
          <p14:tracePt t="129160" x="8429625" y="5715000"/>
          <p14:tracePt t="129177" x="8412163" y="5715000"/>
          <p14:tracePt t="129194" x="8402638" y="5715000"/>
          <p14:tracePt t="129210" x="8375650" y="5715000"/>
          <p14:tracePt t="129244" x="8367713" y="5715000"/>
          <p14:tracePt t="129260" x="8340725" y="5715000"/>
          <p14:tracePt t="129277" x="8323263" y="5715000"/>
          <p14:tracePt t="129294" x="8313738" y="5715000"/>
          <p14:tracePt t="129310" x="8304213" y="5715000"/>
          <p14:tracePt t="129327" x="8277225" y="5724525"/>
          <p14:tracePt t="129344" x="8277225" y="5732463"/>
          <p14:tracePt t="129360" x="8251825" y="5768975"/>
          <p14:tracePt t="129377" x="8224838" y="5786438"/>
          <p14:tracePt t="129413" x="8215313" y="5795963"/>
          <p14:tracePt t="129427" x="8205788" y="5803900"/>
          <p14:tracePt t="129444" x="8197850" y="5822950"/>
          <p14:tracePt t="129460" x="8188325" y="5840413"/>
          <p14:tracePt t="129477" x="8180388" y="5867400"/>
          <p14:tracePt t="129494" x="8180388" y="5875338"/>
          <p14:tracePt t="129527" x="8180388" y="5894388"/>
          <p14:tracePt t="129543" x="8180388" y="5902325"/>
          <p14:tracePt t="129560" x="8153400" y="5946775"/>
          <p14:tracePt t="129589" x="8143875" y="5956300"/>
          <p14:tracePt t="129613" x="8143875" y="5973763"/>
          <p14:tracePt t="129621" x="8143875" y="6000750"/>
          <p14:tracePt t="129637" x="8134350" y="6010275"/>
          <p14:tracePt t="129645" x="8134350" y="6027738"/>
          <p14:tracePt t="129660" x="8134350" y="6045200"/>
          <p14:tracePt t="129677" x="8126413" y="6062663"/>
          <p14:tracePt t="129694" x="8126413" y="6089650"/>
          <p14:tracePt t="129710" x="8126413" y="6099175"/>
          <p14:tracePt t="129727" x="8126413" y="6134100"/>
          <p14:tracePt t="129744" x="8126413" y="6153150"/>
          <p14:tracePt t="129760" x="8126413" y="6188075"/>
          <p14:tracePt t="129777" x="8126413" y="6205538"/>
          <p14:tracePt t="129794" x="8126413" y="6242050"/>
          <p14:tracePt t="129810" x="8126413" y="6259513"/>
          <p14:tracePt t="129827" x="8126413" y="6269038"/>
          <p14:tracePt t="129844" x="8126413" y="6296025"/>
          <p14:tracePt t="129877" x="8153400" y="6313488"/>
          <p14:tracePt t="129894" x="8205788" y="6340475"/>
          <p14:tracePt t="129910" x="8251825" y="6367463"/>
          <p14:tracePt t="129927" x="8304213" y="6375400"/>
          <p14:tracePt t="129944" x="8340725" y="6384925"/>
          <p14:tracePt t="129960" x="8385175" y="6384925"/>
          <p14:tracePt t="129977" x="8402638" y="6384925"/>
          <p14:tracePt t="129994" x="8447088" y="6384925"/>
          <p14:tracePt t="130010" x="8474075" y="6384925"/>
          <p14:tracePt t="130027" x="8501063" y="6384925"/>
          <p14:tracePt t="130044" x="8555038" y="6375400"/>
          <p14:tracePt t="130078" x="8599488" y="6375400"/>
          <p14:tracePt t="130094" x="8609013" y="6357938"/>
          <p14:tracePt t="130110" x="8626475" y="6357938"/>
          <p14:tracePt t="130127" x="8653463" y="6340475"/>
          <p14:tracePt t="130144" x="8697913" y="6296025"/>
          <p14:tracePt t="130160" x="8732838" y="6259513"/>
          <p14:tracePt t="130177" x="8769350" y="6180138"/>
          <p14:tracePt t="130194" x="8769350" y="6134100"/>
          <p14:tracePt t="130210" x="8769350" y="6062663"/>
          <p14:tracePt t="130227" x="8769350" y="5983288"/>
          <p14:tracePt t="130243" x="8769350" y="5919788"/>
          <p14:tracePt t="130260" x="8769350" y="5884863"/>
          <p14:tracePt t="130277" x="8742363" y="5857875"/>
          <p14:tracePt t="130293" x="8705850" y="5830888"/>
          <p14:tracePt t="130310" x="8670925" y="5822950"/>
          <p14:tracePt t="130327" x="8661400" y="5822950"/>
          <p14:tracePt t="130344" x="8653463" y="5822950"/>
          <p14:tracePt t="130360" x="8589963" y="5822950"/>
          <p14:tracePt t="130377" x="8518525" y="5822950"/>
          <p14:tracePt t="130394" x="8483600" y="5840413"/>
          <p14:tracePt t="130410" x="8447088" y="5840413"/>
          <p14:tracePt t="130597" x="8429625" y="5840413"/>
          <p14:tracePt t="130605" x="8367713" y="5848350"/>
          <p14:tracePt t="130613" x="8313738" y="5848350"/>
          <p14:tracePt t="130627" x="8296275" y="5848350"/>
          <p14:tracePt t="130643" x="8188325" y="5848350"/>
          <p14:tracePt t="130661" x="8089900" y="5848350"/>
          <p14:tracePt t="130677" x="7912100" y="5848350"/>
          <p14:tracePt t="130694" x="7823200" y="5848350"/>
          <p14:tracePt t="130710" x="7786688" y="5848350"/>
          <p14:tracePt t="130727" x="7777163" y="5848350"/>
          <p14:tracePt t="130744" x="7769225" y="5840413"/>
          <p14:tracePt t="130760" x="7769225" y="5795963"/>
          <p14:tracePt t="130777" x="7769225" y="5776913"/>
          <p14:tracePt t="130973" x="7769225" y="5759450"/>
          <p14:tracePt t="131013" x="7777163" y="5759450"/>
          <p14:tracePt t="131029" x="7786688" y="5759450"/>
          <p14:tracePt t="131045" x="7813675" y="5759450"/>
          <p14:tracePt t="131061" x="7823200" y="5759450"/>
          <p14:tracePt t="131077" x="7831138" y="5759450"/>
          <p14:tracePt t="131094" x="7840663" y="5759450"/>
          <p14:tracePt t="131101" x="7858125" y="5759450"/>
          <p14:tracePt t="131111" x="7867650" y="5759450"/>
          <p14:tracePt t="131127" x="7894638" y="5776913"/>
          <p14:tracePt t="131143" x="7939088" y="5786438"/>
          <p14:tracePt t="131160" x="7947025" y="5786438"/>
          <p14:tracePt t="131177" x="8001000" y="5813425"/>
          <p14:tracePt t="131193" x="8054975" y="5840413"/>
          <p14:tracePt t="131210" x="8072438" y="5848350"/>
          <p14:tracePt t="131227" x="8116888" y="5867400"/>
          <p14:tracePt t="131244" x="8170863" y="5919788"/>
          <p14:tracePt t="131260" x="8215313" y="5938838"/>
          <p14:tracePt t="131277" x="8313738" y="6037263"/>
          <p14:tracePt t="131294" x="8394700" y="6099175"/>
          <p14:tracePt t="131310" x="8474075" y="6170613"/>
          <p14:tracePt t="131327" x="8528050" y="6224588"/>
          <p14:tracePt t="131344" x="8562975" y="6242050"/>
          <p14:tracePt t="131360" x="8626475" y="6276975"/>
          <p14:tracePt t="131377" x="8643938" y="6303963"/>
          <p14:tracePt t="131393" x="8653463" y="6303963"/>
          <p14:tracePt t="131613" x="8661400" y="6303963"/>
          <p14:tracePt t="131621" x="8661400" y="6269038"/>
          <p14:tracePt t="131629" x="8661400" y="6215063"/>
          <p14:tracePt t="131644" x="8626475" y="6153150"/>
          <p14:tracePt t="131661" x="8589963" y="6054725"/>
          <p14:tracePt t="131677" x="8555038" y="5875338"/>
          <p14:tracePt t="131694" x="8518525" y="5803900"/>
          <p14:tracePt t="131710" x="8518525" y="5786438"/>
          <p14:tracePt t="131743" x="8510588" y="5776913"/>
          <p14:tracePt t="131965" x="8510588" y="5813425"/>
          <p14:tracePt t="131973" x="8491538" y="5867400"/>
          <p14:tracePt t="131981" x="8491538" y="5894388"/>
          <p14:tracePt t="131994" x="8491538" y="5965825"/>
          <p14:tracePt t="132011" x="8447088" y="6099175"/>
          <p14:tracePt t="132027" x="8420100" y="6180138"/>
          <p14:tracePt t="132043" x="8402638" y="6242050"/>
          <p14:tracePt t="132341" x="8331200" y="6242050"/>
          <p14:tracePt t="132349" x="8224838" y="6197600"/>
          <p14:tracePt t="132360" x="8116888" y="6161088"/>
          <p14:tracePt t="132377" x="7956550" y="6081713"/>
          <p14:tracePt t="132393" x="7759700" y="5965825"/>
          <p14:tracePt t="132410" x="7715250" y="5938838"/>
          <p14:tracePt t="132621" x="7697788" y="5911850"/>
          <p14:tracePt t="132629" x="7697788" y="5902325"/>
          <p14:tracePt t="132637" x="7697788" y="5894388"/>
          <p14:tracePt t="132653" x="7688263" y="5875338"/>
          <p14:tracePt t="132662" x="7653338" y="5848350"/>
          <p14:tracePt t="132677" x="7616825" y="5822950"/>
          <p14:tracePt t="132694" x="7608888" y="5813425"/>
          <p14:tracePt t="132710" x="7562850" y="5776913"/>
          <p14:tracePt t="132727" x="7500938" y="5759450"/>
          <p14:tracePt t="132743" x="7367588" y="5715000"/>
          <p14:tracePt t="132760" x="7259638" y="5697538"/>
          <p14:tracePt t="132777" x="7108825" y="5697538"/>
          <p14:tracePt t="132793" x="6983413" y="5680075"/>
          <p14:tracePt t="132810" x="6902450" y="5670550"/>
          <p14:tracePt t="132827" x="6840538" y="5653088"/>
          <p14:tracePt t="132843" x="6688138" y="5626100"/>
          <p14:tracePt t="132860" x="6491288" y="5608638"/>
          <p14:tracePt t="132877" x="6099175" y="5554663"/>
          <p14:tracePt t="132894" x="5813425" y="5554663"/>
          <p14:tracePt t="132910" x="5599113" y="5554663"/>
          <p14:tracePt t="132927" x="5429250" y="5554663"/>
          <p14:tracePt t="132944" x="5313363" y="5554663"/>
          <p14:tracePt t="132960" x="5241925" y="5554663"/>
          <p14:tracePt t="132977" x="5197475" y="5562600"/>
          <p14:tracePt t="132994" x="5116513" y="5589588"/>
          <p14:tracePt t="133010" x="5018088" y="5643563"/>
          <p14:tracePt t="133027" x="4919663" y="5697538"/>
          <p14:tracePt t="133043" x="4840288" y="5724525"/>
          <p14:tracePt t="133060" x="4813300" y="5741988"/>
          <p14:tracePt t="133077" x="4786313" y="5768975"/>
          <p14:tracePt t="133133" x="4776788" y="5776913"/>
          <p14:tracePt t="133149" x="4776788" y="5830888"/>
          <p14:tracePt t="133157" x="4776788" y="5867400"/>
          <p14:tracePt t="133165" x="4776788" y="5884863"/>
          <p14:tracePt t="133177" x="4776788" y="5938838"/>
          <p14:tracePt t="133193" x="4795838" y="6037263"/>
          <p14:tracePt t="133210" x="4867275" y="6153150"/>
          <p14:tracePt t="133227" x="4938713" y="6251575"/>
          <p14:tracePt t="133243" x="5010150" y="6323013"/>
          <p14:tracePt t="133261" x="5143500" y="6384925"/>
          <p14:tracePt t="133277" x="5286375" y="6446838"/>
          <p14:tracePt t="133294" x="5554663" y="6562725"/>
          <p14:tracePt t="133310" x="5751513" y="6616700"/>
          <p14:tracePt t="133327" x="6000750" y="6653213"/>
          <p14:tracePt t="133343" x="6269038" y="6705600"/>
          <p14:tracePt t="133360" x="6510338" y="6724650"/>
          <p14:tracePt t="133377" x="6670675" y="6751638"/>
          <p14:tracePt t="133393" x="6777038" y="6751638"/>
          <p14:tracePt t="133410" x="6858000" y="6751638"/>
          <p14:tracePt t="133427" x="6919913" y="6751638"/>
          <p14:tracePt t="133443" x="7027863" y="6751638"/>
          <p14:tracePt t="133460" x="7170738" y="6751638"/>
          <p14:tracePt t="133477" x="7466013" y="6742113"/>
          <p14:tracePt t="133494" x="7599363" y="6715125"/>
          <p14:tracePt t="133510" x="7661275" y="6697663"/>
          <p14:tracePt t="133527" x="7724775" y="6670675"/>
          <p14:tracePt t="133543" x="7759700" y="6634163"/>
          <p14:tracePt t="133560" x="7796213" y="6616700"/>
          <p14:tracePt t="133577" x="7831138" y="6572250"/>
          <p14:tracePt t="133593" x="7867650" y="6518275"/>
          <p14:tracePt t="133610" x="7894638" y="6438900"/>
          <p14:tracePt t="133627" x="7894638" y="6375400"/>
          <p14:tracePt t="133643" x="7894638" y="6313488"/>
          <p14:tracePt t="133660" x="7894638" y="6224588"/>
          <p14:tracePt t="133677" x="7894638" y="6170613"/>
          <p14:tracePt t="133694" x="7894638" y="6153150"/>
          <p14:tracePt t="133727" x="7894638" y="6143625"/>
          <p14:tracePt t="133743" x="7894638" y="6108700"/>
          <p14:tracePt t="133760" x="7885113" y="6099175"/>
          <p14:tracePt t="133777" x="7875588" y="6089650"/>
          <p14:tracePt t="133949" x="7848600" y="6089650"/>
          <p14:tracePt t="133957" x="7777163" y="6072188"/>
          <p14:tracePt t="133965" x="7608888" y="6000750"/>
          <p14:tracePt t="133977" x="7456488" y="5983288"/>
          <p14:tracePt t="133993" x="7429500" y="5946775"/>
          <p14:tracePt t="134213" x="7429500" y="5919788"/>
          <p14:tracePt t="134221" x="7456488" y="5830888"/>
          <p14:tracePt t="134229" x="7473950" y="5680075"/>
          <p14:tracePt t="134243" x="7491413" y="5554663"/>
          <p14:tracePt t="134260" x="7545388" y="5286375"/>
          <p14:tracePt t="134277" x="7562850" y="4803775"/>
          <p14:tracePt t="134294" x="7562850" y="4572000"/>
          <p14:tracePt t="134310" x="7562850" y="4348163"/>
          <p14:tracePt t="134327" x="7537450" y="4152900"/>
          <p14:tracePt t="134343" x="7527925" y="4027488"/>
          <p14:tracePt t="134360" x="7500938" y="3938588"/>
          <p14:tracePt t="134376" x="7473950" y="3884613"/>
          <p14:tracePt t="134393" x="7456488" y="3840163"/>
          <p14:tracePt t="134410" x="7429500" y="3741738"/>
          <p14:tracePt t="134426" x="7402513" y="3679825"/>
          <p14:tracePt t="134443" x="7394575" y="3616325"/>
          <p14:tracePt t="134460" x="7367588" y="3571875"/>
          <p14:tracePt t="134477" x="7331075" y="3500438"/>
          <p14:tracePt t="134494" x="7313613" y="3465513"/>
          <p14:tracePt t="134510" x="7259638" y="3402013"/>
          <p14:tracePt t="134527" x="7215188" y="3340100"/>
          <p14:tracePt t="134543" x="7161213" y="3286125"/>
          <p14:tracePt t="134560" x="7099300" y="3259138"/>
          <p14:tracePt t="134577" x="6983413" y="3197225"/>
          <p14:tracePt t="134594" x="6867525" y="3152775"/>
          <p14:tracePt t="134610" x="6715125" y="3125788"/>
          <p14:tracePt t="134627" x="6599238" y="3081338"/>
          <p14:tracePt t="134643" x="6518275" y="3071813"/>
          <p14:tracePt t="134660" x="6473825" y="3054350"/>
          <p14:tracePt t="134677" x="6456363" y="3054350"/>
          <p14:tracePt t="134694" x="6419850" y="3054350"/>
          <p14:tracePt t="134710" x="6402388" y="3054350"/>
          <p14:tracePt t="134726" x="6348413" y="3054350"/>
          <p14:tracePt t="134743" x="6286500" y="3054350"/>
          <p14:tracePt t="134760" x="6205538" y="3062288"/>
          <p14:tracePt t="134777" x="6143625" y="3071813"/>
          <p14:tracePt t="134793" x="6099175" y="3089275"/>
          <p14:tracePt t="134810" x="6062663" y="3098800"/>
          <p14:tracePt t="134827" x="6027738" y="3116263"/>
          <p14:tracePt t="134843" x="5983288" y="3152775"/>
          <p14:tracePt t="134860" x="5965825" y="3187700"/>
          <p14:tracePt t="134877" x="5919788" y="3276600"/>
          <p14:tracePt t="134894" x="5911850" y="3322638"/>
          <p14:tracePt t="134910" x="5911850" y="3367088"/>
          <p14:tracePt t="134927" x="5911850" y="3394075"/>
          <p14:tracePt t="134943" x="5911850" y="3446463"/>
          <p14:tracePt t="134960" x="5911850" y="3490913"/>
          <p14:tracePt t="134977" x="5911850" y="3536950"/>
          <p14:tracePt t="134993" x="5911850" y="3589338"/>
          <p14:tracePt t="135010" x="5938838" y="3625850"/>
          <p14:tracePt t="135027" x="5973763" y="3705225"/>
          <p14:tracePt t="135043" x="6027738" y="3751263"/>
          <p14:tracePt t="135060" x="6081713" y="3822700"/>
          <p14:tracePt t="135077" x="6188075" y="3884613"/>
          <p14:tracePt t="135094" x="6251575" y="3938588"/>
          <p14:tracePt t="135110" x="6348413" y="4010025"/>
          <p14:tracePt t="135127" x="6429375" y="4044950"/>
          <p14:tracePt t="135143" x="6537325" y="4089400"/>
          <p14:tracePt t="135160" x="6653213" y="4108450"/>
          <p14:tracePt t="135176" x="6759575" y="4133850"/>
          <p14:tracePt t="135193" x="6884988" y="4133850"/>
          <p14:tracePt t="135210" x="7037388" y="4133850"/>
          <p14:tracePt t="135227" x="7180263" y="4133850"/>
          <p14:tracePt t="135243" x="7331075" y="4133850"/>
          <p14:tracePt t="135260" x="7483475" y="4133850"/>
          <p14:tracePt t="135277" x="7680325" y="4133850"/>
          <p14:tracePt t="135294" x="7804150" y="4133850"/>
          <p14:tracePt t="135310" x="7894638" y="4133850"/>
          <p14:tracePt t="135327" x="7974013" y="4133850"/>
          <p14:tracePt t="135343" x="8037513" y="4133850"/>
          <p14:tracePt t="135360" x="8081963" y="4116388"/>
          <p14:tracePt t="135377" x="8134350" y="4098925"/>
          <p14:tracePt t="135393" x="8170863" y="4062413"/>
          <p14:tracePt t="135410" x="8205788" y="4037013"/>
          <p14:tracePt t="135426" x="8242300" y="3990975"/>
          <p14:tracePt t="135443" x="8269288" y="3956050"/>
          <p14:tracePt t="135460" x="8277225" y="3911600"/>
          <p14:tracePt t="135477" x="8304213" y="3830638"/>
          <p14:tracePt t="135494" x="8323263" y="3768725"/>
          <p14:tracePt t="135510" x="8331200" y="3724275"/>
          <p14:tracePt t="135526" x="8331200" y="3679825"/>
          <p14:tracePt t="135543" x="8331200" y="3643313"/>
          <p14:tracePt t="135560" x="8331200" y="3608388"/>
          <p14:tracePt t="135577" x="8331200" y="3554413"/>
          <p14:tracePt t="135593" x="8331200" y="3527425"/>
          <p14:tracePt t="135610" x="8331200" y="3500438"/>
          <p14:tracePt t="135627" x="8323263" y="3465513"/>
          <p14:tracePt t="135643" x="8313738" y="3455988"/>
          <p14:tracePt t="135660" x="8286750" y="3411538"/>
          <p14:tracePt t="135677" x="8269288" y="3375025"/>
          <p14:tracePt t="135694" x="8232775" y="3357563"/>
          <p14:tracePt t="135710" x="8197850" y="3330575"/>
          <p14:tracePt t="135727" x="8161338" y="3322638"/>
          <p14:tracePt t="135743" x="8099425" y="3313113"/>
          <p14:tracePt t="135760" x="8072438" y="3295650"/>
          <p14:tracePt t="135777" x="8010525" y="3276600"/>
          <p14:tracePt t="135793" x="7929563" y="3259138"/>
          <p14:tracePt t="135810" x="7823200" y="3251200"/>
          <p14:tracePt t="135827" x="7653338" y="3232150"/>
          <p14:tracePt t="135843" x="7429500" y="3197225"/>
          <p14:tracePt t="135860" x="7232650" y="3160713"/>
          <p14:tracePt t="135877" x="7000875" y="3108325"/>
          <p14:tracePt t="135894" x="6858000" y="3071813"/>
          <p14:tracePt t="135910" x="6796088" y="3044825"/>
          <p14:tracePt t="135927" x="6751638" y="3044825"/>
          <p14:tracePt t="135943" x="6724650" y="3036888"/>
          <p14:tracePt t="135960" x="6670675" y="3036888"/>
          <p14:tracePt t="135977" x="6554788" y="3054350"/>
          <p14:tracePt t="135993" x="6483350" y="3062288"/>
          <p14:tracePt t="136010" x="6402388" y="3081338"/>
          <p14:tracePt t="136027" x="6323013" y="3108325"/>
          <p14:tracePt t="136043" x="6296025" y="3116263"/>
          <p14:tracePt t="136060" x="6251575" y="3125788"/>
          <p14:tracePt t="136078" x="6180138" y="3187700"/>
          <p14:tracePt t="136094" x="6116638" y="3241675"/>
          <p14:tracePt t="136110" x="6081713" y="3286125"/>
          <p14:tracePt t="136127" x="6045200" y="3322638"/>
          <p14:tracePt t="136144" x="6037263" y="3348038"/>
          <p14:tracePt t="136160" x="6037263" y="3411538"/>
          <p14:tracePt t="136177" x="6037263" y="3473450"/>
          <p14:tracePt t="136193" x="6018213" y="3536950"/>
          <p14:tracePt t="136210" x="5991225" y="3608388"/>
          <p14:tracePt t="136227" x="5991225" y="3670300"/>
          <p14:tracePt t="136243" x="5991225" y="3714750"/>
          <p14:tracePt t="136261" x="5991225" y="3768725"/>
          <p14:tracePt t="136277" x="6000750" y="3830638"/>
          <p14:tracePt t="136294" x="6037263" y="3902075"/>
          <p14:tracePt t="136310" x="6108700" y="3965575"/>
          <p14:tracePt t="136327" x="6180138" y="3990975"/>
          <p14:tracePt t="136343" x="6340475" y="4044950"/>
          <p14:tracePt t="136360" x="6500813" y="4071938"/>
          <p14:tracePt t="136377" x="6724650" y="4125913"/>
          <p14:tracePt t="136393" x="6946900" y="4160838"/>
          <p14:tracePt t="136410" x="7143750" y="4197350"/>
          <p14:tracePt t="136427" x="7269163" y="4205288"/>
          <p14:tracePt t="136443" x="7466013" y="4205288"/>
          <p14:tracePt t="136460" x="7572375" y="4205288"/>
          <p14:tracePt t="136477" x="7751763" y="4205288"/>
          <p14:tracePt t="136494" x="7848600" y="4205288"/>
          <p14:tracePt t="136510" x="7956550" y="4205288"/>
          <p14:tracePt t="136527" x="8037513" y="4179888"/>
          <p14:tracePt t="136543" x="8099425" y="4152900"/>
          <p14:tracePt t="136560" x="8108950" y="4143375"/>
          <p14:tracePt t="136577" x="8134350" y="4125913"/>
          <p14:tracePt t="136593" x="8153400" y="4125913"/>
          <p14:tracePt t="136610" x="8161338" y="4108450"/>
          <p14:tracePt t="136629" x="8180388" y="4108450"/>
          <p14:tracePt t="136645" x="8205788" y="4071938"/>
          <p14:tracePt t="136661" x="8232775" y="4017963"/>
          <p14:tracePt t="136676" x="8232775" y="3990975"/>
          <p14:tracePt t="136694" x="8277225" y="3875088"/>
          <p14:tracePt t="136710" x="8277225" y="3830638"/>
          <p14:tracePt t="136727" x="8277225" y="3786188"/>
          <p14:tracePt t="136743" x="8277225" y="3724275"/>
          <p14:tracePt t="136760" x="8269288" y="3679825"/>
          <p14:tracePt t="136777" x="8251825" y="3625850"/>
          <p14:tracePt t="136793" x="8232775" y="3581400"/>
          <p14:tracePt t="136810" x="8188325" y="3517900"/>
          <p14:tracePt t="136827" x="8153400" y="3465513"/>
          <p14:tracePt t="136843" x="8116888" y="3429000"/>
          <p14:tracePt t="136860" x="8072438" y="3375025"/>
          <p14:tracePt t="136877" x="7983538" y="3313113"/>
          <p14:tracePt t="136893" x="7894638" y="3259138"/>
          <p14:tracePt t="136910" x="7796213" y="3197225"/>
          <p14:tracePt t="136927" x="7670800" y="3170238"/>
          <p14:tracePt t="136943" x="7554913" y="3133725"/>
          <p14:tracePt t="136960" x="7439025" y="3116263"/>
          <p14:tracePt t="136977" x="7331075" y="3098800"/>
          <p14:tracePt t="136993" x="7205663" y="3098800"/>
          <p14:tracePt t="137010" x="7116763" y="3098800"/>
          <p14:tracePt t="137027" x="7010400" y="3098800"/>
          <p14:tracePt t="137043" x="6902450" y="3108325"/>
          <p14:tracePt t="137060" x="6786563" y="3160713"/>
          <p14:tracePt t="137077" x="6643688" y="3214688"/>
          <p14:tracePt t="137093" x="6572250" y="3241675"/>
          <p14:tracePt t="137110" x="6483350" y="3286125"/>
          <p14:tracePt t="137127" x="6419850" y="3313113"/>
          <p14:tracePt t="137143" x="6375400" y="3348038"/>
          <p14:tracePt t="137160" x="6330950" y="3375025"/>
          <p14:tracePt t="137177" x="6296025" y="3394075"/>
          <p14:tracePt t="137193" x="6242050" y="3429000"/>
          <p14:tracePt t="137210" x="6224588" y="3455988"/>
          <p14:tracePt t="137227" x="6188075" y="3473450"/>
          <p14:tracePt t="137243" x="6180138" y="3490913"/>
          <p14:tracePt t="137260" x="6180138" y="3500438"/>
          <p14:tracePt t="137277" x="6153150" y="3544888"/>
          <p14:tracePt t="137294" x="6153150" y="3562350"/>
          <p14:tracePt t="137310" x="6143625" y="3581400"/>
          <p14:tracePt t="137327" x="6143625" y="3616325"/>
          <p14:tracePt t="137343" x="6143625" y="3643313"/>
          <p14:tracePt t="137360" x="6153150" y="3679825"/>
          <p14:tracePt t="137377" x="6180138" y="3724275"/>
          <p14:tracePt t="137393" x="6215063" y="3759200"/>
          <p14:tracePt t="137410" x="6232525" y="3776663"/>
          <p14:tracePt t="137427" x="6276975" y="3813175"/>
          <p14:tracePt t="137443" x="6330950" y="3848100"/>
          <p14:tracePt t="137460" x="6438900" y="3902075"/>
          <p14:tracePt t="137477" x="6554788" y="3938588"/>
          <p14:tracePt t="137493" x="6769100" y="4010025"/>
          <p14:tracePt t="137510" x="6919913" y="4027488"/>
          <p14:tracePt t="137526" x="7099300" y="4062413"/>
          <p14:tracePt t="137543" x="7242175" y="4062413"/>
          <p14:tracePt t="137560" x="7367588" y="4062413"/>
          <p14:tracePt t="137577" x="7473950" y="4062413"/>
          <p14:tracePt t="137593" x="7554913" y="4062413"/>
          <p14:tracePt t="137610" x="7634288" y="4071938"/>
          <p14:tracePt t="137627" x="7705725" y="4071938"/>
          <p14:tracePt t="137643" x="7769225" y="4071938"/>
          <p14:tracePt t="137660" x="7875588" y="4071938"/>
          <p14:tracePt t="137677" x="8037513" y="4071938"/>
          <p14:tracePt t="137694" x="8134350" y="4054475"/>
          <p14:tracePt t="137710" x="8180388" y="4044950"/>
          <p14:tracePt t="137726" x="8215313" y="4027488"/>
          <p14:tracePt t="137743" x="8259763" y="4000500"/>
          <p14:tracePt t="137760" x="8277225" y="3983038"/>
          <p14:tracePt t="137776" x="8286750" y="3973513"/>
          <p14:tracePt t="137793" x="8323263" y="3938588"/>
          <p14:tracePt t="137810" x="8340725" y="3919538"/>
          <p14:tracePt t="137826" x="8358188" y="3875088"/>
          <p14:tracePt t="137843" x="8385175" y="3813175"/>
          <p14:tracePt t="137860" x="8385175" y="3751263"/>
          <p14:tracePt t="137877" x="8385175" y="3652838"/>
          <p14:tracePt t="137894" x="8385175" y="3608388"/>
          <p14:tracePt t="137911" x="8385175" y="3571875"/>
          <p14:tracePt t="137926" x="8367713" y="3536950"/>
          <p14:tracePt t="137943" x="8313738" y="3473450"/>
          <p14:tracePt t="137960" x="8269288" y="3429000"/>
          <p14:tracePt t="137976" x="8224838" y="3384550"/>
          <p14:tracePt t="137993" x="8126413" y="3322638"/>
          <p14:tracePt t="138010" x="8010525" y="3268663"/>
          <p14:tracePt t="138026" x="7867650" y="3187700"/>
          <p14:tracePt t="138043" x="7732713" y="3143250"/>
          <p14:tracePt t="138060" x="7616825" y="3098800"/>
          <p14:tracePt t="138077" x="7385050" y="3036888"/>
          <p14:tracePt t="138093" x="7296150" y="3017838"/>
          <p14:tracePt t="138111" x="7161213" y="3009900"/>
          <p14:tracePt t="138127" x="7072313" y="3009900"/>
          <p14:tracePt t="138143" x="6946900" y="3009900"/>
          <p14:tracePt t="138160" x="6804025" y="3009900"/>
          <p14:tracePt t="138177" x="6653213" y="3009900"/>
          <p14:tracePt t="138193" x="6510338" y="3009900"/>
          <p14:tracePt t="138210" x="6438900" y="3009900"/>
          <p14:tracePt t="138226" x="6303963" y="3044825"/>
          <p14:tracePt t="138243" x="6205538" y="3098800"/>
          <p14:tracePt t="138260" x="6143625" y="3125788"/>
          <p14:tracePt t="138277" x="6072188" y="3170238"/>
          <p14:tracePt t="138294" x="6037263" y="3224213"/>
          <p14:tracePt t="138310" x="6000750" y="3251200"/>
          <p14:tracePt t="138327" x="6000750" y="3286125"/>
          <p14:tracePt t="138343" x="5991225" y="3330575"/>
          <p14:tracePt t="138360" x="5991225" y="3375025"/>
          <p14:tracePt t="138377" x="5991225" y="3411538"/>
          <p14:tracePt t="138393" x="5991225" y="3465513"/>
          <p14:tracePt t="138410" x="5991225" y="3527425"/>
          <p14:tracePt t="138426" x="5991225" y="3571875"/>
          <p14:tracePt t="138443" x="6010275" y="3616325"/>
          <p14:tracePt t="138460" x="6027738" y="3660775"/>
          <p14:tracePt t="138477" x="6062663" y="3705225"/>
          <p14:tracePt t="138494" x="6072188" y="3732213"/>
          <p14:tracePt t="138510" x="6108700" y="3759200"/>
          <p14:tracePt t="138527" x="6116638" y="3786188"/>
          <p14:tracePt t="138543" x="6126163" y="3795713"/>
          <p14:tracePt t="138560" x="6134100" y="3803650"/>
          <p14:tracePt t="138577" x="6170613" y="3840163"/>
          <p14:tracePt t="138593" x="6180138" y="3848100"/>
          <p14:tracePt t="138610" x="6188075" y="3857625"/>
          <p14:tracePt t="138627" x="6215063" y="3884613"/>
          <p14:tracePt t="138643" x="6224588" y="3894138"/>
          <p14:tracePt t="138660" x="6232525" y="3902075"/>
          <p14:tracePt t="138676" x="6242050" y="3911600"/>
          <p14:tracePt t="138693" x="6259513" y="3919538"/>
          <p14:tracePt t="138711" x="6286500" y="3946525"/>
          <p14:tracePt t="138733" x="6313488" y="3946525"/>
          <p14:tracePt t="138743" x="6340475" y="3956050"/>
          <p14:tracePt t="138829" x="6348413" y="3956050"/>
          <p14:tracePt t="138837" x="6367463" y="3956050"/>
          <p14:tracePt t="138861" x="6375400" y="3956050"/>
          <p14:tracePt t="139037" x="6367463" y="3946525"/>
          <p14:tracePt t="139045" x="6303963" y="3919538"/>
          <p14:tracePt t="139053" x="6224588" y="3884613"/>
          <p14:tracePt t="139061" x="6170613" y="3857625"/>
          <p14:tracePt t="139077" x="6143625" y="3857625"/>
          <p14:tracePt t="139093" x="6108700" y="3857625"/>
          <p14:tracePt t="139237" x="6108700" y="3848100"/>
          <p14:tracePt t="139245" x="6170613" y="3822700"/>
          <p14:tracePt t="139253" x="6224588" y="3822700"/>
          <p14:tracePt t="139261" x="6269038" y="3803650"/>
          <p14:tracePt t="139276" x="6286500" y="3795713"/>
          <p14:tracePt t="139294" x="6330950" y="3608388"/>
          <p14:tracePt t="139310" x="6286500" y="3500438"/>
          <p14:tracePt t="139327" x="6062663" y="3295650"/>
          <p14:tracePt t="139343" x="5813425" y="3044825"/>
          <p14:tracePt t="139360" x="5483225" y="2768600"/>
          <p14:tracePt t="139376" x="5116513" y="2490788"/>
          <p14:tracePt t="139393" x="4705350" y="2214563"/>
          <p14:tracePt t="139410" x="4224338" y="1919288"/>
          <p14:tracePt t="139426" x="3857625" y="1724025"/>
          <p14:tracePt t="139443" x="3500438" y="1527175"/>
          <p14:tracePt t="139461" x="3089275" y="1258888"/>
          <p14:tracePt t="139477" x="2874963" y="1133475"/>
          <p14:tracePt t="139494" x="2724150" y="1017588"/>
          <p14:tracePt t="139510" x="2633663" y="982663"/>
          <p14:tracePt t="139527" x="2562225" y="938213"/>
          <p14:tracePt t="139543" x="2500313" y="901700"/>
          <p14:tracePt t="139560" x="2438400" y="866775"/>
          <p14:tracePt t="139577" x="2339975" y="830263"/>
          <p14:tracePt t="139593" x="2241550" y="795338"/>
          <p14:tracePt t="139610" x="2160588" y="741363"/>
          <p14:tracePt t="139627" x="2098675" y="723900"/>
          <p14:tracePt t="139643" x="2017713" y="687388"/>
          <p14:tracePt t="139660" x="1938338" y="660400"/>
          <p14:tracePt t="139677" x="1822450" y="588963"/>
          <p14:tracePt t="139694" x="1758950" y="536575"/>
          <p14:tracePt t="139710" x="1724025" y="517525"/>
          <p14:tracePt t="139726" x="1687513" y="482600"/>
          <p14:tracePt t="139743" x="1670050" y="465138"/>
          <p14:tracePt t="139760" x="1633538" y="438150"/>
          <p14:tracePt t="139777" x="1616075" y="419100"/>
          <p14:tracePt t="139793" x="1608138" y="411163"/>
          <p14:tracePt t="139810" x="1581150" y="393700"/>
          <p14:tracePt t="139826" x="1571625" y="384175"/>
          <p14:tracePt t="139843" x="1544638" y="366713"/>
          <p14:tracePt t="139860" x="1536700" y="357188"/>
          <p14:tracePt t="140692" x="1419225" y="125413"/>
          <p14:tracePt t="140821" x="1419225" y="115888"/>
          <p14:tracePt t="140845" x="1446213" y="187325"/>
          <p14:tracePt t="140853" x="1500188" y="312738"/>
          <p14:tracePt t="140861" x="1598613" y="446088"/>
          <p14:tracePt t="140876" x="1731963" y="598488"/>
          <p14:tracePt t="140894" x="2241550" y="1152525"/>
          <p14:tracePt t="140910" x="2633663" y="1482725"/>
          <p14:tracePt t="140926" x="3108325" y="1758950"/>
          <p14:tracePt t="140943" x="3679825" y="2116138"/>
          <p14:tracePt t="140960" x="4295775" y="2465388"/>
          <p14:tracePt t="140976" x="4919663" y="2724150"/>
          <p14:tracePt t="140993" x="5483225" y="2928938"/>
          <p14:tracePt t="141009" x="5946775" y="3089275"/>
          <p14:tracePt t="141026" x="6313488" y="3205163"/>
          <p14:tracePt t="141043" x="6589713" y="3313113"/>
          <p14:tracePt t="141059" x="6732588" y="3384550"/>
          <p14:tracePt t="141077" x="6796088" y="3402013"/>
          <p14:tracePt t="141094" x="6813550" y="3402013"/>
        </p14:tracePtLst>
      </p14:laserTraceLst>
    </p:ext>
  </p:extLs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6"/>
          <p:cNvSpPr>
            <a:spLocks noChangeArrowheads="1"/>
          </p:cNvSpPr>
          <p:nvPr/>
        </p:nvSpPr>
        <p:spPr bwMode="auto">
          <a:xfrm>
            <a:off x="1524000" y="1981200"/>
            <a:ext cx="4572000" cy="48768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600">
                <a:solidFill>
                  <a:schemeClr val="tx1"/>
                </a:solidFill>
                <a:latin typeface="Calibri" panose="020F0502020204030204" pitchFamily="34" charset="0"/>
              </a:defRPr>
            </a:lvl1pPr>
            <a:lvl2pPr marL="742950" indent="-285750">
              <a:defRPr sz="1600">
                <a:solidFill>
                  <a:schemeClr val="tx1"/>
                </a:solidFill>
                <a:latin typeface="Calibri" panose="020F0502020204030204" pitchFamily="34" charset="0"/>
              </a:defRPr>
            </a:lvl2pPr>
            <a:lvl3pPr marL="1143000" indent="-228600">
              <a:defRPr sz="1600">
                <a:solidFill>
                  <a:schemeClr val="tx1"/>
                </a:solidFill>
                <a:latin typeface="Calibri" panose="020F0502020204030204" pitchFamily="34" charset="0"/>
              </a:defRPr>
            </a:lvl3pPr>
            <a:lvl4pPr marL="1600200" indent="-228600">
              <a:defRPr sz="1600">
                <a:solidFill>
                  <a:schemeClr val="tx1"/>
                </a:solidFill>
                <a:latin typeface="Calibri" panose="020F0502020204030204" pitchFamily="34" charset="0"/>
              </a:defRPr>
            </a:lvl4pPr>
            <a:lvl5pPr marL="2057400" indent="-228600">
              <a:defRPr sz="1600">
                <a:solidFill>
                  <a:schemeClr val="tx1"/>
                </a:solidFill>
                <a:latin typeface="Calibri" panose="020F0502020204030204" pitchFamily="34" charset="0"/>
              </a:defRPr>
            </a:lvl5pPr>
            <a:lvl6pPr marL="2514600" indent="-228600" eaLnBrk="0" fontAlgn="base" hangingPunct="0">
              <a:spcBef>
                <a:spcPct val="0"/>
              </a:spcBef>
              <a:spcAft>
                <a:spcPct val="0"/>
              </a:spcAft>
              <a:defRPr sz="1600">
                <a:solidFill>
                  <a:schemeClr val="tx1"/>
                </a:solidFill>
                <a:latin typeface="Calibri" panose="020F0502020204030204" pitchFamily="34" charset="0"/>
              </a:defRPr>
            </a:lvl6pPr>
            <a:lvl7pPr marL="2971800" indent="-228600" eaLnBrk="0" fontAlgn="base" hangingPunct="0">
              <a:spcBef>
                <a:spcPct val="0"/>
              </a:spcBef>
              <a:spcAft>
                <a:spcPct val="0"/>
              </a:spcAft>
              <a:defRPr sz="1600">
                <a:solidFill>
                  <a:schemeClr val="tx1"/>
                </a:solidFill>
                <a:latin typeface="Calibri" panose="020F0502020204030204" pitchFamily="34" charset="0"/>
              </a:defRPr>
            </a:lvl7pPr>
            <a:lvl8pPr marL="3429000" indent="-228600" eaLnBrk="0" fontAlgn="base" hangingPunct="0">
              <a:spcBef>
                <a:spcPct val="0"/>
              </a:spcBef>
              <a:spcAft>
                <a:spcPct val="0"/>
              </a:spcAft>
              <a:defRPr sz="1600">
                <a:solidFill>
                  <a:schemeClr val="tx1"/>
                </a:solidFill>
                <a:latin typeface="Calibri" panose="020F0502020204030204" pitchFamily="34" charset="0"/>
              </a:defRPr>
            </a:lvl8pPr>
            <a:lvl9pPr marL="3886200" indent="-228600" eaLnBrk="0" fontAlgn="base" hangingPunct="0">
              <a:spcBef>
                <a:spcPct val="0"/>
              </a:spcBef>
              <a:spcAft>
                <a:spcPct val="0"/>
              </a:spcAft>
              <a:defRPr sz="1600">
                <a:solidFill>
                  <a:schemeClr val="tx1"/>
                </a:solidFill>
                <a:latin typeface="Calibri" panose="020F0502020204030204" pitchFamily="34" charset="0"/>
              </a:defRPr>
            </a:lvl9pPr>
          </a:lstStyle>
          <a:p>
            <a:pPr algn="r" eaLnBrk="1" hangingPunct="1"/>
            <a:endParaRPr lang="en-US" altLang="en-US"/>
          </a:p>
        </p:txBody>
      </p:sp>
      <p:sp>
        <p:nvSpPr>
          <p:cNvPr id="58371" name="Rectangle 4"/>
          <p:cNvSpPr>
            <a:spLocks noChangeArrowheads="1"/>
          </p:cNvSpPr>
          <p:nvPr/>
        </p:nvSpPr>
        <p:spPr bwMode="auto">
          <a:xfrm>
            <a:off x="1676400" y="5029201"/>
            <a:ext cx="87630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Calibri" panose="020F0502020204030204" pitchFamily="34" charset="0"/>
              </a:defRPr>
            </a:lvl1pPr>
            <a:lvl2pPr marL="742950" indent="-285750">
              <a:defRPr sz="1600">
                <a:solidFill>
                  <a:schemeClr val="tx1"/>
                </a:solidFill>
                <a:latin typeface="Calibri" panose="020F0502020204030204" pitchFamily="34" charset="0"/>
              </a:defRPr>
            </a:lvl2pPr>
            <a:lvl3pPr marL="1143000" indent="-228600">
              <a:defRPr sz="1600">
                <a:solidFill>
                  <a:schemeClr val="tx1"/>
                </a:solidFill>
                <a:latin typeface="Calibri" panose="020F0502020204030204" pitchFamily="34" charset="0"/>
              </a:defRPr>
            </a:lvl3pPr>
            <a:lvl4pPr marL="1600200" indent="-228600">
              <a:defRPr sz="1600">
                <a:solidFill>
                  <a:schemeClr val="tx1"/>
                </a:solidFill>
                <a:latin typeface="Calibri" panose="020F0502020204030204" pitchFamily="34" charset="0"/>
              </a:defRPr>
            </a:lvl4pPr>
            <a:lvl5pPr marL="2057400" indent="-228600">
              <a:defRPr sz="1600">
                <a:solidFill>
                  <a:schemeClr val="tx1"/>
                </a:solidFill>
                <a:latin typeface="Calibri" panose="020F0502020204030204" pitchFamily="34" charset="0"/>
              </a:defRPr>
            </a:lvl5pPr>
            <a:lvl6pPr marL="2514600" indent="-228600" eaLnBrk="0" fontAlgn="base" hangingPunct="0">
              <a:spcBef>
                <a:spcPct val="0"/>
              </a:spcBef>
              <a:spcAft>
                <a:spcPct val="0"/>
              </a:spcAft>
              <a:defRPr sz="1600">
                <a:solidFill>
                  <a:schemeClr val="tx1"/>
                </a:solidFill>
                <a:latin typeface="Calibri" panose="020F0502020204030204" pitchFamily="34" charset="0"/>
              </a:defRPr>
            </a:lvl6pPr>
            <a:lvl7pPr marL="2971800" indent="-228600" eaLnBrk="0" fontAlgn="base" hangingPunct="0">
              <a:spcBef>
                <a:spcPct val="0"/>
              </a:spcBef>
              <a:spcAft>
                <a:spcPct val="0"/>
              </a:spcAft>
              <a:defRPr sz="1600">
                <a:solidFill>
                  <a:schemeClr val="tx1"/>
                </a:solidFill>
                <a:latin typeface="Calibri" panose="020F0502020204030204" pitchFamily="34" charset="0"/>
              </a:defRPr>
            </a:lvl7pPr>
            <a:lvl8pPr marL="3429000" indent="-228600" eaLnBrk="0" fontAlgn="base" hangingPunct="0">
              <a:spcBef>
                <a:spcPct val="0"/>
              </a:spcBef>
              <a:spcAft>
                <a:spcPct val="0"/>
              </a:spcAft>
              <a:defRPr sz="1600">
                <a:solidFill>
                  <a:schemeClr val="tx1"/>
                </a:solidFill>
                <a:latin typeface="Calibri" panose="020F0502020204030204" pitchFamily="34" charset="0"/>
              </a:defRPr>
            </a:lvl8pPr>
            <a:lvl9pPr marL="3886200" indent="-228600" eaLnBrk="0" fontAlgn="base" hangingPunct="0">
              <a:spcBef>
                <a:spcPct val="0"/>
              </a:spcBef>
              <a:spcAft>
                <a:spcPct val="0"/>
              </a:spcAft>
              <a:defRPr sz="1600">
                <a:solidFill>
                  <a:schemeClr val="tx1"/>
                </a:solidFill>
                <a:latin typeface="Calibri" panose="020F0502020204030204" pitchFamily="34" charset="0"/>
              </a:defRPr>
            </a:lvl9pPr>
          </a:lstStyle>
          <a:p>
            <a:pPr algn="ctr" eaLnBrk="1" hangingPunct="1"/>
            <a:r>
              <a:rPr lang="en-US" altLang="en-US" sz="2000" b="1"/>
              <a:t>Figure: </a:t>
            </a:r>
            <a:r>
              <a:rPr lang="en-US" altLang="en-US" sz="2000"/>
              <a:t>Output characteristic of the current source and the current mirror for the case of </a:t>
            </a:r>
            <a:r>
              <a:rPr lang="en-US" altLang="en-US" sz="2000" i="1"/>
              <a:t>Q</a:t>
            </a:r>
            <a:r>
              <a:rPr lang="en-US" altLang="en-US" sz="2000" baseline="-25000"/>
              <a:t>2</a:t>
            </a:r>
            <a:r>
              <a:rPr lang="en-US" altLang="en-US" sz="2000"/>
              <a:t> matched to </a:t>
            </a:r>
            <a:r>
              <a:rPr lang="en-US" altLang="en-US" sz="2000" i="1"/>
              <a:t>Q</a:t>
            </a:r>
            <a:r>
              <a:rPr lang="en-US" altLang="en-US" sz="2000" baseline="-25000"/>
              <a:t>1</a:t>
            </a:r>
            <a:r>
              <a:rPr lang="en-US" altLang="en-US" sz="2000"/>
              <a:t>.</a:t>
            </a:r>
          </a:p>
        </p:txBody>
      </p:sp>
      <p:pic>
        <p:nvPicPr>
          <p:cNvPr id="58372" name="Picture 5" descr="se07F2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00401" y="1295400"/>
            <a:ext cx="5146675" cy="3621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373" name="Rectangle 2"/>
          <p:cNvSpPr>
            <a:spLocks noChangeArrowheads="1"/>
          </p:cNvSpPr>
          <p:nvPr/>
        </p:nvSpPr>
        <p:spPr bwMode="auto">
          <a:xfrm>
            <a:off x="2057400" y="152400"/>
            <a:ext cx="36576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600">
                <a:solidFill>
                  <a:schemeClr val="tx1"/>
                </a:solidFill>
                <a:latin typeface="Calibri" panose="020F0502020204030204" pitchFamily="34" charset="0"/>
              </a:defRPr>
            </a:lvl1pPr>
            <a:lvl2pPr marL="742950" indent="-285750">
              <a:defRPr sz="1600">
                <a:solidFill>
                  <a:schemeClr val="tx1"/>
                </a:solidFill>
                <a:latin typeface="Calibri" panose="020F0502020204030204" pitchFamily="34" charset="0"/>
              </a:defRPr>
            </a:lvl2pPr>
            <a:lvl3pPr marL="1143000" indent="-228600">
              <a:defRPr sz="1600">
                <a:solidFill>
                  <a:schemeClr val="tx1"/>
                </a:solidFill>
                <a:latin typeface="Calibri" panose="020F0502020204030204" pitchFamily="34" charset="0"/>
              </a:defRPr>
            </a:lvl3pPr>
            <a:lvl4pPr marL="1600200" indent="-228600">
              <a:defRPr sz="1600">
                <a:solidFill>
                  <a:schemeClr val="tx1"/>
                </a:solidFill>
                <a:latin typeface="Calibri" panose="020F0502020204030204" pitchFamily="34" charset="0"/>
              </a:defRPr>
            </a:lvl4pPr>
            <a:lvl5pPr marL="2057400" indent="-228600">
              <a:defRPr sz="1600">
                <a:solidFill>
                  <a:schemeClr val="tx1"/>
                </a:solidFill>
                <a:latin typeface="Calibri" panose="020F0502020204030204" pitchFamily="34" charset="0"/>
              </a:defRPr>
            </a:lvl5pPr>
            <a:lvl6pPr marL="2514600" indent="-228600" eaLnBrk="0" fontAlgn="base" hangingPunct="0">
              <a:spcBef>
                <a:spcPct val="0"/>
              </a:spcBef>
              <a:spcAft>
                <a:spcPct val="0"/>
              </a:spcAft>
              <a:defRPr sz="1600">
                <a:solidFill>
                  <a:schemeClr val="tx1"/>
                </a:solidFill>
                <a:latin typeface="Calibri" panose="020F0502020204030204" pitchFamily="34" charset="0"/>
              </a:defRPr>
            </a:lvl6pPr>
            <a:lvl7pPr marL="2971800" indent="-228600" eaLnBrk="0" fontAlgn="base" hangingPunct="0">
              <a:spcBef>
                <a:spcPct val="0"/>
              </a:spcBef>
              <a:spcAft>
                <a:spcPct val="0"/>
              </a:spcAft>
              <a:defRPr sz="1600">
                <a:solidFill>
                  <a:schemeClr val="tx1"/>
                </a:solidFill>
                <a:latin typeface="Calibri" panose="020F0502020204030204" pitchFamily="34" charset="0"/>
              </a:defRPr>
            </a:lvl7pPr>
            <a:lvl8pPr marL="3429000" indent="-228600" eaLnBrk="0" fontAlgn="base" hangingPunct="0">
              <a:spcBef>
                <a:spcPct val="0"/>
              </a:spcBef>
              <a:spcAft>
                <a:spcPct val="0"/>
              </a:spcAft>
              <a:defRPr sz="1600">
                <a:solidFill>
                  <a:schemeClr val="tx1"/>
                </a:solidFill>
                <a:latin typeface="Calibri" panose="020F0502020204030204" pitchFamily="34" charset="0"/>
              </a:defRPr>
            </a:lvl8pPr>
            <a:lvl9pPr marL="3886200" indent="-228600" eaLnBrk="0" fontAlgn="base" hangingPunct="0">
              <a:spcBef>
                <a:spcPct val="0"/>
              </a:spcBef>
              <a:spcAft>
                <a:spcPct val="0"/>
              </a:spcAft>
              <a:defRPr sz="1600">
                <a:solidFill>
                  <a:schemeClr val="tx1"/>
                </a:solidFill>
                <a:latin typeface="Calibri" panose="020F0502020204030204" pitchFamily="34" charset="0"/>
              </a:defRPr>
            </a:lvl9pPr>
          </a:lstStyle>
          <a:p>
            <a:pPr algn="ctr" eaLnBrk="1" hangingPunct="1"/>
            <a:r>
              <a:rPr lang="en-US" altLang="en-US" sz="2800" b="1">
                <a:solidFill>
                  <a:schemeClr val="tx2"/>
                </a:solidFill>
              </a:rPr>
              <a:t>The Basic MOSFET Current Source</a:t>
            </a: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4366170"/>
      </p:ext>
    </p:extLst>
  </p:cSld>
  <p:clrMapOvr>
    <a:masterClrMapping/>
  </p:clrMapOvr>
  <p:transition advTm="89085">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extLst>
    <p:ext uri="{3A86A75C-4F4B-4683-9AE1-C65F6400EC91}">
      <p14:laserTraceLst xmlns:p14="http://schemas.microsoft.com/office/powerpoint/2010/main">
        <p14:tracePtLst>
          <p14:tracePt t="4556" x="866775" y="4983163"/>
          <p14:tracePt t="4909" x="884238" y="4991100"/>
          <p14:tracePt t="4917" x="928688" y="4946650"/>
          <p14:tracePt t="4925" x="965200" y="4857750"/>
          <p14:tracePt t="4934" x="1017588" y="4776788"/>
          <p14:tracePt t="4950" x="1160463" y="4562475"/>
          <p14:tracePt t="4966" x="1339850" y="4303713"/>
          <p14:tracePt t="4982" x="1536700" y="4017963"/>
          <p14:tracePt t="4999" x="1776413" y="3751263"/>
          <p14:tracePt t="5016" x="2071688" y="3438525"/>
          <p14:tracePt t="5033" x="2347913" y="3143250"/>
          <p14:tracePt t="5049" x="2633663" y="2759075"/>
          <p14:tracePt t="5066" x="2830513" y="2428875"/>
          <p14:tracePt t="5083" x="2982913" y="2312988"/>
          <p14:tracePt t="5237" x="2982913" y="2330450"/>
          <p14:tracePt t="5245" x="2990850" y="2384425"/>
          <p14:tracePt t="5253" x="2990850" y="2438400"/>
          <p14:tracePt t="5266" x="2990850" y="2465388"/>
          <p14:tracePt t="5283" x="2965450" y="2527300"/>
          <p14:tracePt t="5299" x="2965450" y="2562225"/>
          <p14:tracePt t="5316" x="2965450" y="2581275"/>
          <p14:tracePt t="5334" x="2965450" y="2589213"/>
          <p14:tracePt t="5350" x="2982913" y="2589213"/>
          <p14:tracePt t="5366" x="3009900" y="2608263"/>
          <p14:tracePt t="5383" x="3017838" y="2633663"/>
          <p14:tracePt t="5400" x="3027363" y="2643188"/>
          <p14:tracePt t="5416" x="3027363" y="2652713"/>
          <p14:tracePt t="5541" x="3036888" y="2643188"/>
          <p14:tracePt t="5549" x="3036888" y="2633663"/>
          <p14:tracePt t="5557" x="3036888" y="2616200"/>
          <p14:tracePt t="5573" x="3036888" y="2608263"/>
          <p14:tracePt t="5583" x="3036888" y="2571750"/>
          <p14:tracePt t="5599" x="3036888" y="2500313"/>
          <p14:tracePt t="5616" x="3036888" y="2357438"/>
          <p14:tracePt t="5633" x="3017838" y="2224088"/>
          <p14:tracePt t="5649" x="2990850" y="2108200"/>
          <p14:tracePt t="5666" x="2946400" y="2000250"/>
          <p14:tracePt t="5683" x="2919413" y="1928813"/>
          <p14:tracePt t="5699" x="2919413" y="1911350"/>
          <p14:tracePt t="5716" x="2901950" y="1866900"/>
          <p14:tracePt t="5732" x="2901950" y="1857375"/>
          <p14:tracePt t="5750" x="2901950" y="1839913"/>
          <p14:tracePt t="5766" x="2884488" y="1812925"/>
          <p14:tracePt t="5782" x="2884488" y="1803400"/>
          <p14:tracePt t="5799" x="2884488" y="1776413"/>
          <p14:tracePt t="8229" x="2884488" y="1803400"/>
          <p14:tracePt t="8237" x="2884488" y="1812925"/>
          <p14:tracePt t="8249" x="2884488" y="1830388"/>
          <p14:tracePt t="8266" x="2901950" y="1866900"/>
          <p14:tracePt t="8282" x="2911475" y="1893888"/>
          <p14:tracePt t="8299" x="2946400" y="1938338"/>
          <p14:tracePt t="8316" x="2955925" y="1955800"/>
          <p14:tracePt t="8332" x="2973388" y="1982788"/>
          <p14:tracePt t="8349" x="2982913" y="2009775"/>
          <p14:tracePt t="8366" x="3009900" y="2062163"/>
          <p14:tracePt t="8382" x="3027363" y="2108200"/>
          <p14:tracePt t="8399" x="3071813" y="2160588"/>
          <p14:tracePt t="8416" x="3089275" y="2197100"/>
          <p14:tracePt t="8432" x="3116263" y="2366963"/>
          <p14:tracePt t="8449" x="3160713" y="2482850"/>
          <p14:tracePt t="8466" x="3276600" y="2598738"/>
          <p14:tracePt t="8482" x="3303588" y="2633663"/>
          <p14:tracePt t="8693" x="3303588" y="2643188"/>
          <p14:tracePt t="8701" x="3303588" y="2660650"/>
          <p14:tracePt t="8725" x="3268663" y="2679700"/>
          <p14:tracePt t="8733" x="3224213" y="2705100"/>
          <p14:tracePt t="8757" x="3214688" y="2751138"/>
          <p14:tracePt t="8765" x="3205163" y="2759075"/>
          <p14:tracePt t="8773" x="3187700" y="2776538"/>
          <p14:tracePt t="8782" x="3187700" y="2830513"/>
          <p14:tracePt t="8799" x="3179763" y="2928938"/>
          <p14:tracePt t="8816" x="3179763" y="3027363"/>
          <p14:tracePt t="8832" x="3179763" y="3179763"/>
          <p14:tracePt t="8849" x="3179763" y="3394075"/>
          <p14:tracePt t="8866" x="3143250" y="3589338"/>
          <p14:tracePt t="8882" x="3089275" y="3867150"/>
          <p14:tracePt t="8899" x="3071813" y="4179888"/>
          <p14:tracePt t="8916" x="3054350" y="4446588"/>
          <p14:tracePt t="8933" x="3054350" y="4660900"/>
          <p14:tracePt t="8950" x="3108325" y="4965700"/>
          <p14:tracePt t="8966" x="3224213" y="5116513"/>
          <p14:tracePt t="8982" x="3276600" y="5160963"/>
          <p14:tracePt t="9016" x="3313113" y="5160963"/>
          <p14:tracePt t="9032" x="3313113" y="5126038"/>
          <p14:tracePt t="9173" x="3295650" y="5126038"/>
          <p14:tracePt t="9181" x="3259138" y="5126038"/>
          <p14:tracePt t="9189" x="3197225" y="5170488"/>
          <p14:tracePt t="9199" x="3125788" y="5170488"/>
          <p14:tracePt t="9215" x="3036888" y="5276850"/>
          <p14:tracePt t="9233" x="3027363" y="5286375"/>
          <p14:tracePt t="9249" x="3017838" y="5322888"/>
          <p14:tracePt t="9266" x="3000375" y="5429250"/>
          <p14:tracePt t="9282" x="2973388" y="5473700"/>
          <p14:tracePt t="9299" x="2965450" y="5510213"/>
          <p14:tracePt t="9581" x="2965450" y="5518150"/>
          <p14:tracePt t="9613" x="2973388" y="5518150"/>
          <p14:tracePt t="9629" x="2982913" y="5518150"/>
          <p14:tracePt t="9637" x="3009900" y="5510213"/>
          <p14:tracePt t="9650" x="3027363" y="5510213"/>
          <p14:tracePt t="9666" x="3152775" y="5510213"/>
          <p14:tracePt t="9682" x="3394075" y="5510213"/>
          <p14:tracePt t="9699" x="3660775" y="5510213"/>
          <p14:tracePt t="9716" x="3875088" y="5510213"/>
          <p14:tracePt t="9733" x="4089400" y="5510213"/>
          <p14:tracePt t="9750" x="4179888" y="5500688"/>
          <p14:tracePt t="9797" x="4187825" y="5491163"/>
          <p14:tracePt t="9813" x="4214813" y="5465763"/>
          <p14:tracePt t="9837" x="4224338" y="5456238"/>
          <p14:tracePt t="9853" x="4251325" y="5446713"/>
          <p14:tracePt t="9861" x="4259263" y="5446713"/>
          <p14:tracePt t="9877" x="4276725" y="5419725"/>
          <p14:tracePt t="9885" x="4286250" y="5411788"/>
          <p14:tracePt t="9909" x="4322763" y="5411788"/>
          <p14:tracePt t="9917" x="4330700" y="5402263"/>
          <p14:tracePt t="9933" x="4348163" y="5402263"/>
          <p14:tracePt t="9950" x="4367213" y="5394325"/>
          <p14:tracePt t="9966" x="4402138" y="5367338"/>
          <p14:tracePt t="9999" x="4419600" y="5367338"/>
          <p14:tracePt t="10109" x="4429125" y="5367338"/>
          <p14:tracePt t="10125" x="4438650" y="5367338"/>
          <p14:tracePt t="10149" x="4456113" y="5367338"/>
          <p14:tracePt t="10317" x="4473575" y="5367338"/>
          <p14:tracePt t="10325" x="4483100" y="5367338"/>
          <p14:tracePt t="10341" x="4491038" y="5367338"/>
          <p14:tracePt t="10350" x="4500563" y="5367338"/>
          <p14:tracePt t="10367" x="4527550" y="5367338"/>
          <p14:tracePt t="10382" x="4554538" y="5367338"/>
          <p14:tracePt t="10400" x="4625975" y="5367338"/>
          <p14:tracePt t="10415" x="4670425" y="5367338"/>
          <p14:tracePt t="10432" x="4724400" y="5367338"/>
          <p14:tracePt t="10449" x="4732338" y="5367338"/>
          <p14:tracePt t="10733" x="4751388" y="5367338"/>
          <p14:tracePt t="10741" x="4776788" y="5367338"/>
          <p14:tracePt t="10750" x="4786313" y="5367338"/>
          <p14:tracePt t="10766" x="4830763" y="5367338"/>
          <p14:tracePt t="10782" x="4867275" y="5357813"/>
          <p14:tracePt t="10799" x="4884738" y="5340350"/>
          <p14:tracePt t="10816" x="4919663" y="5330825"/>
          <p14:tracePt t="10832" x="4956175" y="5330825"/>
          <p14:tracePt t="10849" x="5000625" y="5295900"/>
          <p14:tracePt t="10866" x="5062538" y="5276850"/>
          <p14:tracePt t="10882" x="5126038" y="5268913"/>
          <p14:tracePt t="10899" x="5205413" y="5241925"/>
          <p14:tracePt t="10916" x="5268913" y="5241925"/>
          <p14:tracePt t="10933" x="5295900" y="5224463"/>
          <p14:tracePt t="10949" x="5303838" y="5224463"/>
          <p14:tracePt t="10966" x="5348288" y="5224463"/>
          <p14:tracePt t="10982" x="5429250" y="5224463"/>
          <p14:tracePt t="10999" x="5500688" y="5224463"/>
          <p14:tracePt t="11016" x="5581650" y="5224463"/>
          <p14:tracePt t="11032" x="5626100" y="5224463"/>
          <p14:tracePt t="11049" x="5634038" y="5224463"/>
          <p14:tracePt t="11066" x="5670550" y="5224463"/>
          <p14:tracePt t="11082" x="5688013" y="5224463"/>
          <p14:tracePt t="11099" x="5724525" y="5224463"/>
          <p14:tracePt t="11116" x="5741988" y="5224463"/>
          <p14:tracePt t="11133" x="5786438" y="5224463"/>
          <p14:tracePt t="11149" x="5795963" y="5224463"/>
          <p14:tracePt t="11167" x="5813425" y="5224463"/>
          <p14:tracePt t="11183" x="5822950" y="5224463"/>
          <p14:tracePt t="11199" x="5830888" y="5224463"/>
          <p14:tracePt t="11215" x="5848350" y="5224463"/>
          <p14:tracePt t="11232" x="5894388" y="5224463"/>
          <p14:tracePt t="11249" x="5919788" y="5224463"/>
          <p14:tracePt t="11266" x="5929313" y="5224463"/>
          <p14:tracePt t="11301" x="5956300" y="5241925"/>
          <p14:tracePt t="11341" x="5973763" y="5241925"/>
          <p14:tracePt t="11349" x="5983288" y="5251450"/>
          <p14:tracePt t="11381" x="6000750" y="5251450"/>
          <p14:tracePt t="11389" x="6010275" y="5259388"/>
          <p14:tracePt t="11405" x="6018213" y="5268913"/>
          <p14:tracePt t="11415" x="6027738" y="5276850"/>
          <p14:tracePt t="11433" x="6062663" y="5286375"/>
          <p14:tracePt t="11449" x="6081713" y="5313363"/>
          <p14:tracePt t="11466" x="6126163" y="5348288"/>
          <p14:tracePt t="11482" x="6180138" y="5357813"/>
          <p14:tracePt t="11499" x="6269038" y="5402263"/>
          <p14:tracePt t="11515" x="6348413" y="5411788"/>
          <p14:tracePt t="11533" x="6357938" y="5419725"/>
          <p14:tracePt t="11549" x="6394450" y="5419725"/>
          <p14:tracePt t="11566" x="6411913" y="5419725"/>
          <p14:tracePt t="11582" x="6419850" y="5419725"/>
          <p14:tracePt t="11599" x="6429375" y="5438775"/>
          <p14:tracePt t="11615" x="6438900" y="5438775"/>
          <p14:tracePt t="11649" x="6456363" y="5438775"/>
          <p14:tracePt t="11666" x="6491288" y="5438775"/>
          <p14:tracePt t="11682" x="6510338" y="5438775"/>
          <p14:tracePt t="11699" x="6554788" y="5438775"/>
          <p14:tracePt t="11716" x="6581775" y="5438775"/>
          <p14:tracePt t="11733" x="6653213" y="5429250"/>
          <p14:tracePt t="11749" x="6715125" y="5402263"/>
          <p14:tracePt t="11766" x="6751638" y="5402263"/>
          <p14:tracePt t="11782" x="6777038" y="5402263"/>
          <p14:tracePt t="11829" x="6786563" y="5402263"/>
          <p14:tracePt t="11845" x="6796088" y="5402263"/>
          <p14:tracePt t="11853" x="6804025" y="5402263"/>
          <p14:tracePt t="11869" x="6840538" y="5402263"/>
          <p14:tracePt t="11882" x="6848475" y="5402263"/>
          <p14:tracePt t="11899" x="6875463" y="5402263"/>
          <p14:tracePt t="11916" x="6902450" y="5402263"/>
          <p14:tracePt t="11932" x="6929438" y="5402263"/>
          <p14:tracePt t="11949" x="6938963" y="5402263"/>
          <p14:tracePt t="11982" x="6956425" y="5402263"/>
          <p14:tracePt t="12021" x="6965950" y="5402263"/>
          <p14:tracePt t="12877" x="6983413" y="5402263"/>
          <p14:tracePt t="12885" x="6991350" y="5394325"/>
          <p14:tracePt t="12893" x="7045325" y="5394325"/>
          <p14:tracePt t="12901" x="7062788" y="5384800"/>
          <p14:tracePt t="12915" x="7072313" y="5384800"/>
          <p14:tracePt t="12933" x="7161213" y="5384800"/>
          <p14:tracePt t="12950" x="7251700" y="5384800"/>
          <p14:tracePt t="12966" x="7358063" y="5384800"/>
          <p14:tracePt t="12982" x="7466013" y="5384800"/>
          <p14:tracePt t="12999" x="7554913" y="5384800"/>
          <p14:tracePt t="13016" x="7589838" y="5384800"/>
          <p14:tracePt t="13032" x="7616825" y="5384800"/>
          <p14:tracePt t="13133" x="7626350" y="5384800"/>
          <p14:tracePt t="13157" x="7634288" y="5384800"/>
          <p14:tracePt t="13166" x="7643813" y="5384800"/>
          <p14:tracePt t="13182" x="7653338" y="5384800"/>
          <p14:tracePt t="13189" x="7661275" y="5384800"/>
          <p14:tracePt t="13221" x="7670800" y="5384800"/>
          <p14:tracePt t="13245" x="7680325" y="5384800"/>
          <p14:tracePt t="13253" x="7697788" y="5384800"/>
          <p14:tracePt t="13261" x="7715250" y="5384800"/>
          <p14:tracePt t="13269" x="7724775" y="5384800"/>
          <p14:tracePt t="13282" x="7751763" y="5384800"/>
          <p14:tracePt t="13300" x="7777163" y="5384800"/>
          <p14:tracePt t="13332" x="7786688" y="5384800"/>
          <p14:tracePt t="13357" x="7804150" y="5384800"/>
          <p14:tracePt t="13405" x="7823200" y="5384800"/>
          <p14:tracePt t="13413" x="7831138" y="5384800"/>
          <p14:tracePt t="13437" x="7840663" y="5384800"/>
          <p14:tracePt t="13445" x="7848600" y="5384800"/>
          <p14:tracePt t="13477" x="7875588" y="5384800"/>
          <p14:tracePt t="13685" x="7885113" y="5384800"/>
          <p14:tracePt t="13693" x="7929563" y="5384800"/>
          <p14:tracePt t="13701" x="7956550" y="5384800"/>
          <p14:tracePt t="13715" x="7991475" y="5384800"/>
          <p14:tracePt t="13732" x="8010525" y="5384800"/>
          <p14:tracePt t="13749" x="8018463" y="5384800"/>
          <p14:tracePt t="13805" x="8045450" y="5384800"/>
          <p14:tracePt t="13813" x="8054975" y="5384800"/>
          <p14:tracePt t="13829" x="8062913" y="5384800"/>
          <p14:tracePt t="13836" x="8072438" y="5384800"/>
          <p14:tracePt t="13853" x="8099425" y="5384800"/>
          <p14:tracePt t="13865" x="8108950" y="5384800"/>
          <p14:tracePt t="13882" x="8116888" y="5384800"/>
          <p14:tracePt t="13899" x="8126413" y="5384800"/>
          <p14:tracePt t="13916" x="8153400" y="5384800"/>
          <p14:tracePt t="13933" x="8180388" y="5384800"/>
          <p14:tracePt t="13949" x="8215313" y="5384800"/>
          <p14:tracePt t="13966" x="8269288" y="5384800"/>
          <p14:tracePt t="13982" x="8286750" y="5384800"/>
          <p14:tracePt t="13999" x="8313738" y="5384800"/>
          <p14:tracePt t="14285" x="8323263" y="5384800"/>
          <p14:tracePt t="14301" x="8323263" y="5394325"/>
          <p14:tracePt t="14309" x="8323263" y="5402263"/>
          <p14:tracePt t="14317" x="8323263" y="5429250"/>
          <p14:tracePt t="14332" x="8296275" y="5438775"/>
          <p14:tracePt t="14349" x="8205788" y="5465763"/>
          <p14:tracePt t="14366" x="8081963" y="5473700"/>
          <p14:tracePt t="14382" x="7796213" y="5473700"/>
          <p14:tracePt t="14399" x="7466013" y="5473700"/>
          <p14:tracePt t="14416" x="7081838" y="5473700"/>
          <p14:tracePt t="14432" x="6751638" y="5473700"/>
          <p14:tracePt t="14449" x="6411913" y="5473700"/>
          <p14:tracePt t="14466" x="6126163" y="5500688"/>
          <p14:tracePt t="14482" x="5946775" y="5545138"/>
          <p14:tracePt t="14499" x="5768975" y="5562600"/>
          <p14:tracePt t="14515" x="5680075" y="5599113"/>
          <p14:tracePt t="14533" x="5589588" y="5643563"/>
          <p14:tracePt t="14549" x="5527675" y="5661025"/>
          <p14:tracePt t="14582" x="5500688" y="5680075"/>
          <p14:tracePt t="14599" x="5419725" y="5680075"/>
          <p14:tracePt t="14615" x="5251450" y="5688013"/>
          <p14:tracePt t="14632" x="5081588" y="5688013"/>
          <p14:tracePt t="14649" x="4867275" y="5688013"/>
          <p14:tracePt t="14665" x="4732338" y="5688013"/>
          <p14:tracePt t="14682" x="4705350" y="5688013"/>
          <p14:tracePt t="14699" x="4679950" y="5688013"/>
          <p14:tracePt t="14837" x="4679950" y="5715000"/>
          <p14:tracePt t="14845" x="4679950" y="5724525"/>
          <p14:tracePt t="14861" x="4687888" y="5732463"/>
          <p14:tracePt t="14877" x="4705350" y="5741988"/>
          <p14:tracePt t="14885" x="4714875" y="5751513"/>
          <p14:tracePt t="14917" x="4732338" y="5776913"/>
          <p14:tracePt t="14933" x="4759325" y="5776913"/>
          <p14:tracePt t="14941" x="4768850" y="5786438"/>
          <p14:tracePt t="14950" x="4795838" y="5795963"/>
          <p14:tracePt t="14966" x="4822825" y="5795963"/>
          <p14:tracePt t="14982" x="4884738" y="5795963"/>
          <p14:tracePt t="14999" x="4965700" y="5813425"/>
          <p14:tracePt t="15015" x="5018088" y="5813425"/>
          <p14:tracePt t="15032" x="5143500" y="5813425"/>
          <p14:tracePt t="15049" x="5268913" y="5813425"/>
          <p14:tracePt t="15065" x="5394325" y="5813425"/>
          <p14:tracePt t="15082" x="5473700" y="5813425"/>
          <p14:tracePt t="15099" x="5483225" y="5813425"/>
          <p14:tracePt t="15245" x="5491163" y="5813425"/>
          <p14:tracePt t="15253" x="5500688" y="5813425"/>
          <p14:tracePt t="15261" x="5527675" y="5813425"/>
          <p14:tracePt t="15853" x="5537200" y="5813425"/>
          <p14:tracePt t="15861" x="5545138" y="5813425"/>
          <p14:tracePt t="15869" x="5554663" y="5803900"/>
          <p14:tracePt t="15925" x="5581650" y="5803900"/>
          <p14:tracePt t="15989" x="5589588" y="5795963"/>
          <p14:tracePt t="16037" x="5599113" y="5786438"/>
          <p14:tracePt t="16061" x="5608638" y="5786438"/>
          <p14:tracePt t="16101" x="5626100" y="5786438"/>
          <p14:tracePt t="16117" x="5634038" y="5786438"/>
          <p14:tracePt t="16125" x="5653088" y="5786438"/>
          <p14:tracePt t="16141" x="5661025" y="5776913"/>
          <p14:tracePt t="16150" x="5680075" y="5776913"/>
          <p14:tracePt t="16165" x="5688013" y="5776913"/>
          <p14:tracePt t="16182" x="5715000" y="5776913"/>
          <p14:tracePt t="16199" x="5759450" y="5776913"/>
          <p14:tracePt t="16215" x="5822950" y="5776913"/>
          <p14:tracePt t="16232" x="5830888" y="5776913"/>
          <p14:tracePt t="16249" x="5848350" y="5776913"/>
          <p14:tracePt t="16685" x="5875338" y="5776913"/>
          <p14:tracePt t="16693" x="5884863" y="5776913"/>
          <p14:tracePt t="16701" x="5929313" y="5776913"/>
          <p14:tracePt t="16715" x="5983288" y="5776913"/>
          <p14:tracePt t="16733" x="6062663" y="5776913"/>
          <p14:tracePt t="16749" x="6188075" y="5776913"/>
          <p14:tracePt t="16766" x="6269038" y="5776913"/>
          <p14:tracePt t="16782" x="6296025" y="5776913"/>
          <p14:tracePt t="16837" x="6303963" y="5776913"/>
          <p14:tracePt t="16869" x="6323013" y="5776913"/>
          <p14:tracePt t="16885" x="6340475" y="5768975"/>
          <p14:tracePt t="16893" x="6348413" y="5768975"/>
          <p14:tracePt t="16901" x="6357938" y="5768975"/>
          <p14:tracePt t="16915" x="6375400" y="5768975"/>
          <p14:tracePt t="16932" x="6419850" y="5768975"/>
          <p14:tracePt t="16949" x="6456363" y="5759450"/>
          <p14:tracePt t="16966" x="6483350" y="5732463"/>
          <p14:tracePt t="16982" x="6518275" y="5732463"/>
          <p14:tracePt t="16999" x="6537325" y="5732463"/>
          <p14:tracePt t="17015" x="6562725" y="5732463"/>
          <p14:tracePt t="17048" x="6572250" y="5724525"/>
          <p14:tracePt t="17077" x="6581775" y="5724525"/>
          <p14:tracePt t="17101" x="6589713" y="5724525"/>
          <p14:tracePt t="17109" x="6616700" y="5724525"/>
          <p14:tracePt t="17117" x="6626225" y="5724525"/>
          <p14:tracePt t="17133" x="6634163" y="5724525"/>
          <p14:tracePt t="17149" x="6653213" y="5715000"/>
          <p14:tracePt t="17166" x="6670675" y="5715000"/>
          <p14:tracePt t="17182" x="6715125" y="5715000"/>
          <p14:tracePt t="17199" x="6732588" y="5715000"/>
          <p14:tracePt t="17216" x="6742113" y="5715000"/>
          <p14:tracePt t="17389" x="6751638" y="5715000"/>
          <p14:tracePt t="17405" x="6769100" y="5715000"/>
          <p14:tracePt t="17429" x="6777038" y="5715000"/>
          <p14:tracePt t="17453" x="6786563" y="5715000"/>
          <p14:tracePt t="17469" x="6804025" y="5715000"/>
          <p14:tracePt t="17485" x="6823075" y="5715000"/>
          <p14:tracePt t="17509" x="6831013" y="5715000"/>
          <p14:tracePt t="17525" x="6840538" y="5715000"/>
          <p14:tracePt t="17533" x="6848475" y="5715000"/>
          <p14:tracePt t="17541" x="6875463" y="5715000"/>
          <p14:tracePt t="17565" x="6884988" y="5715000"/>
          <p14:tracePt t="17573" x="6894513" y="5715000"/>
          <p14:tracePt t="17582" x="6902450" y="5715000"/>
          <p14:tracePt t="17598" x="6929438" y="5715000"/>
          <p14:tracePt t="17621" x="6938963" y="5715000"/>
          <p14:tracePt t="17685" x="6946900" y="5715000"/>
          <p14:tracePt t="17693" x="6956425" y="5715000"/>
          <p14:tracePt t="17709" x="6991350" y="5715000"/>
          <p14:tracePt t="17725" x="7000875" y="5715000"/>
          <p14:tracePt t="17741" x="7010400" y="5715000"/>
          <p14:tracePt t="17757" x="7037388" y="5715000"/>
          <p14:tracePt t="17766" x="7045325" y="5715000"/>
          <p14:tracePt t="17789" x="7054850" y="5715000"/>
          <p14:tracePt t="17861" x="7062788" y="5715000"/>
          <p14:tracePt t="17869" x="7081838" y="5715000"/>
          <p14:tracePt t="17885" x="7099300" y="5715000"/>
          <p14:tracePt t="17901" x="7108825" y="5715000"/>
          <p14:tracePt t="17933" x="7116763" y="5715000"/>
          <p14:tracePt t="17941" x="7134225" y="5715000"/>
          <p14:tracePt t="17950" x="7143750" y="5715000"/>
          <p14:tracePt t="17966" x="7161213" y="5715000"/>
          <p14:tracePt t="17982" x="7170738" y="5715000"/>
          <p14:tracePt t="18013" x="7188200" y="5715000"/>
          <p14:tracePt t="18053" x="7197725" y="5715000"/>
          <p14:tracePt t="18085" x="7205663" y="5715000"/>
          <p14:tracePt t="18117" x="7224713" y="5715000"/>
          <p14:tracePt t="18149" x="7242175" y="5715000"/>
          <p14:tracePt t="18189" x="7251700" y="5715000"/>
          <p14:tracePt t="19573" x="7251700" y="5688013"/>
          <p14:tracePt t="19581" x="7242175" y="5680075"/>
          <p14:tracePt t="19589" x="7232650" y="5670550"/>
          <p14:tracePt t="19605" x="7232650" y="5661025"/>
          <p14:tracePt t="19615" x="7215188" y="5643563"/>
          <p14:tracePt t="19632" x="7197725" y="5626100"/>
          <p14:tracePt t="19649" x="7188200" y="5608638"/>
          <p14:tracePt t="19665" x="7170738" y="5562600"/>
          <p14:tracePt t="19682" x="7153275" y="5537200"/>
          <p14:tracePt t="19698" x="7126288" y="5491163"/>
          <p14:tracePt t="19715" x="7081838" y="5446713"/>
          <p14:tracePt t="19732" x="6991350" y="5375275"/>
          <p14:tracePt t="19749" x="6634163" y="5197475"/>
          <p14:tracePt t="19766" x="6303963" y="5000625"/>
          <p14:tracePt t="19782" x="5991225" y="4768850"/>
          <p14:tracePt t="19799" x="5803900" y="4652963"/>
          <p14:tracePt t="19815" x="5813425" y="4545013"/>
          <p14:tracePt t="20053" x="5803900" y="4545013"/>
          <p14:tracePt t="20061" x="5803900" y="4562475"/>
          <p14:tracePt t="20077" x="5776913" y="4562475"/>
          <p14:tracePt t="20085" x="5751513" y="4562475"/>
          <p14:tracePt t="20099" x="5741988" y="4562475"/>
          <p14:tracePt t="20115" x="5653088" y="4562475"/>
          <p14:tracePt t="20132" x="5589588" y="4562475"/>
          <p14:tracePt t="20149" x="5527675" y="4562475"/>
          <p14:tracePt t="20166" x="5500688" y="4562475"/>
          <p14:tracePt t="20182" x="5473700" y="4581525"/>
          <p14:tracePt t="20199" x="5446713" y="4598988"/>
          <p14:tracePt t="20215" x="5375275" y="4670425"/>
          <p14:tracePt t="20232" x="5303838" y="4751388"/>
          <p14:tracePt t="20249" x="5180013" y="4894263"/>
          <p14:tracePt t="20265" x="5108575" y="4973638"/>
          <p14:tracePt t="20282" x="5054600" y="5072063"/>
          <p14:tracePt t="20299" x="5018088" y="5133975"/>
          <p14:tracePt t="20315" x="4965700" y="5197475"/>
          <p14:tracePt t="20333" x="4919663" y="5303838"/>
          <p14:tracePt t="20349" x="4919663" y="5438775"/>
          <p14:tracePt t="20366" x="4919663" y="5545138"/>
          <p14:tracePt t="20382" x="4902200" y="5572125"/>
          <p14:tracePt t="20445" x="4902200" y="5589588"/>
          <p14:tracePt t="20469" x="4875213" y="5589588"/>
          <p14:tracePt t="20477" x="4867275" y="5589588"/>
          <p14:tracePt t="20493" x="4822825" y="5589588"/>
          <p14:tracePt t="20509" x="4813300" y="5589588"/>
          <p14:tracePt t="20533" x="4786313" y="5589588"/>
          <p14:tracePt t="20541" x="4732338" y="5572125"/>
          <p14:tracePt t="20550" x="4697413" y="5537200"/>
          <p14:tracePt t="20566" x="4625975" y="5483225"/>
          <p14:tracePt t="20582" x="4572000" y="5429250"/>
          <p14:tracePt t="20598" x="4456113" y="5340350"/>
          <p14:tracePt t="20615" x="4268788" y="5241925"/>
          <p14:tracePt t="20632" x="4010025" y="5089525"/>
          <p14:tracePt t="20649" x="3840163" y="4991100"/>
          <p14:tracePt t="20665" x="3714750" y="4894263"/>
          <p14:tracePt t="20682" x="3616325" y="4840288"/>
          <p14:tracePt t="20699" x="3589338" y="4813300"/>
          <p14:tracePt t="20716" x="3562350" y="4795838"/>
          <p14:tracePt t="20733" x="3554413" y="4768850"/>
          <p14:tracePt t="20749" x="3554413" y="4751388"/>
          <p14:tracePt t="20766" x="3554413" y="4741863"/>
          <p14:tracePt t="20798" x="3554413" y="4732338"/>
          <p14:tracePt t="20815" x="3554413" y="4724400"/>
          <p14:tracePt t="20832" x="3554413" y="4687888"/>
          <p14:tracePt t="20849" x="3554413" y="4643438"/>
          <p14:tracePt t="20865" x="3544888" y="4608513"/>
          <p14:tracePt t="20882" x="3544888" y="4581525"/>
          <p14:tracePt t="20898" x="3544888" y="4537075"/>
          <p14:tracePt t="20915" x="3544888" y="4510088"/>
          <p14:tracePt t="20917" x="3544888" y="4483100"/>
          <p14:tracePt t="20932" x="3544888" y="4456113"/>
          <p14:tracePt t="20949" x="3589338" y="4330700"/>
          <p14:tracePt t="20966" x="3598863" y="4313238"/>
          <p14:tracePt t="20982" x="3633788" y="4251325"/>
          <p14:tracePt t="20998" x="3660775" y="4205288"/>
          <p14:tracePt t="21015" x="3670300" y="4170363"/>
          <p14:tracePt t="21032" x="3697288" y="4133850"/>
          <p14:tracePt t="21048" x="3697288" y="4108450"/>
          <p14:tracePt t="21065" x="3705225" y="4089400"/>
          <p14:tracePt t="21098" x="3705225" y="4071938"/>
          <p14:tracePt t="21115" x="3705225" y="4054475"/>
          <p14:tracePt t="21149" x="3724275" y="4044950"/>
          <p14:tracePt t="21173" x="3724275" y="4037013"/>
          <p14:tracePt t="21205" x="3732213" y="4010025"/>
          <p14:tracePt t="21421" x="3724275" y="4044950"/>
          <p14:tracePt t="21429" x="3714750" y="4062413"/>
          <p14:tracePt t="21437" x="3687763" y="4108450"/>
          <p14:tracePt t="21449" x="3679825" y="4116388"/>
          <p14:tracePt t="21597" x="3670300" y="4125913"/>
          <p14:tracePt t="21653" x="3687763" y="4125913"/>
          <p14:tracePt t="21661" x="3705225" y="4108450"/>
          <p14:tracePt t="21677" x="3714750" y="4098925"/>
          <p14:tracePt t="21717" x="3751263" y="4081463"/>
          <p14:tracePt t="21725" x="3759200" y="4062413"/>
          <p14:tracePt t="21733" x="3759200" y="4054475"/>
          <p14:tracePt t="21757" x="3759200" y="4044950"/>
          <p14:tracePt t="21782" x="3768725" y="4037013"/>
          <p14:tracePt t="21869" x="3768725" y="4017963"/>
          <p14:tracePt t="22261" x="3768725" y="4010025"/>
          <p14:tracePt t="22277" x="3768725" y="3990975"/>
          <p14:tracePt t="22309" x="3768725" y="3983038"/>
          <p14:tracePt t="22333" x="3768725" y="3965575"/>
          <p14:tracePt t="22349" x="3768725" y="3956050"/>
          <p14:tracePt t="22357" x="3768725" y="3946525"/>
          <p14:tracePt t="22373" x="3768725" y="3929063"/>
          <p14:tracePt t="22389" x="3768725" y="3911600"/>
          <p14:tracePt t="22413" x="3768725" y="3902075"/>
          <p14:tracePt t="22429" x="3768725" y="3894138"/>
          <p14:tracePt t="22445" x="3768725" y="3884613"/>
          <p14:tracePt t="22453" x="3768725" y="3857625"/>
          <p14:tracePt t="22465" x="3768725" y="3848100"/>
          <p14:tracePt t="22482" x="3768725" y="3803650"/>
          <p14:tracePt t="22499" x="3776663" y="3768725"/>
          <p14:tracePt t="22515" x="3776663" y="3741738"/>
          <p14:tracePt t="22531" x="3803650" y="3697288"/>
          <p14:tracePt t="22549" x="3830638" y="3633788"/>
          <p14:tracePt t="22566" x="3830638" y="3608388"/>
          <p14:tracePt t="22582" x="3840163" y="3554413"/>
          <p14:tracePt t="22598" x="3875088" y="3517900"/>
          <p14:tracePt t="22615" x="3884613" y="3482975"/>
          <p14:tracePt t="22632" x="3929063" y="3419475"/>
          <p14:tracePt t="22648" x="3938588" y="3402013"/>
          <p14:tracePt t="22665" x="3946525" y="3375025"/>
          <p14:tracePt t="22682" x="3965575" y="3367088"/>
          <p14:tracePt t="22698" x="3965575" y="3340100"/>
          <p14:tracePt t="22715" x="4000500" y="3303588"/>
          <p14:tracePt t="22748" x="4017963" y="3259138"/>
          <p14:tracePt t="22765" x="4044950" y="3232150"/>
          <p14:tracePt t="22782" x="4062413" y="3214688"/>
          <p14:tracePt t="22799" x="4062413" y="3205163"/>
          <p14:tracePt t="22815" x="4089400" y="3160713"/>
          <p14:tracePt t="22832" x="4098925" y="3152775"/>
          <p14:tracePt t="22848" x="4108450" y="3133725"/>
          <p14:tracePt t="22865" x="4116388" y="3125788"/>
          <p14:tracePt t="22882" x="4133850" y="3108325"/>
          <p14:tracePt t="22898" x="4152900" y="3098800"/>
          <p14:tracePt t="22932" x="4160838" y="3089275"/>
          <p14:tracePt t="22949" x="4170363" y="3081338"/>
          <p14:tracePt t="22982" x="4205288" y="3062288"/>
          <p14:tracePt t="22998" x="4214813" y="3044825"/>
          <p14:tracePt t="23029" x="4224338" y="3027363"/>
          <p14:tracePt t="23061" x="4259263" y="3017838"/>
          <p14:tracePt t="23109" x="4286250" y="2990850"/>
          <p14:tracePt t="23157" x="4295775" y="2982913"/>
          <p14:tracePt t="23213" x="4303713" y="2982913"/>
          <p14:tracePt t="23221" x="4313238" y="2973388"/>
          <p14:tracePt t="23293" x="4340225" y="2965450"/>
          <p14:tracePt t="23349" x="4367213" y="2938463"/>
          <p14:tracePt t="23381" x="4375150" y="2938463"/>
          <p14:tracePt t="23405" x="4384675" y="2938463"/>
          <p14:tracePt t="23413" x="4394200" y="2928938"/>
          <p14:tracePt t="23429" x="4419600" y="2928938"/>
          <p14:tracePt t="23437" x="4456113" y="2911475"/>
          <p14:tracePt t="23453" x="4483100" y="2911475"/>
          <p14:tracePt t="23469" x="4491038" y="2911475"/>
          <p14:tracePt t="23482" x="4500563" y="2901950"/>
          <p14:tracePt t="23517" x="4510088" y="2901950"/>
          <p14:tracePt t="23533" x="4545013" y="2884488"/>
          <p14:tracePt t="23557" x="4554538" y="2884488"/>
          <p14:tracePt t="23565" x="4562475" y="2867025"/>
          <p14:tracePt t="23582" x="4589463" y="2867025"/>
          <p14:tracePt t="23598" x="4598988" y="2867025"/>
          <p14:tracePt t="23613" x="4608513" y="2857500"/>
          <p14:tracePt t="23629" x="4616450" y="2857500"/>
          <p14:tracePt t="23645" x="4633913" y="2847975"/>
          <p14:tracePt t="23661" x="4652963" y="2847975"/>
          <p14:tracePt t="23701" x="4660900" y="2847975"/>
          <p14:tracePt t="23717" x="4679950" y="2840038"/>
          <p14:tracePt t="23741" x="4687888" y="2830513"/>
          <p14:tracePt t="23757" x="4705350" y="2830513"/>
          <p14:tracePt t="23765" x="4714875" y="2830513"/>
          <p14:tracePt t="23789" x="4724400" y="2830513"/>
          <p14:tracePt t="23805" x="4732338" y="2813050"/>
          <p14:tracePt t="23821" x="4741863" y="2813050"/>
          <p14:tracePt t="23837" x="4751388" y="2813050"/>
          <p14:tracePt t="23853" x="4759325" y="2813050"/>
          <p14:tracePt t="23869" x="4776788" y="2803525"/>
          <p14:tracePt t="23917" x="4795838" y="2803525"/>
          <p14:tracePt t="23941" x="4803775" y="2803525"/>
          <p14:tracePt t="23949" x="4813300" y="2795588"/>
          <p14:tracePt t="23973" x="4822825" y="2795588"/>
          <p14:tracePt t="23997" x="4848225" y="2795588"/>
          <p14:tracePt t="24013" x="4857750" y="2795588"/>
          <p14:tracePt t="24021" x="4867275" y="2795588"/>
          <p14:tracePt t="24037" x="4875213" y="2786063"/>
          <p14:tracePt t="24048" x="4884738" y="2776538"/>
          <p14:tracePt t="24065" x="4894263" y="2776538"/>
          <p14:tracePt t="24085" x="4911725" y="2776538"/>
          <p14:tracePt t="24098" x="4919663" y="2768600"/>
          <p14:tracePt t="24125" x="4929188" y="2768600"/>
          <p14:tracePt t="24173" x="4938713" y="2768600"/>
          <p14:tracePt t="24181" x="4938713" y="2776538"/>
          <p14:tracePt t="24189" x="4938713" y="2813050"/>
          <p14:tracePt t="24199" x="4938713" y="2830513"/>
          <p14:tracePt t="24215" x="4929188" y="2965450"/>
          <p14:tracePt t="24232" x="4724400" y="3089275"/>
          <p14:tracePt t="24248" x="4394200" y="3179763"/>
          <p14:tracePt t="24265" x="4143375" y="3251200"/>
          <p14:tracePt t="24281" x="4160838" y="3251200"/>
          <p14:tracePt t="24605" x="4170363" y="3251200"/>
          <p14:tracePt t="24621" x="4187825" y="3251200"/>
          <p14:tracePt t="24637" x="4214813" y="3232150"/>
          <p14:tracePt t="24645" x="4224338" y="3224213"/>
          <p14:tracePt t="24653" x="4224338" y="3205163"/>
          <p14:tracePt t="24665" x="4251325" y="3179763"/>
          <p14:tracePt t="24682" x="4268788" y="3152775"/>
          <p14:tracePt t="24698" x="4268788" y="3143250"/>
          <p14:tracePt t="24731" x="4286250" y="3133725"/>
          <p14:tracePt t="24749" x="4303713" y="3116263"/>
          <p14:tracePt t="24766" x="4322763" y="3098800"/>
          <p14:tracePt t="24782" x="4330700" y="3089275"/>
          <p14:tracePt t="24798" x="4357688" y="3062288"/>
          <p14:tracePt t="24815" x="4367213" y="3054350"/>
          <p14:tracePt t="24832" x="4384675" y="3036888"/>
          <p14:tracePt t="24848" x="4402138" y="3027363"/>
          <p14:tracePt t="24865" x="4446588" y="3000375"/>
          <p14:tracePt t="24882" x="4483100" y="2982913"/>
          <p14:tracePt t="24898" x="4527550" y="2955925"/>
          <p14:tracePt t="24915" x="4608513" y="2919413"/>
          <p14:tracePt t="24932" x="4616450" y="2911475"/>
          <p14:tracePt t="24933" x="4643438" y="2911475"/>
          <p14:tracePt t="24950" x="4652963" y="2911475"/>
          <p14:tracePt t="24965" x="4660900" y="2894013"/>
          <p14:tracePt t="24981" x="4697413" y="2894013"/>
          <p14:tracePt t="24998" x="4724400" y="2894013"/>
          <p14:tracePt t="25015" x="4776788" y="2884488"/>
          <p14:tracePt t="25032" x="4822825" y="2884488"/>
          <p14:tracePt t="25049" x="4875213" y="2884488"/>
          <p14:tracePt t="25065" x="4911725" y="2884488"/>
          <p14:tracePt t="25082" x="4938713" y="2884488"/>
          <p14:tracePt t="25098" x="4983163" y="2884488"/>
          <p14:tracePt t="25115" x="5037138" y="2867025"/>
          <p14:tracePt t="25132" x="5062538" y="2847975"/>
          <p14:tracePt t="25149" x="5099050" y="2847975"/>
          <p14:tracePt t="25165" x="5108575" y="2847975"/>
          <p14:tracePt t="25181" x="5143500" y="2847975"/>
          <p14:tracePt t="25198" x="5153025" y="2847975"/>
          <p14:tracePt t="25215" x="5197475" y="2847975"/>
          <p14:tracePt t="25232" x="5251450" y="2847975"/>
          <p14:tracePt t="25248" x="5313363" y="2847975"/>
          <p14:tracePt t="25265" x="5375275" y="2847975"/>
          <p14:tracePt t="25281" x="5411788" y="2847975"/>
          <p14:tracePt t="25298" x="5456238" y="2847975"/>
          <p14:tracePt t="25315" x="5500688" y="2847975"/>
          <p14:tracePt t="25332" x="5518150" y="2840038"/>
          <p14:tracePt t="25349" x="5581650" y="2830513"/>
          <p14:tracePt t="25365" x="5616575" y="2830513"/>
          <p14:tracePt t="25382" x="5643563" y="2830513"/>
          <p14:tracePt t="25398" x="5680075" y="2803525"/>
          <p14:tracePt t="25415" x="5715000" y="2803525"/>
          <p14:tracePt t="25432" x="5759450" y="2803525"/>
          <p14:tracePt t="25449" x="5776913" y="2795588"/>
          <p14:tracePt t="25465" x="5822950" y="2795588"/>
          <p14:tracePt t="25482" x="5884863" y="2786063"/>
          <p14:tracePt t="25498" x="5938838" y="2786063"/>
          <p14:tracePt t="25515" x="6000750" y="2776538"/>
          <p14:tracePt t="25532" x="6081713" y="2741613"/>
          <p14:tracePt t="25549" x="6143625" y="2732088"/>
          <p14:tracePt t="25565" x="6153150" y="2732088"/>
          <p14:tracePt t="25582" x="6180138" y="2724150"/>
          <p14:tracePt t="25598" x="6188075" y="2724150"/>
          <p14:tracePt t="25615" x="6197600" y="2724150"/>
          <p14:tracePt t="25632" x="6205538" y="2724150"/>
          <p14:tracePt t="25648" x="6251575" y="2724150"/>
          <p14:tracePt t="25665" x="6286500" y="2714625"/>
          <p14:tracePt t="25682" x="6303963" y="2714625"/>
          <p14:tracePt t="25698" x="6340475" y="2714625"/>
          <p14:tracePt t="25715" x="6348413" y="2714625"/>
          <p14:tracePt t="25732" x="6367463" y="2687638"/>
          <p14:tracePt t="25749" x="6402388" y="2687638"/>
          <p14:tracePt t="25766" x="6419850" y="2687638"/>
          <p14:tracePt t="25782" x="6483350" y="2670175"/>
          <p14:tracePt t="25798" x="6510338" y="2670175"/>
          <p14:tracePt t="25815" x="6537325" y="2670175"/>
          <p14:tracePt t="25832" x="6572250" y="2660650"/>
          <p14:tracePt t="25848" x="6589713" y="2660650"/>
          <p14:tracePt t="25865" x="6616700" y="2660650"/>
          <p14:tracePt t="25882" x="6643688" y="2652713"/>
          <p14:tracePt t="25915" x="6680200" y="2652713"/>
          <p14:tracePt t="25932" x="6724650" y="2652713"/>
          <p14:tracePt t="25934" x="6732588" y="2652713"/>
          <p14:tracePt t="25949" x="6769100" y="2643188"/>
          <p14:tracePt t="25965" x="6786563" y="2633663"/>
          <p14:tracePt t="25982" x="6804025" y="2633663"/>
          <p14:tracePt t="25998" x="6840538" y="2625725"/>
          <p14:tracePt t="26015" x="6884988" y="2625725"/>
          <p14:tracePt t="26032" x="6946900" y="2625725"/>
          <p14:tracePt t="26048" x="7010400" y="2625725"/>
          <p14:tracePt t="26065" x="7037388" y="2625725"/>
          <p14:tracePt t="26082" x="7081838" y="2625725"/>
          <p14:tracePt t="26099" x="7116763" y="2625725"/>
          <p14:tracePt t="26115" x="7126288" y="2625725"/>
          <p14:tracePt t="26132" x="7143750" y="2625725"/>
          <p14:tracePt t="26149" x="7197725" y="2625725"/>
          <p14:tracePt t="26165" x="7232650" y="2625725"/>
          <p14:tracePt t="26182" x="7242175" y="2625725"/>
          <p14:tracePt t="26199" x="7286625" y="2625725"/>
          <p14:tracePt t="26215" x="7296150" y="2625725"/>
          <p14:tracePt t="26232" x="7304088" y="2625725"/>
          <p14:tracePt t="26269" x="7331075" y="2625725"/>
          <p14:tracePt t="26285" x="7340600" y="2625725"/>
          <p14:tracePt t="26301" x="7348538" y="2625725"/>
          <p14:tracePt t="26325" x="7358063" y="2625725"/>
          <p14:tracePt t="26341" x="7385050" y="2608263"/>
          <p14:tracePt t="26357" x="7394575" y="2608263"/>
          <p14:tracePt t="26366" x="7402513" y="2608263"/>
          <p14:tracePt t="26382" x="7446963" y="2608263"/>
          <p14:tracePt t="26398" x="7456488" y="2608263"/>
          <p14:tracePt t="26415" x="7466013" y="2608263"/>
          <p14:tracePt t="26431" x="7500938" y="2598738"/>
          <p14:tracePt t="26448" x="7510463" y="2598738"/>
          <p14:tracePt t="26469" x="7518400" y="2598738"/>
          <p14:tracePt t="26485" x="7545388" y="2598738"/>
          <p14:tracePt t="26509" x="7554913" y="2598738"/>
          <p14:tracePt t="26517" x="7572375" y="2581275"/>
          <p14:tracePt t="26541" x="7616825" y="2581275"/>
          <p14:tracePt t="26549" x="7634288" y="2581275"/>
          <p14:tracePt t="26565" x="7697788" y="2562225"/>
          <p14:tracePt t="26582" x="7759700" y="2562225"/>
          <p14:tracePt t="26598" x="7804150" y="2562225"/>
          <p14:tracePt t="26615" x="7848600" y="2554288"/>
          <p14:tracePt t="26693" x="7858125" y="2554288"/>
          <p14:tracePt t="26757" x="7875588" y="2554288"/>
          <p14:tracePt t="26773" x="7894638" y="2554288"/>
          <p14:tracePt t="26789" x="7902575" y="2544763"/>
          <p14:tracePt t="26798" x="7912100" y="2544763"/>
          <p14:tracePt t="26813" x="7920038" y="2544763"/>
          <p14:tracePt t="26821" x="7947025" y="2544763"/>
          <p14:tracePt t="26831" x="7956550" y="2544763"/>
          <p14:tracePt t="26848" x="7966075" y="2544763"/>
          <p14:tracePt t="26865" x="8001000" y="2517775"/>
          <p14:tracePt t="26882" x="8027988" y="2517775"/>
          <p14:tracePt t="26898" x="8062913" y="2517775"/>
          <p14:tracePt t="26916" x="8108950" y="2517775"/>
          <p14:tracePt t="26931" x="8143875" y="2517775"/>
          <p14:tracePt t="26933" x="8161338" y="2517775"/>
          <p14:tracePt t="26949" x="8170863" y="2517775"/>
          <p14:tracePt t="26965" x="8197850" y="2509838"/>
          <p14:tracePt t="27029" x="8215313" y="2509838"/>
          <p14:tracePt t="27405" x="8205788" y="2517775"/>
          <p14:tracePt t="27413" x="8180388" y="2544763"/>
          <p14:tracePt t="27421" x="8170863" y="2554288"/>
          <p14:tracePt t="27432" x="8161338" y="2562225"/>
          <p14:tracePt t="27448" x="8126413" y="2616200"/>
          <p14:tracePt t="27465" x="8089900" y="2660650"/>
          <p14:tracePt t="27482" x="8037513" y="2714625"/>
          <p14:tracePt t="27498" x="8001000" y="2759075"/>
          <p14:tracePt t="27515" x="7956550" y="2803525"/>
          <p14:tracePt t="27532" x="7902575" y="2867025"/>
          <p14:tracePt t="27549" x="7796213" y="2973388"/>
          <p14:tracePt t="27565" x="7518400" y="3143250"/>
          <p14:tracePt t="27582" x="7331075" y="3251200"/>
          <p14:tracePt t="27598" x="7099300" y="3330575"/>
          <p14:tracePt t="27615" x="6911975" y="3419475"/>
          <p14:tracePt t="27632" x="6661150" y="3509963"/>
          <p14:tracePt t="27648" x="6483350" y="3571875"/>
          <p14:tracePt t="27665" x="6296025" y="3625850"/>
          <p14:tracePt t="27681" x="6143625" y="3670300"/>
          <p14:tracePt t="27698" x="5983288" y="3705225"/>
          <p14:tracePt t="27716" x="5813425" y="3741738"/>
          <p14:tracePt t="27732" x="5680075" y="3751263"/>
          <p14:tracePt t="27749" x="5483225" y="3751263"/>
          <p14:tracePt t="27765" x="5268913" y="3751263"/>
          <p14:tracePt t="27782" x="5099050" y="3751263"/>
          <p14:tracePt t="27798" x="4938713" y="3803650"/>
          <p14:tracePt t="27815" x="4848225" y="3830638"/>
          <p14:tracePt t="27831" x="4751388" y="3857625"/>
          <p14:tracePt t="27848" x="4670425" y="3884613"/>
          <p14:tracePt t="27865" x="4608513" y="3894138"/>
          <p14:tracePt t="27881" x="4598988" y="3894138"/>
          <p14:tracePt t="27898" x="4589463" y="3894138"/>
          <p14:tracePt t="27915" x="4545013" y="3911600"/>
          <p14:tracePt t="27932" x="4510088" y="3911600"/>
          <p14:tracePt t="27933" x="4483100" y="3929063"/>
          <p14:tracePt t="27949" x="4438650" y="3956050"/>
          <p14:tracePt t="27965" x="4357688" y="3990975"/>
          <p14:tracePt t="27982" x="4224338" y="4017963"/>
          <p14:tracePt t="27998" x="4160838" y="4062413"/>
          <p14:tracePt t="28015" x="4116388" y="4071938"/>
          <p14:tracePt t="28032" x="4108450" y="4071938"/>
          <p14:tracePt t="28048" x="4081463" y="4081463"/>
          <p14:tracePt t="28229" x="4089400" y="4054475"/>
          <p14:tracePt t="28237" x="4108450" y="4037013"/>
          <p14:tracePt t="28248" x="4125913" y="4037013"/>
          <p14:tracePt t="28265" x="4179888" y="4027488"/>
          <p14:tracePt t="28282" x="4241800" y="4017963"/>
          <p14:tracePt t="28298" x="4429125" y="4017963"/>
          <p14:tracePt t="28315" x="4652963" y="4017963"/>
          <p14:tracePt t="28331" x="4956175" y="4017963"/>
          <p14:tracePt t="28349" x="5367338" y="4017963"/>
          <p14:tracePt t="28365" x="5562600" y="4017963"/>
          <p14:tracePt t="28382" x="5670550" y="4017963"/>
          <p14:tracePt t="28398" x="5759450" y="4017963"/>
          <p14:tracePt t="28415" x="5830888" y="3990975"/>
          <p14:tracePt t="28431" x="5919788" y="3973513"/>
          <p14:tracePt t="28448" x="6062663" y="3973513"/>
          <p14:tracePt t="28465" x="6215063" y="3973513"/>
          <p14:tracePt t="28481" x="6340475" y="3973513"/>
          <p14:tracePt t="28498" x="6429375" y="3973513"/>
          <p14:tracePt t="28515" x="6491288" y="3973513"/>
          <p14:tracePt t="28532" x="6537325" y="3973513"/>
          <p14:tracePt t="28549" x="6572250" y="3973513"/>
          <p14:tracePt t="28565" x="6634163" y="3973513"/>
          <p14:tracePt t="28582" x="6697663" y="3965575"/>
          <p14:tracePt t="28598" x="6804025" y="3946525"/>
          <p14:tracePt t="28615" x="6911975" y="3946525"/>
          <p14:tracePt t="28631" x="6973888" y="3946525"/>
          <p14:tracePt t="28648" x="6983413" y="3946525"/>
          <p14:tracePt t="28665" x="6991350" y="3946525"/>
          <p14:tracePt t="28698" x="7027863" y="3946525"/>
          <p14:tracePt t="28715" x="7089775" y="3946525"/>
          <p14:tracePt t="28731" x="7180263" y="3946525"/>
          <p14:tracePt t="28749" x="7367588" y="3983038"/>
          <p14:tracePt t="28765" x="7446963" y="3990975"/>
          <p14:tracePt t="28782" x="7510463" y="3990975"/>
          <p14:tracePt t="28798" x="7545388" y="4000500"/>
          <p14:tracePt t="28815" x="7562850" y="4000500"/>
          <p14:tracePt t="28831" x="7626350" y="4027488"/>
          <p14:tracePt t="28848" x="7653338" y="4037013"/>
          <p14:tracePt t="28865" x="7715250" y="4037013"/>
          <p14:tracePt t="28881" x="7777163" y="4054475"/>
          <p14:tracePt t="28898" x="7858125" y="4081463"/>
          <p14:tracePt t="28915" x="7939088" y="4108450"/>
          <p14:tracePt t="28932" x="8045450" y="4116388"/>
          <p14:tracePt t="28934" x="8072438" y="4133850"/>
          <p14:tracePt t="28949" x="8108950" y="4133850"/>
          <p14:tracePt t="28965" x="8205788" y="4170363"/>
          <p14:tracePt t="28982" x="8277225" y="4197350"/>
          <p14:tracePt t="28998" x="8340725" y="4205288"/>
          <p14:tracePt t="29015" x="8367713" y="4205288"/>
          <p14:tracePt t="29031" x="8402638" y="4232275"/>
          <p14:tracePt t="29048" x="8412163" y="4232275"/>
          <p14:tracePt t="29093" x="8420100" y="4232275"/>
          <p14:tracePt t="30085" x="8412163" y="4214813"/>
          <p14:tracePt t="30125" x="8402638" y="4205288"/>
          <p14:tracePt t="30133" x="8394700" y="4205288"/>
          <p14:tracePt t="30141" x="8367713" y="4187825"/>
          <p14:tracePt t="30149" x="8358188" y="4179888"/>
          <p14:tracePt t="30166" x="8331200" y="4160838"/>
          <p14:tracePt t="30182" x="8286750" y="4125913"/>
          <p14:tracePt t="30198" x="8232775" y="4089400"/>
          <p14:tracePt t="30215" x="8170863" y="4054475"/>
          <p14:tracePt t="30231" x="8081963" y="4000500"/>
          <p14:tracePt t="30248" x="7966075" y="3956050"/>
          <p14:tracePt t="30265" x="7796213" y="3875088"/>
          <p14:tracePt t="30281" x="7705725" y="3822700"/>
          <p14:tracePt t="30298" x="7634288" y="3786188"/>
          <p14:tracePt t="30315" x="7545388" y="3741738"/>
          <p14:tracePt t="30332" x="7429500" y="3714750"/>
          <p14:tracePt t="30348" x="7358063" y="3697288"/>
          <p14:tracePt t="30349" x="7304088" y="3687763"/>
          <p14:tracePt t="30365" x="7188200" y="3670300"/>
          <p14:tracePt t="30382" x="7010400" y="3633788"/>
          <p14:tracePt t="30398" x="6786563" y="3598863"/>
          <p14:tracePt t="30415" x="6572250" y="3589338"/>
          <p14:tracePt t="30431" x="6411913" y="3517900"/>
          <p14:tracePt t="30448" x="6205538" y="3446463"/>
          <p14:tracePt t="30465" x="6045200" y="3419475"/>
          <p14:tracePt t="30481" x="5894388" y="3384550"/>
          <p14:tracePt t="30498" x="5670550" y="3330575"/>
          <p14:tracePt t="30515" x="5554663" y="3303588"/>
          <p14:tracePt t="30532" x="5411788" y="3295650"/>
          <p14:tracePt t="30548" x="5214938" y="3295650"/>
          <p14:tracePt t="30565" x="5000625" y="3295650"/>
          <p14:tracePt t="30582" x="4919663" y="3295650"/>
          <p14:tracePt t="30598" x="4857750" y="3295650"/>
          <p14:tracePt t="30615" x="4795838" y="3330575"/>
          <p14:tracePt t="30631" x="4732338" y="3384550"/>
          <p14:tracePt t="30648" x="4652963" y="3438525"/>
          <p14:tracePt t="30665" x="4545013" y="3527425"/>
          <p14:tracePt t="30681" x="4446588" y="3598863"/>
          <p14:tracePt t="30698" x="4313238" y="3679825"/>
          <p14:tracePt t="30715" x="4179888" y="3741738"/>
          <p14:tracePt t="30731" x="4044950" y="3795713"/>
          <p14:tracePt t="30749" x="3929063" y="3848100"/>
          <p14:tracePt t="30765" x="3830638" y="3911600"/>
          <p14:tracePt t="30782" x="3687763" y="3983038"/>
          <p14:tracePt t="30798" x="3608388" y="4027488"/>
          <p14:tracePt t="30815" x="3562350" y="4044950"/>
          <p14:tracePt t="30832" x="3527425" y="4071938"/>
          <p14:tracePt t="30848" x="3517900" y="4081463"/>
          <p14:tracePt t="31109" x="3527425" y="4071938"/>
          <p14:tracePt t="31117" x="3536950" y="4037013"/>
          <p14:tracePt t="31133" x="3536950" y="4027488"/>
          <p14:tracePt t="31141" x="3536950" y="4000500"/>
          <p14:tracePt t="31149" x="3562350" y="3973513"/>
          <p14:tracePt t="31165" x="3571875" y="3956050"/>
          <p14:tracePt t="31182" x="3581400" y="3911600"/>
          <p14:tracePt t="31198" x="3608388" y="3848100"/>
          <p14:tracePt t="31215" x="3633788" y="3822700"/>
          <p14:tracePt t="31231" x="3660775" y="3776663"/>
          <p14:tracePt t="31248" x="3687763" y="3751263"/>
          <p14:tracePt t="31264" x="3705225" y="3714750"/>
          <p14:tracePt t="31281" x="3741738" y="3679825"/>
          <p14:tracePt t="31298" x="3759200" y="3643313"/>
          <p14:tracePt t="31314" x="3786188" y="3598863"/>
          <p14:tracePt t="31332" x="3803650" y="3581400"/>
          <p14:tracePt t="31349" x="3813175" y="3554413"/>
          <p14:tracePt t="31349" x="3830638" y="3536950"/>
          <p14:tracePt t="31365" x="3867150" y="3500438"/>
          <p14:tracePt t="31382" x="3875088" y="3482975"/>
          <p14:tracePt t="31398" x="3894138" y="3446463"/>
          <p14:tracePt t="31415" x="3911600" y="3429000"/>
          <p14:tracePt t="31431" x="3965575" y="3384550"/>
          <p14:tracePt t="31448" x="3983038" y="3357563"/>
          <p14:tracePt t="31465" x="4054475" y="3295650"/>
          <p14:tracePt t="31481" x="4133850" y="3232150"/>
          <p14:tracePt t="31498" x="4205288" y="3179763"/>
          <p14:tracePt t="31515" x="4241800" y="3143250"/>
          <p14:tracePt t="31531" x="4268788" y="3108325"/>
          <p14:tracePt t="31549" x="4322763" y="3071813"/>
          <p14:tracePt t="31565" x="4330700" y="3062288"/>
          <p14:tracePt t="31581" x="4340225" y="3054350"/>
          <p14:tracePt t="31598" x="4384675" y="3036888"/>
          <p14:tracePt t="31615" x="4394200" y="3027363"/>
          <p14:tracePt t="31631" x="4429125" y="3017838"/>
          <p14:tracePt t="31648" x="4465638" y="3000375"/>
          <p14:tracePt t="31665" x="4510088" y="2973388"/>
          <p14:tracePt t="31681" x="4537075" y="2955925"/>
          <p14:tracePt t="31698" x="4562475" y="2946400"/>
          <p14:tracePt t="31715" x="4581525" y="2938463"/>
          <p14:tracePt t="31731" x="4589463" y="2928938"/>
          <p14:tracePt t="31749" x="4598988" y="2919413"/>
          <p14:tracePt t="31765" x="4608513" y="2901950"/>
          <p14:tracePt t="31782" x="4616450" y="2894013"/>
          <p14:tracePt t="31893" x="4616450" y="2884488"/>
          <p14:tracePt t="31917" x="4608513" y="2884488"/>
          <p14:tracePt t="31925" x="4589463" y="2884488"/>
          <p14:tracePt t="31933" x="4572000" y="2884488"/>
          <p14:tracePt t="31949" x="4562475" y="2884488"/>
          <p14:tracePt t="31950" x="4545013" y="2911475"/>
          <p14:tracePt t="31965" x="4510088" y="2928938"/>
          <p14:tracePt t="31982" x="4491038" y="2955925"/>
          <p14:tracePt t="31998" x="4456113" y="2982913"/>
          <p14:tracePt t="32015" x="4438650" y="3009900"/>
          <p14:tracePt t="32032" x="4402138" y="3036888"/>
          <p14:tracePt t="32048" x="4340225" y="3089275"/>
          <p14:tracePt t="32065" x="4322763" y="3108325"/>
          <p14:tracePt t="32081" x="4286250" y="3143250"/>
          <p14:tracePt t="32098" x="4268788" y="3160713"/>
          <p14:tracePt t="32115" x="4232275" y="3170238"/>
          <p14:tracePt t="32131" x="4214813" y="3205163"/>
          <p14:tracePt t="32148" x="4187825" y="3241675"/>
          <p14:tracePt t="32165" x="4116388" y="3313113"/>
          <p14:tracePt t="32182" x="4098925" y="3330575"/>
          <p14:tracePt t="32198" x="4062413" y="3375025"/>
          <p14:tracePt t="32215" x="4037013" y="3411538"/>
          <p14:tracePt t="32231" x="4017963" y="3473450"/>
          <p14:tracePt t="32248" x="3973513" y="3536950"/>
          <p14:tracePt t="32265" x="3938588" y="3598863"/>
          <p14:tracePt t="32281" x="3902075" y="3660775"/>
          <p14:tracePt t="32298" x="3867150" y="3732213"/>
          <p14:tracePt t="32315" x="3857625" y="3751263"/>
          <p14:tracePt t="32331" x="3857625" y="3795713"/>
          <p14:tracePt t="32348" x="3840163" y="3803650"/>
          <p14:tracePt t="32365" x="3840163" y="3822700"/>
          <p14:tracePt t="32382" x="3840163" y="3840163"/>
          <p14:tracePt t="32398" x="3840163" y="3848100"/>
          <p14:tracePt t="32414" x="3822700" y="3867150"/>
          <p14:tracePt t="32432" x="3822700" y="3875088"/>
          <p14:tracePt t="32448" x="3813175" y="3884613"/>
          <p14:tracePt t="32653" x="3813175" y="3840163"/>
          <p14:tracePt t="32661" x="3830638" y="3813175"/>
          <p14:tracePt t="32669" x="3830638" y="3776663"/>
          <p14:tracePt t="32681" x="3840163" y="3751263"/>
          <p14:tracePt t="32698" x="3884613" y="3652838"/>
          <p14:tracePt t="32715" x="3911600" y="3581400"/>
          <p14:tracePt t="32731" x="3919538" y="3554413"/>
          <p14:tracePt t="32748" x="3938588" y="3500438"/>
          <p14:tracePt t="32765" x="3973513" y="3446463"/>
          <p14:tracePt t="32782" x="4017963" y="3384550"/>
          <p14:tracePt t="32798" x="4037013" y="3367088"/>
          <p14:tracePt t="32815" x="4089400" y="3303588"/>
          <p14:tracePt t="32831" x="4143375" y="3241675"/>
          <p14:tracePt t="32848" x="4241800" y="3152775"/>
          <p14:tracePt t="32865" x="4313238" y="3098800"/>
          <p14:tracePt t="32882" x="4357688" y="3062288"/>
          <p14:tracePt t="32898" x="4394200" y="3027363"/>
          <p14:tracePt t="32915" x="4438650" y="3000375"/>
          <p14:tracePt t="32931" x="4465638" y="2982913"/>
          <p14:tracePt t="32949" x="4500563" y="2973388"/>
          <p14:tracePt t="32965" x="4537075" y="2946400"/>
          <p14:tracePt t="32981" x="4545013" y="2938463"/>
          <p14:tracePt t="32999" x="4572000" y="2928938"/>
          <p14:tracePt t="33037" x="4581525" y="2919413"/>
          <p14:tracePt t="33061" x="4598988" y="2894013"/>
          <p14:tracePt t="33077" x="4625975" y="2884488"/>
          <p14:tracePt t="33101" x="4633913" y="2874963"/>
          <p14:tracePt t="33133" x="4660900" y="2874963"/>
          <p14:tracePt t="33141" x="4670425" y="2867025"/>
          <p14:tracePt t="33165" x="4679950" y="2857500"/>
          <p14:tracePt t="34133" x="4679950" y="2874963"/>
          <p14:tracePt t="34141" x="4679950" y="2884488"/>
          <p14:tracePt t="34157" x="4679950" y="2894013"/>
          <p14:tracePt t="34166" x="4679950" y="2901950"/>
          <p14:tracePt t="34182" x="4679950" y="2938463"/>
          <p14:tracePt t="34198" x="4679950" y="2955925"/>
          <p14:tracePt t="34214" x="4679950" y="2982913"/>
          <p14:tracePt t="34231" x="4679950" y="2990850"/>
          <p14:tracePt t="34248" x="4679950" y="3009900"/>
          <p14:tracePt t="34265" x="4679950" y="3036888"/>
          <p14:tracePt t="34281" x="4679950" y="3044825"/>
          <p14:tracePt t="34298" x="4679950" y="3062288"/>
          <p14:tracePt t="34315" x="4679950" y="3098800"/>
          <p14:tracePt t="34331" x="4679950" y="3116263"/>
          <p14:tracePt t="34348" x="4679950" y="3143250"/>
          <p14:tracePt t="34365" x="4679950" y="3197225"/>
          <p14:tracePt t="34382" x="4679950" y="3224213"/>
          <p14:tracePt t="34398" x="4679950" y="3251200"/>
          <p14:tracePt t="34414" x="4679950" y="3276600"/>
          <p14:tracePt t="34431" x="4679950" y="3303588"/>
          <p14:tracePt t="34448" x="4679950" y="3340100"/>
          <p14:tracePt t="34465" x="4660900" y="3375025"/>
          <p14:tracePt t="34481" x="4660900" y="3419475"/>
          <p14:tracePt t="34498" x="4652963" y="3438525"/>
          <p14:tracePt t="34515" x="4652963" y="3482975"/>
          <p14:tracePt t="34531" x="4643438" y="3527425"/>
          <p14:tracePt t="34548" x="4643438" y="3562350"/>
          <p14:tracePt t="34565" x="4643438" y="3616325"/>
          <p14:tracePt t="34581" x="4616450" y="3643313"/>
          <p14:tracePt t="34598" x="4616450" y="3660775"/>
          <p14:tracePt t="34614" x="4616450" y="3670300"/>
          <p14:tracePt t="34631" x="4616450" y="3687763"/>
          <p14:tracePt t="34648" x="4616450" y="3705225"/>
          <p14:tracePt t="34665" x="4608513" y="3724275"/>
          <p14:tracePt t="34681" x="4608513" y="3759200"/>
          <p14:tracePt t="34698" x="4608513" y="3776663"/>
          <p14:tracePt t="34715" x="4598988" y="3830638"/>
          <p14:tracePt t="34731" x="4598988" y="3840163"/>
          <p14:tracePt t="34748" x="4598988" y="3867150"/>
          <p14:tracePt t="34765" x="4598988" y="3894138"/>
          <p14:tracePt t="34782" x="4581525" y="3919538"/>
          <p14:tracePt t="34815" x="4581525" y="3929063"/>
          <p14:tracePt t="34845" x="4581525" y="3938588"/>
          <p14:tracePt t="34893" x="4581525" y="3965575"/>
          <p14:tracePt t="34941" x="4581525" y="3973513"/>
          <p14:tracePt t="34965" x="4581525" y="3983038"/>
          <p14:tracePt t="34981" x="4581525" y="3990975"/>
          <p14:tracePt t="34997" x="4581525" y="4017963"/>
          <p14:tracePt t="35005" x="4581525" y="4027488"/>
          <p14:tracePt t="35029" x="4581525" y="4037013"/>
          <p14:tracePt t="35077" x="4581525" y="4044950"/>
          <p14:tracePt t="35109" x="4581525" y="4071938"/>
          <p14:tracePt t="35669" x="4581525" y="4089400"/>
          <p14:tracePt t="35677" x="4581525" y="4098925"/>
          <p14:tracePt t="35693" x="4581525" y="4125913"/>
          <p14:tracePt t="35701" x="4572000" y="4143375"/>
          <p14:tracePt t="35714" x="4545013" y="4160838"/>
          <p14:tracePt t="35731" x="4527550" y="4197350"/>
          <p14:tracePt t="35749" x="4473575" y="4251325"/>
          <p14:tracePt t="35765" x="4456113" y="4259263"/>
          <p14:tracePt t="35782" x="4419600" y="4303713"/>
          <p14:tracePt t="35798" x="4402138" y="4313238"/>
          <p14:tracePt t="35814" x="4384675" y="4322763"/>
          <p14:tracePt t="35848" x="4375150" y="4330700"/>
          <p14:tracePt t="35957" x="4367213" y="4348163"/>
          <p14:tracePt t="36221" x="4367213" y="4357688"/>
          <p14:tracePt t="36229" x="4375150" y="4357688"/>
          <p14:tracePt t="36245" x="4384675" y="4357688"/>
          <p14:tracePt t="36261" x="4394200" y="4357688"/>
          <p14:tracePt t="36653" x="4402138" y="4357688"/>
          <p14:tracePt t="36669" x="4429125" y="4357688"/>
          <p14:tracePt t="36693" x="4438650" y="4357688"/>
          <p14:tracePt t="36701" x="4446588" y="4357688"/>
          <p14:tracePt t="36717" x="4456113" y="4357688"/>
          <p14:tracePt t="36725" x="4483100" y="4357688"/>
          <p14:tracePt t="36733" x="4500563" y="4357688"/>
          <p14:tracePt t="36748" x="4510088" y="4357688"/>
          <p14:tracePt t="36765" x="4562475" y="4340225"/>
          <p14:tracePt t="36782" x="4625975" y="4330700"/>
          <p14:tracePt t="36798" x="4679950" y="4330700"/>
          <p14:tracePt t="36814" x="4724400" y="4330700"/>
          <p14:tracePt t="36831" x="4741863" y="4330700"/>
          <p14:tracePt t="36848" x="4759325" y="4330700"/>
          <p14:tracePt t="36941" x="4768850" y="4330700"/>
          <p14:tracePt t="36957" x="4786313" y="4330700"/>
          <p14:tracePt t="36965" x="4795838" y="4330700"/>
          <p14:tracePt t="37005" x="4813300" y="4330700"/>
          <p14:tracePt t="37045" x="4822825" y="4330700"/>
          <p14:tracePt t="37061" x="4830763" y="4330700"/>
          <p14:tracePt t="37085" x="4840288" y="4330700"/>
          <p14:tracePt t="37109" x="4867275" y="4330700"/>
          <p14:tracePt t="37141" x="4875213" y="4330700"/>
          <p14:tracePt t="37181" x="4884738" y="4330700"/>
          <p14:tracePt t="37189" x="4894263" y="4330700"/>
          <p14:tracePt t="37269" x="4919663" y="4330700"/>
          <p14:tracePt t="37285" x="4929188" y="4330700"/>
          <p14:tracePt t="37293" x="4938713" y="4330700"/>
          <p14:tracePt t="37309" x="4965700" y="4348163"/>
          <p14:tracePt t="37437" x="4973638" y="4348163"/>
          <p14:tracePt t="37837" x="4983163" y="4348163"/>
          <p14:tracePt t="37845" x="4983163" y="4340225"/>
          <p14:tracePt t="37853" x="4983163" y="4303713"/>
          <p14:tracePt t="37864" x="4965700" y="4286250"/>
          <p14:tracePt t="37881" x="4965700" y="4232275"/>
          <p14:tracePt t="37898" x="4929188" y="4170363"/>
          <p14:tracePt t="37915" x="4929188" y="4160838"/>
          <p14:tracePt t="37931" x="4929188" y="4143375"/>
          <p14:tracePt t="37997" x="4919663" y="4133850"/>
          <p14:tracePt t="38013" x="4911725" y="4133850"/>
          <p14:tracePt t="38020" x="4884738" y="4133850"/>
          <p14:tracePt t="38037" x="4875213" y="4133850"/>
          <p14:tracePt t="38047" x="4867275" y="4143375"/>
          <p14:tracePt t="38064" x="4857750" y="4170363"/>
          <p14:tracePt t="38081" x="4830763" y="4251325"/>
          <p14:tracePt t="38098" x="4822825" y="4259263"/>
          <p14:tracePt t="38114" x="4803775" y="4295775"/>
          <p14:tracePt t="38245" x="4795838" y="4303713"/>
          <p14:tracePt t="38261" x="4759325" y="4303713"/>
          <p14:tracePt t="38277" x="4759325" y="4295775"/>
          <p14:tracePt t="38285" x="4751388" y="4276725"/>
          <p14:tracePt t="38301" x="4741863" y="4251325"/>
          <p14:tracePt t="38325" x="4741863" y="4232275"/>
          <p14:tracePt t="38333" x="4741863" y="4224338"/>
          <p14:tracePt t="38347" x="4732338" y="4214813"/>
          <p14:tracePt t="38629" x="4732338" y="4232275"/>
          <p14:tracePt t="38637" x="4705350" y="4251325"/>
          <p14:tracePt t="38647" x="4705350" y="4268788"/>
          <p14:tracePt t="38664" x="4705350" y="4303713"/>
          <p14:tracePt t="38681" x="4705350" y="4348163"/>
          <p14:tracePt t="38697" x="4705350" y="4384675"/>
          <p14:tracePt t="38714" x="4705350" y="4419600"/>
          <p14:tracePt t="38731" x="4705350" y="4446588"/>
          <p14:tracePt t="38748" x="4705350" y="4473575"/>
          <p14:tracePt t="38765" x="4705350" y="4500563"/>
          <p14:tracePt t="38798" x="4705350" y="4518025"/>
          <p14:tracePt t="38901" x="4705350" y="4527550"/>
          <p14:tracePt t="38933" x="4705350" y="4537075"/>
          <p14:tracePt t="38949" x="4705350" y="4554538"/>
          <p14:tracePt t="38965" x="4705350" y="4562475"/>
          <p14:tracePt t="38981" x="4705350" y="4581525"/>
          <p14:tracePt t="38998" x="4705350" y="4589463"/>
          <p14:tracePt t="39013" x="4705350" y="4608513"/>
          <p14:tracePt t="39029" x="4705350" y="4616450"/>
          <p14:tracePt t="39085" x="4705350" y="4625975"/>
          <p14:tracePt t="39229" x="4705350" y="4608513"/>
          <p14:tracePt t="39237" x="4705350" y="4572000"/>
          <p14:tracePt t="39247" x="4705350" y="4518025"/>
          <p14:tracePt t="39265" x="4705350" y="4419600"/>
          <p14:tracePt t="39281" x="4705350" y="4348163"/>
          <p14:tracePt t="39298" x="4705350" y="4251325"/>
          <p14:tracePt t="39315" x="4705350" y="4187825"/>
          <p14:tracePt t="39331" x="4705350" y="4160838"/>
          <p14:tracePt t="39348" x="4705350" y="4133850"/>
          <p14:tracePt t="39389" x="4705350" y="4125913"/>
          <p14:tracePt t="39398" x="4705350" y="4116388"/>
          <p14:tracePt t="39414" x="4705350" y="4081463"/>
          <p14:tracePt t="39431" x="4705350" y="4027488"/>
          <p14:tracePt t="39448" x="4705350" y="4000500"/>
          <p14:tracePt t="39464" x="4705350" y="3990975"/>
          <p14:tracePt t="39481" x="4705350" y="3973513"/>
          <p14:tracePt t="39498" x="4705350" y="3956050"/>
          <p14:tracePt t="39514" x="4705350" y="3911600"/>
          <p14:tracePt t="39531" x="4705350" y="3830638"/>
          <p14:tracePt t="39548" x="4705350" y="3687763"/>
          <p14:tracePt t="39565" x="4697413" y="3438525"/>
          <p14:tracePt t="39582" x="4687888" y="3330575"/>
          <p14:tracePt t="39598" x="4687888" y="3276600"/>
          <p14:tracePt t="39614" x="4687888" y="3251200"/>
          <p14:tracePt t="39631" x="4679950" y="3241675"/>
          <p14:tracePt t="39764" x="4679950" y="3232150"/>
          <p14:tracePt t="39773" x="4679950" y="3224213"/>
          <p14:tracePt t="39782" x="4670425" y="3214688"/>
          <p14:tracePt t="39814" x="4670425" y="3205163"/>
          <p14:tracePt t="39837" x="4670425" y="3179763"/>
          <p14:tracePt t="39861" x="4670425" y="3170238"/>
          <p14:tracePt t="39877" x="4670425" y="3160713"/>
          <p14:tracePt t="39885" x="4670425" y="3152775"/>
          <p14:tracePt t="39898" x="4670425" y="3125788"/>
          <p14:tracePt t="39914" x="4670425" y="3116263"/>
          <p14:tracePt t="39931" x="4670425" y="3098800"/>
          <p14:tracePt t="39947" x="4670425" y="3062288"/>
          <p14:tracePt t="39964" x="4670425" y="3054350"/>
          <p14:tracePt t="40005" x="4670425" y="3044825"/>
          <p14:tracePt t="40021" x="4670425" y="3027363"/>
          <p14:tracePt t="40037" x="4670425" y="3017838"/>
          <p14:tracePt t="40048" x="4670425" y="3000375"/>
          <p14:tracePt t="40064" x="4670425" y="2990850"/>
          <p14:tracePt t="40081" x="4670425" y="2938463"/>
          <p14:tracePt t="40097" x="4670425" y="2901950"/>
          <p14:tracePt t="40114" x="4670425" y="2857500"/>
          <p14:tracePt t="40131" x="4652963" y="2847975"/>
          <p14:tracePt t="40221" x="4643438" y="2847975"/>
          <p14:tracePt t="40237" x="4633913" y="2847975"/>
          <p14:tracePt t="40245" x="4625975" y="2847975"/>
          <p14:tracePt t="40269" x="4608513" y="2847975"/>
          <p14:tracePt t="40285" x="4581525" y="2847975"/>
          <p14:tracePt t="40317" x="4572000" y="2867025"/>
          <p14:tracePt t="40325" x="4545013" y="2867025"/>
          <p14:tracePt t="40333" x="4537075" y="2874963"/>
          <p14:tracePt t="40347" x="4527550" y="2874963"/>
          <p14:tracePt t="40365" x="4473575" y="2894013"/>
          <p14:tracePt t="40382" x="4438650" y="2901950"/>
          <p14:tracePt t="40397" x="4419600" y="2901950"/>
          <p14:tracePt t="40414" x="4402138" y="2919413"/>
          <p14:tracePt t="40431" x="4375150" y="2919413"/>
          <p14:tracePt t="40448" x="4348163" y="2938463"/>
          <p14:tracePt t="40464" x="4313238" y="2973388"/>
          <p14:tracePt t="40481" x="4251325" y="3009900"/>
          <p14:tracePt t="40498" x="4241800" y="3017838"/>
          <p14:tracePt t="40514" x="4224338" y="3027363"/>
          <p14:tracePt t="40516" x="4197350" y="3044825"/>
          <p14:tracePt t="40532" x="4187825" y="3054350"/>
          <p14:tracePt t="40547" x="4152900" y="3081338"/>
          <p14:tracePt t="40565" x="4108450" y="3143250"/>
          <p14:tracePt t="40582" x="4089400" y="3160713"/>
          <p14:tracePt t="40598" x="4071938" y="3197225"/>
          <p14:tracePt t="40614" x="4027488" y="3268663"/>
          <p14:tracePt t="40631" x="4017963" y="3286125"/>
          <p14:tracePt t="40647" x="3983038" y="3357563"/>
          <p14:tracePt t="40664" x="3973513" y="3367088"/>
          <p14:tracePt t="40681" x="3965575" y="3402013"/>
          <p14:tracePt t="40697" x="3956050" y="3446463"/>
          <p14:tracePt t="40714" x="3938588" y="3465513"/>
          <p14:tracePt t="40731" x="3929063" y="3500438"/>
          <p14:tracePt t="40749" x="3919538" y="3517900"/>
          <p14:tracePt t="40765" x="3911600" y="3571875"/>
          <p14:tracePt t="40781" x="3902075" y="3581400"/>
          <p14:tracePt t="40797" x="3902075" y="3625850"/>
          <p14:tracePt t="40814" x="3875088" y="3679825"/>
          <p14:tracePt t="40831" x="3875088" y="3697288"/>
          <p14:tracePt t="40848" x="3867150" y="3741738"/>
          <p14:tracePt t="40864" x="3867150" y="3751263"/>
          <p14:tracePt t="40881" x="3848100" y="3795713"/>
          <p14:tracePt t="40898" x="3848100" y="3813175"/>
          <p14:tracePt t="40914" x="3840163" y="3840163"/>
          <p14:tracePt t="40931" x="3813175" y="3867150"/>
          <p14:tracePt t="40948" x="3813175" y="3894138"/>
          <p14:tracePt t="40965" x="3803650" y="3956050"/>
          <p14:tracePt t="40982" x="3786188" y="3983038"/>
          <p14:tracePt t="40998" x="3786188" y="4010025"/>
          <p14:tracePt t="41014" x="3759200" y="4037013"/>
          <p14:tracePt t="41253" x="3759200" y="4027488"/>
          <p14:tracePt t="41261" x="3759200" y="4017963"/>
          <p14:tracePt t="41269" x="3759200" y="4010025"/>
          <p14:tracePt t="41281" x="3759200" y="3983038"/>
          <p14:tracePt t="41297" x="3759200" y="3965575"/>
          <p14:tracePt t="41314" x="3759200" y="3956050"/>
          <p14:tracePt t="41331" x="3768725" y="3911600"/>
          <p14:tracePt t="41347" x="3786188" y="3875088"/>
          <p14:tracePt t="41365" x="3822700" y="3813175"/>
          <p14:tracePt t="41381" x="3875088" y="3724275"/>
          <p14:tracePt t="41398" x="3902075" y="3679825"/>
          <p14:tracePt t="41414" x="3938588" y="3625850"/>
          <p14:tracePt t="41431" x="3946525" y="3589338"/>
          <p14:tracePt t="41448" x="3965575" y="3544888"/>
          <p14:tracePt t="41464" x="3973513" y="3527425"/>
          <p14:tracePt t="41481" x="4017963" y="3446463"/>
          <p14:tracePt t="41498" x="4037013" y="3394075"/>
          <p14:tracePt t="41514" x="4089400" y="3330575"/>
          <p14:tracePt t="41531" x="4133850" y="3276600"/>
          <p14:tracePt t="41548" x="4152900" y="3232150"/>
          <p14:tracePt t="41565" x="4197350" y="3170238"/>
          <p14:tracePt t="41582" x="4232275" y="3133725"/>
          <p14:tracePt t="41598" x="4268788" y="3098800"/>
          <p14:tracePt t="41614" x="4268788" y="3089275"/>
          <p14:tracePt t="41631" x="4276725" y="3081338"/>
          <p14:tracePt t="41647" x="4286250" y="3081338"/>
          <p14:tracePt t="41664" x="4313238" y="3071813"/>
          <p14:tracePt t="41681" x="4322763" y="3062288"/>
          <p14:tracePt t="41698" x="4330700" y="3054350"/>
          <p14:tracePt t="41714" x="4367213" y="3027363"/>
          <p14:tracePt t="41731" x="4394200" y="3000375"/>
          <p14:tracePt t="41748" x="4419600" y="2982913"/>
          <p14:tracePt t="41765" x="4483100" y="2946400"/>
          <p14:tracePt t="41789" x="4500563" y="2938463"/>
          <p14:tracePt t="41805" x="4527550" y="2919413"/>
          <p14:tracePt t="41829" x="4554538" y="2911475"/>
          <p14:tracePt t="41868" x="4572000" y="2911475"/>
          <p14:tracePt t="41885" x="4589463" y="2901950"/>
          <p14:tracePt t="41917" x="4598988" y="2894013"/>
          <p14:tracePt t="41981" x="4608513" y="2884488"/>
          <p14:tracePt t="41989" x="4616450" y="2867025"/>
          <p14:tracePt t="42005" x="4625975" y="2857500"/>
          <p14:tracePt t="42277" x="4608513" y="2857500"/>
          <p14:tracePt t="42285" x="4589463" y="2857500"/>
          <p14:tracePt t="42293" x="4581525" y="2857500"/>
          <p14:tracePt t="42301" x="4562475" y="2884488"/>
          <p14:tracePt t="42317" x="4518025" y="2894013"/>
          <p14:tracePt t="42333" x="4510088" y="2911475"/>
          <p14:tracePt t="42347" x="4500563" y="2919413"/>
          <p14:tracePt t="42364" x="4465638" y="2938463"/>
          <p14:tracePt t="42381" x="4456113" y="2946400"/>
          <p14:tracePt t="42397" x="4446588" y="2965450"/>
          <p14:tracePt t="42414" x="4411663" y="2990850"/>
          <p14:tracePt t="42431" x="4402138" y="3000375"/>
          <p14:tracePt t="42447" x="4375150" y="3036888"/>
          <p14:tracePt t="42464" x="4357688" y="3081338"/>
          <p14:tracePt t="42481" x="4340225" y="3108325"/>
          <p14:tracePt t="42497" x="4303713" y="3143250"/>
          <p14:tracePt t="42514" x="4286250" y="3160713"/>
          <p14:tracePt t="42531" x="4259263" y="3187700"/>
          <p14:tracePt t="42548" x="4241800" y="3224213"/>
          <p14:tracePt t="42564" x="4205288" y="3241675"/>
          <p14:tracePt t="42582" x="4170363" y="3276600"/>
          <p14:tracePt t="42598" x="4152900" y="3286125"/>
          <p14:tracePt t="42614" x="4133850" y="3295650"/>
          <p14:tracePt t="42631" x="4108450" y="3313113"/>
          <p14:tracePt t="42647" x="4089400" y="3340100"/>
          <p14:tracePt t="42664" x="4081463" y="3348038"/>
          <p14:tracePt t="42681" x="4062413" y="3384550"/>
          <p14:tracePt t="42698" x="4044950" y="3402013"/>
          <p14:tracePt t="42714" x="4037013" y="3438525"/>
          <p14:tracePt t="42731" x="4027488" y="3446463"/>
          <p14:tracePt t="42747" x="4017963" y="3465513"/>
          <p14:tracePt t="42765" x="4000500" y="3490913"/>
          <p14:tracePt t="42782" x="3983038" y="3517900"/>
          <p14:tracePt t="42798" x="3983038" y="3527425"/>
          <p14:tracePt t="42814" x="3973513" y="3536950"/>
          <p14:tracePt t="42831" x="3973513" y="3544888"/>
          <p14:tracePt t="42847" x="3973513" y="3554413"/>
          <p14:tracePt t="42864" x="3965575" y="3581400"/>
          <p14:tracePt t="42881" x="3965575" y="3589338"/>
          <p14:tracePt t="42897" x="3965575" y="3598863"/>
          <p14:tracePt t="42914" x="3938588" y="3633788"/>
          <p14:tracePt t="42931" x="3938588" y="3643313"/>
          <p14:tracePt t="42947" x="3929063" y="3660775"/>
          <p14:tracePt t="42965" x="3929063" y="3697288"/>
          <p14:tracePt t="42981" x="3919538" y="3714750"/>
          <p14:tracePt t="42998" x="3911600" y="3759200"/>
          <p14:tracePt t="43014" x="3884613" y="3822700"/>
          <p14:tracePt t="43031" x="3884613" y="3840163"/>
          <p14:tracePt t="43047" x="3875088" y="3867150"/>
          <p14:tracePt t="43064" x="3857625" y="3911600"/>
          <p14:tracePt t="43081" x="3848100" y="3938588"/>
          <p14:tracePt t="43098" x="3840163" y="3983038"/>
          <p14:tracePt t="43114" x="3830638" y="3990975"/>
          <p14:tracePt t="43131" x="3822700" y="4017963"/>
          <p14:tracePt t="43147" x="3803650" y="4037013"/>
          <p14:tracePt t="43164" x="3795713" y="4054475"/>
          <p14:tracePt t="43229" x="3786188" y="4062413"/>
          <p14:tracePt t="43237" x="3776663" y="4071938"/>
          <p14:tracePt t="43389" x="3768725" y="4081463"/>
          <p14:tracePt t="43421" x="3768725" y="4071938"/>
          <p14:tracePt t="43429" x="3768725" y="4037013"/>
          <p14:tracePt t="43437" x="3768725" y="4027488"/>
          <p14:tracePt t="43447" x="3768725" y="4010025"/>
          <p14:tracePt t="43464" x="3768725" y="3983038"/>
          <p14:tracePt t="43481" x="3776663" y="3938588"/>
          <p14:tracePt t="43497" x="3786188" y="3911600"/>
          <p14:tracePt t="43514" x="3803650" y="3875088"/>
          <p14:tracePt t="43531" x="3803650" y="3857625"/>
          <p14:tracePt t="43548" x="3822700" y="3813175"/>
          <p14:tracePt t="43565" x="3830638" y="3776663"/>
          <p14:tracePt t="43581" x="3848100" y="3751263"/>
          <p14:tracePt t="43598" x="3857625" y="3724275"/>
          <p14:tracePt t="43615" x="3857625" y="3714750"/>
          <p14:tracePt t="43631" x="3875088" y="3687763"/>
          <p14:tracePt t="43648" x="3894138" y="3660775"/>
          <p14:tracePt t="43664" x="3902075" y="3625850"/>
          <p14:tracePt t="43681" x="3911600" y="3589338"/>
          <p14:tracePt t="43697" x="3911600" y="3571875"/>
          <p14:tracePt t="43714" x="3946525" y="3527425"/>
          <p14:tracePt t="43731" x="3973513" y="3473450"/>
          <p14:tracePt t="43748" x="3973513" y="3429000"/>
          <p14:tracePt t="43765" x="4010025" y="3394075"/>
          <p14:tracePt t="43781" x="4017963" y="3357563"/>
          <p14:tracePt t="43798" x="4054475" y="3313113"/>
          <p14:tracePt t="43814" x="4071938" y="3286125"/>
          <p14:tracePt t="43831" x="4089400" y="3259138"/>
          <p14:tracePt t="43848" x="4125913" y="3224213"/>
          <p14:tracePt t="43864" x="4133850" y="3205163"/>
          <p14:tracePt t="43881" x="4143375" y="3179763"/>
          <p14:tracePt t="43897" x="4160838" y="3160713"/>
          <p14:tracePt t="43914" x="4170363" y="3152775"/>
          <p14:tracePt t="43931" x="4197350" y="3116263"/>
          <p14:tracePt t="43948" x="4232275" y="3089275"/>
          <p14:tracePt t="43965" x="4322763" y="2990850"/>
          <p14:tracePt t="43981" x="4419600" y="2919413"/>
          <p14:tracePt t="43998" x="4456113" y="2894013"/>
          <p14:tracePt t="44014" x="4518025" y="2840038"/>
          <p14:tracePt t="44030" x="4554538" y="2803525"/>
          <p14:tracePt t="44048" x="4572000" y="2776538"/>
          <p14:tracePt t="44064" x="4598988" y="2759075"/>
          <p14:tracePt t="44081" x="4625975" y="2751138"/>
          <p14:tracePt t="44173" x="4633913" y="2732088"/>
          <p14:tracePt t="44365" x="4633913" y="2751138"/>
          <p14:tracePt t="44373" x="4633913" y="2759075"/>
          <p14:tracePt t="44381" x="4633913" y="2768600"/>
          <p14:tracePt t="44398" x="4633913" y="2803525"/>
          <p14:tracePt t="44431" x="4633913" y="2813050"/>
          <p14:tracePt t="44813" x="4633913" y="2822575"/>
          <p14:tracePt t="44821" x="4633913" y="2830513"/>
          <p14:tracePt t="44845" x="4608513" y="2840038"/>
          <p14:tracePt t="44877" x="4598988" y="2847975"/>
          <p14:tracePt t="44901" x="4589463" y="2867025"/>
          <p14:tracePt t="44933" x="4581525" y="2874963"/>
          <p14:tracePt t="44941" x="4572000" y="2884488"/>
          <p14:tracePt t="44949" x="4545013" y="2894013"/>
          <p14:tracePt t="44965" x="4527550" y="2911475"/>
          <p14:tracePt t="44982" x="4491038" y="2938463"/>
          <p14:tracePt t="44998" x="4483100" y="2946400"/>
          <p14:tracePt t="45014" x="4456113" y="2965450"/>
          <p14:tracePt t="45031" x="4438650" y="2982913"/>
          <p14:tracePt t="45047" x="4411663" y="3000375"/>
          <p14:tracePt t="45064" x="4384675" y="3036888"/>
          <p14:tracePt t="45081" x="4367213" y="3054350"/>
          <p14:tracePt t="45097" x="4330700" y="3108325"/>
          <p14:tracePt t="45115" x="4313238" y="3125788"/>
          <p14:tracePt t="45131" x="4276725" y="3170238"/>
          <p14:tracePt t="45148" x="4251325" y="3205163"/>
          <p14:tracePt t="45165" x="4197350" y="3268663"/>
          <p14:tracePt t="45181" x="4133850" y="3313113"/>
          <p14:tracePt t="45198" x="4108450" y="3348038"/>
          <p14:tracePt t="45214" x="4071938" y="3384550"/>
          <p14:tracePt t="45231" x="4037013" y="3411538"/>
          <p14:tracePt t="45247" x="4027488" y="3429000"/>
          <p14:tracePt t="45264" x="4000500" y="3465513"/>
          <p14:tracePt t="45281" x="3983038" y="3482975"/>
          <p14:tracePt t="45298" x="3973513" y="3500438"/>
          <p14:tracePt t="45314" x="3946525" y="3544888"/>
          <p14:tracePt t="45331" x="3929063" y="3571875"/>
          <p14:tracePt t="45347" x="3919538" y="3589338"/>
          <p14:tracePt t="45364" x="3902075" y="3616325"/>
          <p14:tracePt t="45381" x="3884613" y="3660775"/>
          <p14:tracePt t="45397" x="3875088" y="3670300"/>
          <p14:tracePt t="45414" x="3857625" y="3705225"/>
          <p14:tracePt t="45431" x="3857625" y="3732213"/>
          <p14:tracePt t="45447" x="3822700" y="3776663"/>
          <p14:tracePt t="45464" x="3813175" y="3813175"/>
          <p14:tracePt t="45481" x="3803650" y="3830638"/>
          <p14:tracePt t="45497" x="3786188" y="3867150"/>
          <p14:tracePt t="45514" x="3786188" y="3875088"/>
          <p14:tracePt t="45531" x="3768725" y="3902075"/>
          <p14:tracePt t="45709" x="3776663" y="3902075"/>
          <p14:tracePt t="45717" x="3786188" y="3902075"/>
          <p14:tracePt t="45725" x="3813175" y="3867150"/>
          <p14:tracePt t="45733" x="3822700" y="3822700"/>
          <p14:tracePt t="45747" x="3840163" y="3803650"/>
          <p14:tracePt t="45765" x="3875088" y="3705225"/>
          <p14:tracePt t="45781" x="3919538" y="3571875"/>
          <p14:tracePt t="45798" x="3956050" y="3490913"/>
          <p14:tracePt t="45814" x="4037013" y="3375025"/>
          <p14:tracePt t="45831" x="4062413" y="3276600"/>
          <p14:tracePt t="45847" x="4133850" y="3179763"/>
          <p14:tracePt t="45864" x="4205288" y="3081338"/>
          <p14:tracePt t="45881" x="4251325" y="3027363"/>
          <p14:tracePt t="45897" x="4286250" y="2990850"/>
          <p14:tracePt t="45914" x="4322763" y="2973388"/>
          <p14:tracePt t="45931" x="4357688" y="2955925"/>
          <p14:tracePt t="45947" x="4394200" y="2919413"/>
          <p14:tracePt t="45965" x="4411663" y="2894013"/>
          <p14:tracePt t="45981" x="4456113" y="2874963"/>
          <p14:tracePt t="46085" x="4465638" y="2874963"/>
          <p14:tracePt t="46149" x="4473575" y="2874963"/>
          <p14:tracePt t="46197" x="4500563" y="2874963"/>
          <p14:tracePt t="46333" x="4510088" y="2874963"/>
          <p14:tracePt t="46413" x="4518025" y="2874963"/>
          <p14:tracePt t="46437" x="4554538" y="2874963"/>
          <p14:tracePt t="46445" x="4589463" y="2874963"/>
          <p14:tracePt t="46453" x="4633913" y="2874963"/>
          <p14:tracePt t="46464" x="4652963" y="2874963"/>
          <p14:tracePt t="46481" x="4679950" y="2874963"/>
          <p14:tracePt t="46517" x="4687888" y="2874963"/>
          <p14:tracePt t="46837" x="4679950" y="2874963"/>
          <p14:tracePt t="46853" x="4652963" y="2874963"/>
          <p14:tracePt t="46877" x="4643438" y="2894013"/>
          <p14:tracePt t="46885" x="4643438" y="2901950"/>
          <p14:tracePt t="47285" x="4652963" y="2901950"/>
          <p14:tracePt t="47357" x="4660900" y="2884488"/>
          <p14:tracePt t="47829" x="4670425" y="2874963"/>
          <p14:tracePt t="47845" x="4679950" y="2874963"/>
          <p14:tracePt t="47861" x="4697413" y="2874963"/>
          <p14:tracePt t="47885" x="4705350" y="2874963"/>
          <p14:tracePt t="47925" x="4724400" y="2874963"/>
          <p14:tracePt t="48981" x="4705350" y="2874963"/>
          <p14:tracePt t="49061" x="4687888" y="2874963"/>
          <p14:tracePt t="49077" x="4679950" y="2874963"/>
          <p14:tracePt t="49453" x="4670425" y="2874963"/>
          <p14:tracePt t="49501" x="4660900" y="2867025"/>
          <p14:tracePt t="49509" x="4652963" y="2867025"/>
          <p14:tracePt t="50765" x="4643438" y="2867025"/>
          <p14:tracePt t="52325" x="4660900" y="2857500"/>
          <p14:tracePt t="52349" x="4679950" y="2847975"/>
          <p14:tracePt t="52365" x="4687888" y="2847975"/>
          <p14:tracePt t="52389" x="4697413" y="2847975"/>
          <p14:tracePt t="52405" x="4705350" y="2847975"/>
          <p14:tracePt t="52413" x="4724400" y="2847975"/>
          <p14:tracePt t="52421" x="4732338" y="2847975"/>
          <p14:tracePt t="52430" x="4751388" y="2847975"/>
          <p14:tracePt t="52447" x="4759325" y="2847975"/>
          <p14:tracePt t="52463" x="4776788" y="2840038"/>
          <p14:tracePt t="52480" x="4786313" y="2840038"/>
          <p14:tracePt t="52514" x="4795838" y="2840038"/>
          <p14:tracePt t="52530" x="4803775" y="2840038"/>
          <p14:tracePt t="52547" x="4840288" y="2840038"/>
          <p14:tracePt t="52564" x="4848225" y="2840038"/>
          <p14:tracePt t="52581" x="4919663" y="2840038"/>
          <p14:tracePt t="52598" x="4965700" y="2840038"/>
          <p14:tracePt t="52614" x="5010150" y="2840038"/>
          <p14:tracePt t="52631" x="5054600" y="2840038"/>
          <p14:tracePt t="52647" x="5062538" y="2840038"/>
          <p14:tracePt t="52664" x="5081588" y="2840038"/>
          <p14:tracePt t="52701" x="5089525" y="2840038"/>
          <p14:tracePt t="52724" x="5099050" y="2840038"/>
          <p14:tracePt t="52733" x="5108575" y="2840038"/>
          <p14:tracePt t="52747" x="5116513" y="2840038"/>
          <p14:tracePt t="52763" x="5126038" y="2840038"/>
          <p14:tracePt t="52781" x="5160963" y="2840038"/>
          <p14:tracePt t="52798" x="5170488" y="2840038"/>
          <p14:tracePt t="52814" x="5187950" y="2840038"/>
          <p14:tracePt t="52831" x="5214938" y="2840038"/>
          <p14:tracePt t="52847" x="5232400" y="2840038"/>
          <p14:tracePt t="52864" x="5241925" y="2840038"/>
          <p14:tracePt t="52897" x="5259388" y="2840038"/>
          <p14:tracePt t="52914" x="5276850" y="2840038"/>
          <p14:tracePt t="52930" x="5295900" y="2840038"/>
          <p14:tracePt t="52947" x="5340350" y="2840038"/>
          <p14:tracePt t="52964" x="5375275" y="2822575"/>
          <p14:tracePt t="52981" x="5402263" y="2822575"/>
          <p14:tracePt t="52998" x="5446713" y="2822575"/>
          <p14:tracePt t="53014" x="5491163" y="2822575"/>
          <p14:tracePt t="53030" x="5537200" y="2822575"/>
          <p14:tracePt t="53047" x="5562600" y="2813050"/>
          <p14:tracePt t="53064" x="5572125" y="2813050"/>
          <p14:tracePt t="53080" x="5599113" y="2813050"/>
          <p14:tracePt t="53097" x="5616575" y="2813050"/>
          <p14:tracePt t="53114" x="5643563" y="2813050"/>
          <p14:tracePt t="53130" x="5705475" y="2813050"/>
          <p14:tracePt t="53147" x="5741988" y="2813050"/>
          <p14:tracePt t="53164" x="5795963" y="2813050"/>
          <p14:tracePt t="53181" x="5840413" y="2803525"/>
          <p14:tracePt t="53197" x="5848350" y="2795588"/>
          <p14:tracePt t="53213" x="5875338" y="2795588"/>
          <p14:tracePt t="53230" x="5884863" y="2795588"/>
          <p14:tracePt t="53247" x="5929313" y="2786063"/>
          <p14:tracePt t="53264" x="5965825" y="2786063"/>
          <p14:tracePt t="53280" x="6010275" y="2786063"/>
          <p14:tracePt t="53297" x="6045200" y="2768600"/>
          <p14:tracePt t="53314" x="6072188" y="2768600"/>
          <p14:tracePt t="53331" x="6108700" y="2759075"/>
          <p14:tracePt t="53347" x="6126163" y="2759075"/>
          <p14:tracePt t="53364" x="6170613" y="2724150"/>
          <p14:tracePt t="53381" x="6215063" y="2714625"/>
          <p14:tracePt t="53398" x="6259513" y="2714625"/>
          <p14:tracePt t="53414" x="6323013" y="2705100"/>
          <p14:tracePt t="53430" x="6384925" y="2705100"/>
          <p14:tracePt t="53447" x="6456363" y="2679700"/>
          <p14:tracePt t="53464" x="6518275" y="2660650"/>
          <p14:tracePt t="53480" x="6599238" y="2660650"/>
          <p14:tracePt t="53497" x="6661150" y="2652713"/>
          <p14:tracePt t="53514" x="6705600" y="2652713"/>
          <p14:tracePt t="53530" x="6751638" y="2652713"/>
          <p14:tracePt t="53547" x="6813550" y="2652713"/>
          <p14:tracePt t="53549" x="6823075" y="2652713"/>
          <p14:tracePt t="53564" x="6840538" y="2652713"/>
          <p14:tracePt t="53581" x="6938963" y="2652713"/>
          <p14:tracePt t="53598" x="6965950" y="2652713"/>
          <p14:tracePt t="53614" x="7010400" y="2652713"/>
          <p14:tracePt t="53630" x="7018338" y="2652713"/>
          <p14:tracePt t="53647" x="7062788" y="2652713"/>
          <p14:tracePt t="53664" x="7089775" y="2652713"/>
          <p14:tracePt t="53680" x="7134225" y="2652713"/>
          <p14:tracePt t="53697" x="7188200" y="2652713"/>
          <p14:tracePt t="53714" x="7232650" y="2652713"/>
          <p14:tracePt t="53730" x="7277100" y="2652713"/>
          <p14:tracePt t="53747" x="7296150" y="2652713"/>
          <p14:tracePt t="53764" x="7323138" y="2652713"/>
          <p14:tracePt t="53781" x="7348538" y="2652713"/>
          <p14:tracePt t="53797" x="7394575" y="2652713"/>
          <p14:tracePt t="53814" x="7439025" y="2652713"/>
          <p14:tracePt t="53831" x="7527925" y="2652713"/>
          <p14:tracePt t="53847" x="7634288" y="2652713"/>
          <p14:tracePt t="53863" x="7759700" y="2652713"/>
          <p14:tracePt t="53880" x="7840663" y="2652713"/>
          <p14:tracePt t="53897" x="7885113" y="2652713"/>
          <p14:tracePt t="53914" x="7902575" y="2652713"/>
          <p14:tracePt t="53930" x="7912100" y="2652713"/>
          <p14:tracePt t="53947" x="7939088" y="2652713"/>
          <p14:tracePt t="53989" x="7947025" y="2652713"/>
          <p14:tracePt t="54205" x="7939088" y="2652713"/>
          <p14:tracePt t="54213" x="7912100" y="2652713"/>
          <p14:tracePt t="54221" x="7902575" y="2652713"/>
          <p14:tracePt t="54230" x="7885113" y="2652713"/>
          <p14:tracePt t="54247" x="7848600" y="2652713"/>
          <p14:tracePt t="54264" x="7804150" y="2652713"/>
          <p14:tracePt t="54280" x="7724775" y="2652713"/>
          <p14:tracePt t="54297" x="7634288" y="2652713"/>
          <p14:tracePt t="54314" x="7545388" y="2652713"/>
          <p14:tracePt t="54330" x="7483475" y="2652713"/>
          <p14:tracePt t="54347" x="7394575" y="2652713"/>
          <p14:tracePt t="54364" x="7313613" y="2652713"/>
          <p14:tracePt t="54381" x="7188200" y="2652713"/>
          <p14:tracePt t="54397" x="7081838" y="2652713"/>
          <p14:tracePt t="54413" x="6938963" y="2652713"/>
          <p14:tracePt t="54431" x="6786563" y="2652713"/>
          <p14:tracePt t="54447" x="6661150" y="2670175"/>
          <p14:tracePt t="54464" x="6510338" y="2687638"/>
          <p14:tracePt t="54480" x="6394450" y="2697163"/>
          <p14:tracePt t="54497" x="6251575" y="2697163"/>
          <p14:tracePt t="54513" x="6126163" y="2697163"/>
          <p14:tracePt t="54530" x="5956300" y="2697163"/>
          <p14:tracePt t="54547" x="5759450" y="2697163"/>
          <p14:tracePt t="54549" x="5688013" y="2697163"/>
          <p14:tracePt t="54564" x="5616575" y="2714625"/>
          <p14:tracePt t="54581" x="5384800" y="2741613"/>
          <p14:tracePt t="54598" x="5224463" y="2776538"/>
          <p14:tracePt t="54614" x="5116513" y="2776538"/>
          <p14:tracePt t="54630" x="4973638" y="2776538"/>
          <p14:tracePt t="54647" x="4867275" y="2786063"/>
          <p14:tracePt t="54664" x="4768850" y="2786063"/>
          <p14:tracePt t="54680" x="4625975" y="2822575"/>
          <p14:tracePt t="54697" x="4483100" y="2822575"/>
          <p14:tracePt t="54714" x="4375150" y="2822575"/>
          <p14:tracePt t="54730" x="4276725" y="2822575"/>
          <p14:tracePt t="54748" x="4224338" y="2822575"/>
          <p14:tracePt t="54763" x="4160838" y="2830513"/>
          <p14:tracePt t="54781" x="4054475" y="2847975"/>
          <p14:tracePt t="54797" x="4000500" y="2847975"/>
          <p14:tracePt t="54814" x="3938588" y="2847975"/>
          <p14:tracePt t="54831" x="3875088" y="2847975"/>
          <p14:tracePt t="54847" x="3795713" y="2847975"/>
          <p14:tracePt t="54864" x="3741738" y="2847975"/>
          <p14:tracePt t="54880" x="3633788" y="2847975"/>
          <p14:tracePt t="54897" x="3571875" y="2847975"/>
          <p14:tracePt t="54914" x="3536950" y="2847975"/>
          <p14:tracePt t="54930" x="3509963" y="2847975"/>
          <p14:tracePt t="54989" x="3490913" y="2847975"/>
          <p14:tracePt t="55013" x="3482975" y="2847975"/>
          <p14:tracePt t="55053" x="3465513" y="2847975"/>
          <p14:tracePt t="55069" x="3455988" y="2847975"/>
          <p14:tracePt t="55077" x="3446463" y="2847975"/>
          <p14:tracePt t="55085" x="3446463" y="2840038"/>
          <p14:tracePt t="55101" x="3446463" y="2822575"/>
          <p14:tracePt t="55117" x="3446463" y="2813050"/>
          <p14:tracePt t="55133" x="3446463" y="2795588"/>
          <p14:tracePt t="55148" x="3446463" y="2786063"/>
          <p14:tracePt t="55165" x="3446463" y="2776538"/>
          <p14:tracePt t="55229" x="3446463" y="2759075"/>
          <p14:tracePt t="55245" x="3455988" y="2751138"/>
          <p14:tracePt t="55269" x="3465513" y="2751138"/>
          <p14:tracePt t="55277" x="3482975" y="2751138"/>
          <p14:tracePt t="55293" x="3500438" y="2751138"/>
          <p14:tracePt t="55301" x="3509963" y="2751138"/>
          <p14:tracePt t="55313" x="3517900" y="2751138"/>
          <p14:tracePt t="55330" x="3536950" y="2751138"/>
          <p14:tracePt t="55347" x="3571875" y="2741613"/>
          <p14:tracePt t="55363" x="3589338" y="2732088"/>
          <p14:tracePt t="55380" x="3598863" y="2732088"/>
          <p14:tracePt t="55397" x="3608388" y="2732088"/>
          <p14:tracePt t="55414" x="3643313" y="2732088"/>
          <p14:tracePt t="55430" x="3660775" y="2732088"/>
          <p14:tracePt t="55447" x="3705225" y="2732088"/>
          <p14:tracePt t="55464" x="3768725" y="2741613"/>
          <p14:tracePt t="55480" x="3848100" y="2741613"/>
          <p14:tracePt t="55497" x="3875088" y="2751138"/>
          <p14:tracePt t="55514" x="3894138" y="2751138"/>
          <p14:tracePt t="55573" x="3911600" y="2751138"/>
          <p14:tracePt t="55581" x="3929063" y="2751138"/>
          <p14:tracePt t="55589" x="3956050" y="2776538"/>
          <p14:tracePt t="55605" x="3965575" y="2776538"/>
          <p14:tracePt t="55621" x="4000500" y="2776538"/>
          <p14:tracePt t="55630" x="4010025" y="2776538"/>
          <p14:tracePt t="55647" x="4054475" y="2795588"/>
          <p14:tracePt t="55664" x="4062413" y="2795588"/>
          <p14:tracePt t="55680" x="4108450" y="2795588"/>
          <p14:tracePt t="55697" x="4187825" y="2803525"/>
          <p14:tracePt t="55714" x="4251325" y="2803525"/>
          <p14:tracePt t="55730" x="4322763" y="2822575"/>
          <p14:tracePt t="55747" x="4419600" y="2822575"/>
          <p14:tracePt t="55764" x="4491038" y="2822575"/>
          <p14:tracePt t="55781" x="4687888" y="2822575"/>
          <p14:tracePt t="55798" x="4840288" y="2822575"/>
          <p14:tracePt t="55814" x="5000625" y="2822575"/>
          <p14:tracePt t="55830" x="5160963" y="2867025"/>
          <p14:tracePt t="55847" x="5303838" y="2867025"/>
          <p14:tracePt t="55864" x="5438775" y="2884488"/>
          <p14:tracePt t="55880" x="5527675" y="2894013"/>
          <p14:tracePt t="55897" x="5608638" y="2894013"/>
          <p14:tracePt t="55913" x="5670550" y="2894013"/>
          <p14:tracePt t="55930" x="5697538" y="2894013"/>
          <p14:tracePt t="55947" x="5732463" y="2894013"/>
          <p14:tracePt t="55963" x="5776913" y="2894013"/>
          <p14:tracePt t="55981" x="5875338" y="2894013"/>
          <p14:tracePt t="55997" x="6027738" y="2894013"/>
          <p14:tracePt t="56014" x="6153150" y="2857500"/>
          <p14:tracePt t="56031" x="6269038" y="2847975"/>
          <p14:tracePt t="56047" x="6375400" y="2822575"/>
          <p14:tracePt t="56063" x="6473825" y="2776538"/>
          <p14:tracePt t="56080" x="6581775" y="2776538"/>
          <p14:tracePt t="56097" x="6715125" y="2759075"/>
          <p14:tracePt t="56114" x="6867525" y="2751138"/>
          <p14:tracePt t="56130" x="7045325" y="2714625"/>
          <p14:tracePt t="56147" x="7188200" y="2697163"/>
          <p14:tracePt t="56163" x="7269163" y="2679700"/>
          <p14:tracePt t="56180" x="7323138" y="2670175"/>
          <p14:tracePt t="56197" x="7331075" y="2670175"/>
          <p14:tracePt t="56245" x="7340600" y="2660650"/>
          <p14:tracePt t="56357" x="7340600" y="2652713"/>
          <p14:tracePt t="56365" x="7331075" y="2652713"/>
          <p14:tracePt t="56373" x="7296150" y="2643188"/>
          <p14:tracePt t="56381" x="7251700" y="2643188"/>
          <p14:tracePt t="56397" x="7108825" y="2643188"/>
          <p14:tracePt t="56414" x="6867525" y="2643188"/>
          <p14:tracePt t="56430" x="6608763" y="2643188"/>
          <p14:tracePt t="56447" x="6367463" y="2643188"/>
          <p14:tracePt t="56463" x="6170613" y="2643188"/>
          <p14:tracePt t="56480" x="6027738" y="2643188"/>
          <p14:tracePt t="56497" x="5875338" y="2643188"/>
          <p14:tracePt t="56513" x="5732463" y="2643188"/>
          <p14:tracePt t="56530" x="5581650" y="2643188"/>
          <p14:tracePt t="56547" x="5411788" y="2643188"/>
          <p14:tracePt t="56564" x="5224463" y="2643188"/>
          <p14:tracePt t="56565" x="5126038" y="2643188"/>
          <p14:tracePt t="56581" x="4973638" y="2643188"/>
          <p14:tracePt t="56597" x="4919663" y="2643188"/>
          <p14:tracePt t="56614" x="4795838" y="2643188"/>
          <p14:tracePt t="56630" x="4714875" y="2643188"/>
          <p14:tracePt t="56647" x="4652963" y="2643188"/>
          <p14:tracePt t="56663" x="4581525" y="2643188"/>
          <p14:tracePt t="56680" x="4465638" y="2660650"/>
          <p14:tracePt t="56697" x="4357688" y="2670175"/>
          <p14:tracePt t="56713" x="4224338" y="2687638"/>
          <p14:tracePt t="56730" x="4116388" y="2714625"/>
          <p14:tracePt t="56747" x="4037013" y="2724150"/>
          <p14:tracePt t="56763" x="3946525" y="2741613"/>
          <p14:tracePt t="56781" x="3848100" y="2741613"/>
          <p14:tracePt t="56797" x="3786188" y="2751138"/>
          <p14:tracePt t="56814" x="3724275" y="2751138"/>
          <p14:tracePt t="56830" x="3652838" y="2751138"/>
          <p14:tracePt t="56847" x="3571875" y="2751138"/>
          <p14:tracePt t="56863" x="3509963" y="2751138"/>
          <p14:tracePt t="56880" x="3446463" y="2751138"/>
          <p14:tracePt t="56897" x="3411538" y="2776538"/>
          <p14:tracePt t="57053" x="3419475" y="2776538"/>
          <p14:tracePt t="57061" x="3429000" y="2776538"/>
          <p14:tracePt t="57069" x="3446463" y="2776538"/>
          <p14:tracePt t="57085" x="3455988" y="2776538"/>
          <p14:tracePt t="57097" x="3465513" y="2768600"/>
          <p14:tracePt t="57113" x="3536950" y="2768600"/>
          <p14:tracePt t="57130" x="3643313" y="2768600"/>
          <p14:tracePt t="57147" x="3813175" y="2768600"/>
          <p14:tracePt t="57163" x="3983038" y="2768600"/>
          <p14:tracePt t="57181" x="4276725" y="2768600"/>
          <p14:tracePt t="57197" x="4419600" y="2768600"/>
          <p14:tracePt t="57214" x="4554538" y="2768600"/>
          <p14:tracePt t="57230" x="4643438" y="2768600"/>
          <p14:tracePt t="57247" x="4751388" y="2768600"/>
          <p14:tracePt t="57263" x="4830763" y="2768600"/>
          <p14:tracePt t="57280" x="4894263" y="2759075"/>
          <p14:tracePt t="57297" x="4938713" y="2759075"/>
          <p14:tracePt t="57314" x="4956175" y="2751138"/>
          <p14:tracePt t="57330" x="5010150" y="2751138"/>
          <p14:tracePt t="57347" x="5089525" y="2732088"/>
          <p14:tracePt t="57363" x="5133975" y="2724150"/>
          <p14:tracePt t="57380" x="5214938" y="2714625"/>
          <p14:tracePt t="57398" x="5375275" y="2697163"/>
          <p14:tracePt t="57414" x="5465763" y="2687638"/>
          <p14:tracePt t="57430" x="5581650" y="2652713"/>
          <p14:tracePt t="57447" x="5670550" y="2643188"/>
          <p14:tracePt t="57463" x="5751513" y="2643188"/>
          <p14:tracePt t="57480" x="5857875" y="2625725"/>
          <p14:tracePt t="57497" x="5956300" y="2625725"/>
          <p14:tracePt t="57513" x="6045200" y="2625725"/>
          <p14:tracePt t="57530" x="6134100" y="2625725"/>
          <p14:tracePt t="57547" x="6242050" y="2625725"/>
          <p14:tracePt t="57549" x="6269038" y="2625725"/>
          <p14:tracePt t="57564" x="6323013" y="2625725"/>
          <p14:tracePt t="57581" x="6429375" y="2625725"/>
          <p14:tracePt t="57597" x="6465888" y="2625725"/>
          <p14:tracePt t="57614" x="6491288" y="2625725"/>
          <p14:tracePt t="57630" x="6510338" y="2625725"/>
          <p14:tracePt t="57663" x="6518275" y="2625725"/>
          <p14:tracePt t="57789" x="6527800" y="2616200"/>
          <p14:tracePt t="57821" x="6518275" y="2616200"/>
          <p14:tracePt t="57830" x="6491288" y="2616200"/>
          <p14:tracePt t="57837" x="6483350" y="2616200"/>
          <p14:tracePt t="57846" x="6446838" y="2616200"/>
          <p14:tracePt t="57863" x="6357938" y="2616200"/>
          <p14:tracePt t="57880" x="6153150" y="2616200"/>
          <p14:tracePt t="57897" x="5911850" y="2616200"/>
          <p14:tracePt t="57913" x="5626100" y="2616200"/>
          <p14:tracePt t="57930" x="5295900" y="2616200"/>
          <p14:tracePt t="57947" x="4983163" y="2616200"/>
          <p14:tracePt t="57963" x="4714875" y="2616200"/>
          <p14:tracePt t="57981" x="4473575" y="2616200"/>
          <p14:tracePt t="57997" x="4367213" y="2616200"/>
          <p14:tracePt t="58014" x="4268788" y="2616200"/>
          <p14:tracePt t="58030" x="4143375" y="2616200"/>
          <p14:tracePt t="58047" x="4017963" y="2616200"/>
          <p14:tracePt t="58063" x="3929063" y="2616200"/>
          <p14:tracePt t="58080" x="3822700" y="2616200"/>
          <p14:tracePt t="58097" x="3732213" y="2616200"/>
          <p14:tracePt t="58113" x="3670300" y="2616200"/>
          <p14:tracePt t="58131" x="3625850" y="2616200"/>
          <p14:tracePt t="58147" x="3589338" y="2616200"/>
          <p14:tracePt t="58164" x="3544888" y="2625725"/>
          <p14:tracePt t="58180" x="3465513" y="2652713"/>
          <p14:tracePt t="58197" x="3384550" y="2679700"/>
          <p14:tracePt t="58214" x="3357563" y="2687638"/>
          <p14:tracePt t="58341" x="3367088" y="2687638"/>
          <p14:tracePt t="58357" x="3375025" y="2687638"/>
          <p14:tracePt t="58373" x="3384550" y="2687638"/>
          <p14:tracePt t="58381" x="3394075" y="2687638"/>
          <p14:tracePt t="58389" x="3411538" y="2687638"/>
          <p14:tracePt t="58398" x="3455988" y="2687638"/>
          <p14:tracePt t="58414" x="3616325" y="2687638"/>
          <p14:tracePt t="58430" x="3840163" y="2687638"/>
          <p14:tracePt t="58447" x="4081463" y="2687638"/>
          <p14:tracePt t="58464" x="4340225" y="2687638"/>
          <p14:tracePt t="58480" x="4625975" y="2687638"/>
          <p14:tracePt t="58497" x="4848225" y="2687638"/>
          <p14:tracePt t="58513" x="4991100" y="2687638"/>
          <p14:tracePt t="58530" x="5099050" y="2687638"/>
          <p14:tracePt t="58547" x="5205413" y="2687638"/>
          <p14:tracePt t="58548" x="5259388" y="2687638"/>
          <p14:tracePt t="58564" x="5330825" y="2687638"/>
          <p14:tracePt t="58581" x="5491163" y="2687638"/>
          <p14:tracePt t="58598" x="5616575" y="2687638"/>
          <p14:tracePt t="58614" x="5705475" y="2687638"/>
          <p14:tracePt t="58630" x="5768975" y="2687638"/>
          <p14:tracePt t="58647" x="5830888" y="2687638"/>
          <p14:tracePt t="58663" x="5894388" y="2687638"/>
          <p14:tracePt t="58680" x="5919788" y="2687638"/>
          <p14:tracePt t="58697" x="5965825" y="2687638"/>
          <p14:tracePt t="58714" x="6027738" y="2679700"/>
          <p14:tracePt t="58730" x="6062663" y="2679700"/>
          <p14:tracePt t="58747" x="6126163" y="2670175"/>
          <p14:tracePt t="58763" x="6143625" y="2660650"/>
          <p14:tracePt t="58780" x="6161088" y="2643188"/>
          <p14:tracePt t="58814" x="6180138" y="2643188"/>
          <p14:tracePt t="58830" x="6197600" y="2643188"/>
          <p14:tracePt t="58853" x="6205538" y="2643188"/>
          <p14:tracePt t="58893" x="6215063" y="2633663"/>
          <p14:tracePt t="58989" x="6205538" y="2652713"/>
          <p14:tracePt t="59005" x="6197600" y="2660650"/>
          <p14:tracePt t="59014" x="6170613" y="2660650"/>
          <p14:tracePt t="59021" x="6143625" y="2670175"/>
          <p14:tracePt t="59030" x="6108700" y="2687638"/>
          <p14:tracePt t="59046" x="6045200" y="2714625"/>
          <p14:tracePt t="59063" x="5894388" y="2732088"/>
          <p14:tracePt t="59080" x="5680075" y="2732088"/>
          <p14:tracePt t="59097" x="5419725" y="2732088"/>
          <p14:tracePt t="59114" x="5153025" y="2732088"/>
          <p14:tracePt t="59130" x="4840288" y="2732088"/>
          <p14:tracePt t="59147" x="4554538" y="2732088"/>
          <p14:tracePt t="59163" x="4313238" y="2732088"/>
          <p14:tracePt t="59180" x="4116388" y="2705100"/>
          <p14:tracePt t="59197" x="3983038" y="2705100"/>
          <p14:tracePt t="59214" x="3929063" y="2705100"/>
          <p14:tracePt t="59230" x="3884613" y="2705100"/>
          <p14:tracePt t="59247" x="3848100" y="2705100"/>
          <p14:tracePt t="59263" x="3830638" y="2705100"/>
          <p14:tracePt t="59280" x="3751263" y="2724150"/>
          <p14:tracePt t="59297" x="3705225" y="2724150"/>
          <p14:tracePt t="59313" x="3660775" y="2724150"/>
          <p14:tracePt t="59330" x="3625850" y="2724150"/>
          <p14:tracePt t="59347" x="3598863" y="2724150"/>
          <p14:tracePt t="59363" x="3571875" y="2732088"/>
          <p14:tracePt t="59380" x="3554413" y="2732088"/>
          <p14:tracePt t="59565" x="3581400" y="2732088"/>
          <p14:tracePt t="59573" x="3589338" y="2732088"/>
          <p14:tracePt t="59581" x="3608388" y="2732088"/>
          <p14:tracePt t="59597" x="3697288" y="2732088"/>
          <p14:tracePt t="59614" x="3875088" y="2705100"/>
          <p14:tracePt t="59630" x="4133850" y="2705100"/>
          <p14:tracePt t="59647" x="4402138" y="2705100"/>
          <p14:tracePt t="59663" x="4660900" y="2705100"/>
          <p14:tracePt t="59680" x="4929188" y="2705100"/>
          <p14:tracePt t="59697" x="5143500" y="2705100"/>
          <p14:tracePt t="59713" x="5268913" y="2705100"/>
          <p14:tracePt t="59730" x="5375275" y="2705100"/>
          <p14:tracePt t="59747" x="5438775" y="2705100"/>
          <p14:tracePt t="59763" x="5518150" y="2705100"/>
          <p14:tracePt t="59780" x="5626100" y="2705100"/>
          <p14:tracePt t="59797" x="5786438" y="2705100"/>
          <p14:tracePt t="59814" x="5894388" y="2705100"/>
          <p14:tracePt t="59830" x="5956300" y="2705100"/>
          <p14:tracePt t="59847" x="5991225" y="2705100"/>
          <p14:tracePt t="59864" x="6018213" y="2705100"/>
          <p14:tracePt t="59880" x="6037263" y="2705100"/>
          <p14:tracePt t="59897" x="6081713" y="2705100"/>
          <p14:tracePt t="59913" x="6143625" y="2705100"/>
          <p14:tracePt t="59930" x="6205538" y="2705100"/>
          <p14:tracePt t="59947" x="6269038" y="2705100"/>
          <p14:tracePt t="59963" x="6303963" y="2697163"/>
          <p14:tracePt t="59980" x="6313488" y="2697163"/>
          <p14:tracePt t="60045" x="6323013" y="2697163"/>
          <p14:tracePt t="60061" x="6340475" y="2687638"/>
          <p14:tracePt t="60157" x="6330950" y="2687638"/>
          <p14:tracePt t="60165" x="6313488" y="2687638"/>
          <p14:tracePt t="60173" x="6276975" y="2687638"/>
          <p14:tracePt t="60181" x="6215063" y="2705100"/>
          <p14:tracePt t="60197" x="6126163" y="2705100"/>
          <p14:tracePt t="60214" x="5956300" y="2724150"/>
          <p14:tracePt t="60230" x="5688013" y="2741613"/>
          <p14:tracePt t="60247" x="5473700" y="2741613"/>
          <p14:tracePt t="60263" x="5303838" y="2741613"/>
          <p14:tracePt t="60280" x="5153025" y="2741613"/>
          <p14:tracePt t="60297" x="4983163" y="2741613"/>
          <p14:tracePt t="60313" x="4840288" y="2741613"/>
          <p14:tracePt t="60330" x="4697413" y="2741613"/>
          <p14:tracePt t="60346" x="4572000" y="2741613"/>
          <p14:tracePt t="60363" x="4438650" y="2741613"/>
          <p14:tracePt t="60381" x="4348163" y="2741613"/>
          <p14:tracePt t="60397" x="4224338" y="2741613"/>
          <p14:tracePt t="60414" x="4143375" y="2741613"/>
          <p14:tracePt t="60430" x="4081463" y="2741613"/>
          <p14:tracePt t="60447" x="3990975" y="2741613"/>
          <p14:tracePt t="60463" x="3956050" y="2741613"/>
          <p14:tracePt t="60480" x="3938588" y="2741613"/>
          <p14:tracePt t="60513" x="3929063" y="2741613"/>
          <p14:tracePt t="60701" x="3938588" y="2741613"/>
          <p14:tracePt t="60709" x="3956050" y="2741613"/>
          <p14:tracePt t="60717" x="3973513" y="2741613"/>
          <p14:tracePt t="60730" x="3990975" y="2741613"/>
          <p14:tracePt t="60747" x="4054475" y="2724150"/>
          <p14:tracePt t="60763" x="4286250" y="2705100"/>
          <p14:tracePt t="60780" x="4714875" y="2705100"/>
          <p14:tracePt t="60797" x="5348288" y="2705100"/>
          <p14:tracePt t="60814" x="5776913" y="2705100"/>
          <p14:tracePt t="60830" x="6108700" y="2705100"/>
          <p14:tracePt t="60847" x="6286500" y="2705100"/>
          <p14:tracePt t="60864" x="6348413" y="2705100"/>
          <p14:tracePt t="61789" x="6357938" y="2697163"/>
          <p14:tracePt t="61797" x="6357938" y="2670175"/>
          <p14:tracePt t="61805" x="6357938" y="2660650"/>
          <p14:tracePt t="61814" x="6330950" y="2643188"/>
          <p14:tracePt t="61830" x="6313488" y="2608263"/>
          <p14:tracePt t="61847" x="6303963" y="2598738"/>
          <p14:tracePt t="61863" x="6276975" y="2562225"/>
          <p14:tracePt t="61880" x="6242050" y="2527300"/>
          <p14:tracePt t="61897" x="6180138" y="2446338"/>
          <p14:tracePt t="61913" x="6054725" y="2339975"/>
          <p14:tracePt t="61930" x="5911850" y="2241550"/>
          <p14:tracePt t="61947" x="5741988" y="2125663"/>
          <p14:tracePt t="61963" x="5527675" y="2000250"/>
          <p14:tracePt t="61981" x="5116513" y="1822450"/>
          <p14:tracePt t="61997" x="4965700" y="1758950"/>
          <p14:tracePt t="62014" x="4545013" y="1652588"/>
          <p14:tracePt t="62030" x="4322763" y="1581150"/>
          <p14:tracePt t="62047" x="4116388" y="1527175"/>
          <p14:tracePt t="62063" x="3956050" y="1482725"/>
          <p14:tracePt t="62080" x="3875088" y="1455738"/>
          <p14:tracePt t="62097" x="3830638" y="1438275"/>
          <p14:tracePt t="62113" x="3795713" y="1411288"/>
          <p14:tracePt t="62130" x="3768725" y="1401763"/>
          <p14:tracePt t="62147" x="3759200" y="1401763"/>
          <p14:tracePt t="62163" x="3697288" y="1401763"/>
          <p14:tracePt t="62181" x="3571875" y="1384300"/>
          <p14:tracePt t="62197" x="3490913" y="1384300"/>
          <p14:tracePt t="62214" x="3446463" y="1374775"/>
          <p14:tracePt t="62230" x="3384550" y="1374775"/>
          <p14:tracePt t="62246" x="3322638" y="1347788"/>
          <p14:tracePt t="62263" x="3276600" y="1347788"/>
          <p14:tracePt t="62280" x="3268663" y="1347788"/>
          <p14:tracePt t="62317" x="3232150" y="1339850"/>
          <p14:tracePt t="62330" x="3179763" y="1339850"/>
          <p14:tracePt t="62346" x="3116263" y="1330325"/>
          <p14:tracePt t="62363" x="3108325" y="1312863"/>
          <p14:tracePt t="62437" x="3089275" y="1303338"/>
          <p14:tracePt t="62477" x="3089275" y="1295400"/>
          <p14:tracePt t="62597" x="3098800" y="1285875"/>
          <p14:tracePt t="62613" x="3108325" y="1276350"/>
          <p14:tracePt t="62645" x="3116263" y="1276350"/>
          <p14:tracePt t="62669" x="3133725" y="1268413"/>
          <p14:tracePt t="62733" x="3143250" y="1268413"/>
          <p14:tracePt t="62765" x="3160713" y="1268413"/>
          <p14:tracePt t="62773" x="3170238" y="1268413"/>
          <p14:tracePt t="62789" x="3187700" y="1268413"/>
          <p14:tracePt t="62813" x="3197225" y="1268413"/>
          <p14:tracePt t="62830" x="3205163" y="1268413"/>
          <p14:tracePt t="62837" x="3224213" y="1268413"/>
          <p14:tracePt t="62853" x="3241675" y="1268413"/>
          <p14:tracePt t="62863" x="3251200" y="1268413"/>
          <p14:tracePt t="62880" x="3286125" y="1268413"/>
          <p14:tracePt t="62896" x="3313113" y="1268413"/>
          <p14:tracePt t="62913" x="3375025" y="1268413"/>
          <p14:tracePt t="62930" x="3429000" y="1268413"/>
          <p14:tracePt t="62946" x="3536950" y="1268413"/>
          <p14:tracePt t="62963" x="3643313" y="1268413"/>
          <p14:tracePt t="62980" x="3768725" y="1268413"/>
          <p14:tracePt t="62997" x="4062413" y="1268413"/>
          <p14:tracePt t="63014" x="4259263" y="1268413"/>
          <p14:tracePt t="63030" x="4402138" y="1268413"/>
          <p14:tracePt t="63046" x="4527550" y="1268413"/>
          <p14:tracePt t="63063" x="4608513" y="1268413"/>
          <p14:tracePt t="63080" x="4670425" y="1268413"/>
          <p14:tracePt t="63096" x="4697413" y="1268413"/>
          <p14:tracePt t="63113" x="4705350" y="1268413"/>
          <p14:tracePt t="63130" x="4714875" y="1268413"/>
          <p14:tracePt t="63173" x="4732338" y="1268413"/>
          <p14:tracePt t="63197" x="4751388" y="1268413"/>
          <p14:tracePt t="63245" x="4759325" y="1268413"/>
          <p14:tracePt t="63253" x="4768850" y="1268413"/>
          <p14:tracePt t="63277" x="4776788" y="1258888"/>
          <p14:tracePt t="63285" x="4795838" y="1241425"/>
          <p14:tracePt t="63469" x="4786313" y="1231900"/>
          <p14:tracePt t="63485" x="4776788" y="1231900"/>
          <p14:tracePt t="63493" x="4768850" y="1231900"/>
          <p14:tracePt t="63501" x="4759325" y="1231900"/>
          <p14:tracePt t="63513" x="4751388" y="1231900"/>
          <p14:tracePt t="63530" x="4705350" y="1223963"/>
          <p14:tracePt t="63547" x="4670425" y="1223963"/>
          <p14:tracePt t="63548" x="4660900" y="1223963"/>
          <p14:tracePt t="63563" x="4643438" y="1223963"/>
          <p14:tracePt t="63580" x="4562475" y="1223963"/>
          <p14:tracePt t="63597" x="4402138" y="1223963"/>
          <p14:tracePt t="63614" x="4251325" y="1223963"/>
          <p14:tracePt t="63630" x="4081463" y="1223963"/>
          <p14:tracePt t="63646" x="3938588" y="1223963"/>
          <p14:tracePt t="63663" x="3813175" y="1223963"/>
          <p14:tracePt t="63680" x="3751263" y="1223963"/>
          <p14:tracePt t="63697" x="3714750" y="1223963"/>
          <p14:tracePt t="63713" x="3687763" y="1223963"/>
          <p14:tracePt t="63730" x="3643313" y="1223963"/>
          <p14:tracePt t="63746" x="3581400" y="1223963"/>
          <p14:tracePt t="63763" x="3517900" y="1214438"/>
          <p14:tracePt t="63780" x="3465513" y="1187450"/>
          <p14:tracePt t="63797" x="3429000" y="1160463"/>
          <p14:tracePt t="63814" x="3394075" y="1152525"/>
          <p14:tracePt t="63830" x="3384550" y="1152525"/>
          <p14:tracePt t="63847" x="3375025" y="1143000"/>
          <p14:tracePt t="64045" x="3384550" y="1133475"/>
          <p14:tracePt t="64053" x="3402013" y="1133475"/>
          <p14:tracePt t="64063" x="3419475" y="1133475"/>
          <p14:tracePt t="64080" x="3482975" y="1133475"/>
          <p14:tracePt t="64096" x="3625850" y="1133475"/>
          <p14:tracePt t="64113" x="3848100" y="1143000"/>
          <p14:tracePt t="64130" x="4116388" y="1179513"/>
          <p14:tracePt t="64146" x="4429125" y="1214438"/>
          <p14:tracePt t="64163" x="4714875" y="1250950"/>
          <p14:tracePt t="64180" x="5010150" y="1312863"/>
          <p14:tracePt t="64197" x="5286375" y="1322388"/>
          <p14:tracePt t="64214" x="5348288" y="1322388"/>
          <p14:tracePt t="64230" x="5375275" y="1322388"/>
          <p14:tracePt t="64285" x="5384800" y="1322388"/>
          <p14:tracePt t="64309" x="5402263" y="1322388"/>
          <p14:tracePt t="64333" x="5411788" y="1322388"/>
          <p14:tracePt t="65589" x="5429250" y="1322388"/>
          <p14:tracePt t="65597" x="5438775" y="1322388"/>
          <p14:tracePt t="65605" x="5465763" y="1347788"/>
          <p14:tracePt t="65614" x="5473700" y="1357313"/>
          <p14:tracePt t="65630" x="5537200" y="1438275"/>
          <p14:tracePt t="65646" x="5795963" y="1581150"/>
          <p14:tracePt t="65663" x="6153150" y="1795463"/>
          <p14:tracePt t="65680" x="6323013" y="1955800"/>
          <p14:tracePt t="65696" x="6348413" y="1990725"/>
          <p14:tracePt t="65713" x="6411913" y="2071688"/>
          <p14:tracePt t="65730" x="6296025" y="2133600"/>
          <p14:tracePt t="65746" x="6242050" y="2098675"/>
          <p14:tracePt t="65925" x="6232525" y="2143125"/>
          <p14:tracePt t="65933" x="6232525" y="2152650"/>
          <p14:tracePt t="65941" x="6232525" y="2187575"/>
          <p14:tracePt t="65949" x="6242050" y="2241550"/>
          <p14:tracePt t="65963" x="6251575" y="2251075"/>
          <p14:tracePt t="65989" x="6259513" y="2268538"/>
          <p14:tracePt t="65998" x="6286500" y="2312988"/>
          <p14:tracePt t="66014" x="6296025" y="2312988"/>
          <p14:tracePt t="66030" x="6313488" y="2322513"/>
          <p14:tracePt t="66046" x="6323013" y="2322513"/>
          <p14:tracePt t="66063" x="6348413" y="2339975"/>
          <p14:tracePt t="66080" x="6348413" y="2366963"/>
          <p14:tracePt t="66096" x="6348413" y="2419350"/>
          <p14:tracePt t="66113" x="6367463" y="2482850"/>
          <p14:tracePt t="66130" x="6367463" y="2509838"/>
          <p14:tracePt t="66146" x="6367463" y="2554288"/>
          <p14:tracePt t="66163" x="6367463" y="2598738"/>
          <p14:tracePt t="66180" x="6367463" y="2670175"/>
          <p14:tracePt t="66197" x="6367463" y="2813050"/>
          <p14:tracePt t="66213" x="6367463" y="2919413"/>
          <p14:tracePt t="66230" x="6357938" y="3000375"/>
          <p14:tracePt t="66246" x="6357938" y="3044825"/>
          <p14:tracePt t="66263" x="6357938" y="3062288"/>
          <p14:tracePt t="66280" x="6357938" y="3071813"/>
          <p14:tracePt t="66296" x="6357938" y="3089275"/>
          <p14:tracePt t="66333" x="6357938" y="3098800"/>
          <p14:tracePt t="66349" x="6357938" y="3108325"/>
          <p14:tracePt t="67237" x="6348413" y="3125788"/>
          <p14:tracePt t="67253" x="6340475" y="3152775"/>
          <p14:tracePt t="67261" x="6340475" y="3170238"/>
          <p14:tracePt t="67269" x="6340475" y="3179763"/>
          <p14:tracePt t="67280" x="6340475" y="3197225"/>
          <p14:tracePt t="67296" x="6323013" y="3276600"/>
          <p14:tracePt t="67313" x="6323013" y="3295650"/>
          <p14:tracePt t="67330" x="6286500" y="3384550"/>
          <p14:tracePt t="67346" x="6269038" y="3446463"/>
          <p14:tracePt t="67363" x="6259513" y="3482975"/>
          <p14:tracePt t="67379" x="6232525" y="3536950"/>
          <p14:tracePt t="67397" x="6224588" y="3589338"/>
          <p14:tracePt t="67414" x="6215063" y="3625850"/>
          <p14:tracePt t="67430" x="6215063" y="3643313"/>
          <p14:tracePt t="67446" x="6197600" y="3687763"/>
          <p14:tracePt t="67463" x="6197600" y="3697288"/>
          <p14:tracePt t="67479" x="6197600" y="3705225"/>
          <p14:tracePt t="67496" x="6197600" y="3732213"/>
          <p14:tracePt t="67513" x="6188075" y="3759200"/>
          <p14:tracePt t="67530" x="6180138" y="3768725"/>
          <p14:tracePt t="67563" x="6180138" y="3786188"/>
          <p14:tracePt t="67661" x="6180138" y="3776663"/>
          <p14:tracePt t="67669" x="6170613" y="3751263"/>
          <p14:tracePt t="67679" x="6170613" y="3732213"/>
          <p14:tracePt t="67696" x="6170613" y="3679825"/>
          <p14:tracePt t="67713" x="6170613" y="3633788"/>
          <p14:tracePt t="67730" x="6170613" y="3571875"/>
          <p14:tracePt t="67746" x="6161088" y="3554413"/>
          <p14:tracePt t="67763" x="6161088" y="3509963"/>
          <p14:tracePt t="67779" x="6161088" y="3446463"/>
          <p14:tracePt t="67797" x="6161088" y="3348038"/>
          <p14:tracePt t="67814" x="6161088" y="3313113"/>
          <p14:tracePt t="67830" x="6161088" y="3268663"/>
          <p14:tracePt t="67847" x="6161088" y="3224213"/>
          <p14:tracePt t="67863" x="6161088" y="3187700"/>
          <p14:tracePt t="67880" x="6161088" y="3152775"/>
          <p14:tracePt t="67897" x="6161088" y="3125788"/>
          <p14:tracePt t="67913" x="6161088" y="3108325"/>
          <p14:tracePt t="67929" x="6161088" y="3098800"/>
          <p14:tracePt t="67947" x="6161088" y="3062288"/>
          <p14:tracePt t="67963" x="6161088" y="3017838"/>
          <p14:tracePt t="67981" x="6161088" y="3000375"/>
          <p14:tracePt t="67996" x="6161088" y="2973388"/>
          <p14:tracePt t="68014" x="6161088" y="2938463"/>
          <p14:tracePt t="68030" x="6161088" y="2884488"/>
          <p14:tracePt t="68047" x="6161088" y="2830513"/>
          <p14:tracePt t="68063" x="6161088" y="2822575"/>
          <p14:tracePt t="68080" x="6161088" y="2803525"/>
          <p14:tracePt t="68253" x="6134100" y="2786063"/>
          <p14:tracePt t="68269" x="6126163" y="2786063"/>
          <p14:tracePt t="68293" x="6116638" y="2786063"/>
          <p14:tracePt t="68317" x="6099175" y="2786063"/>
          <p14:tracePt t="68389" x="6081713" y="2786063"/>
          <p14:tracePt t="68597" x="6072188" y="2776538"/>
          <p14:tracePt t="68605" x="6062663" y="2776538"/>
          <p14:tracePt t="68614" x="6054725" y="2768600"/>
          <p14:tracePt t="68630" x="6018213" y="2759075"/>
          <p14:tracePt t="68661" x="6010275" y="2759075"/>
          <p14:tracePt t="68789" x="5991225" y="2751138"/>
          <p14:tracePt t="68917" x="5991225" y="2741613"/>
          <p14:tracePt t="68925" x="6000750" y="2724150"/>
          <p14:tracePt t="69429" x="5991225" y="2732088"/>
          <p14:tracePt t="71245" x="5983288" y="2741613"/>
          <p14:tracePt t="71605" x="5965825" y="2751138"/>
          <p14:tracePt t="71613" x="5938838" y="2751138"/>
          <p14:tracePt t="71621" x="5919788" y="2751138"/>
          <p14:tracePt t="71637" x="5911850" y="2751138"/>
          <p14:tracePt t="71693" x="5894388" y="2751138"/>
          <p14:tracePt t="71749" x="5884863" y="2751138"/>
          <p14:tracePt t="71765" x="5867400" y="2751138"/>
          <p14:tracePt t="71773" x="5857875" y="2751138"/>
          <p14:tracePt t="71797" x="5848350" y="2751138"/>
          <p14:tracePt t="71925" x="5830888" y="2751138"/>
          <p14:tracePt t="71973" x="5813425" y="2751138"/>
          <p14:tracePt t="72077" x="5803900" y="2751138"/>
          <p14:tracePt t="72101" x="5803900" y="2741613"/>
          <p14:tracePt t="72117" x="5803900" y="2732088"/>
          <p14:tracePt t="72125" x="5813425" y="2714625"/>
          <p14:tracePt t="72149" x="5848350" y="2705100"/>
          <p14:tracePt t="72165" x="5857875" y="2705100"/>
          <p14:tracePt t="72173" x="5894388" y="2687638"/>
          <p14:tracePt t="72181" x="5919788" y="2670175"/>
          <p14:tracePt t="72197" x="5956300" y="2670175"/>
          <p14:tracePt t="72213" x="6045200" y="2670175"/>
          <p14:tracePt t="72230" x="6099175" y="2670175"/>
          <p14:tracePt t="72246" x="6180138" y="2670175"/>
          <p14:tracePt t="72263" x="6286500" y="2670175"/>
          <p14:tracePt t="72279" x="6411913" y="2670175"/>
          <p14:tracePt t="72296" x="6518275" y="2670175"/>
          <p14:tracePt t="72313" x="6643688" y="2670175"/>
          <p14:tracePt t="72329" x="6751638" y="2670175"/>
          <p14:tracePt t="72346" x="6813550" y="2670175"/>
          <p14:tracePt t="72363" x="6848475" y="2670175"/>
          <p14:tracePt t="72379" x="6875463" y="2670175"/>
          <p14:tracePt t="72397" x="6902450" y="2670175"/>
          <p14:tracePt t="72413" x="6919913" y="2670175"/>
          <p14:tracePt t="72429" x="6929438" y="2670175"/>
          <p14:tracePt t="72446" x="6946900" y="2670175"/>
          <p14:tracePt t="72463" x="7010400" y="2670175"/>
          <p14:tracePt t="72480" x="7054850" y="2670175"/>
          <p14:tracePt t="72496" x="7126288" y="2670175"/>
          <p14:tracePt t="72513" x="7224713" y="2670175"/>
          <p14:tracePt t="72529" x="7286625" y="2670175"/>
          <p14:tracePt t="72546" x="7313613" y="2670175"/>
          <p14:tracePt t="72563" x="7348538" y="2670175"/>
          <p14:tracePt t="72564" x="7358063" y="2670175"/>
          <p14:tracePt t="72581" x="7367588" y="2670175"/>
          <p14:tracePt t="72613" x="7385050" y="2670175"/>
          <p14:tracePt t="72661" x="7402513" y="2670175"/>
          <p14:tracePt t="72829" x="7385050" y="2670175"/>
          <p14:tracePt t="72837" x="7358063" y="2679700"/>
          <p14:tracePt t="72846" x="7348538" y="2679700"/>
          <p14:tracePt t="72863" x="7296150" y="2687638"/>
          <p14:tracePt t="72879" x="7232650" y="2697163"/>
          <p14:tracePt t="72896" x="7153275" y="2697163"/>
          <p14:tracePt t="72913" x="7045325" y="2697163"/>
          <p14:tracePt t="72929" x="6938963" y="2697163"/>
          <p14:tracePt t="72946" x="6813550" y="2697163"/>
          <p14:tracePt t="72963" x="6661150" y="2697163"/>
          <p14:tracePt t="72981" x="6419850" y="2697163"/>
          <p14:tracePt t="72997" x="6224588" y="2697163"/>
          <p14:tracePt t="73013" x="6134100" y="2697163"/>
          <p14:tracePt t="73030" x="6054725" y="2697163"/>
          <p14:tracePt t="73046" x="6027738" y="2697163"/>
          <p14:tracePt t="73063" x="6010275" y="2697163"/>
          <p14:tracePt t="73080" x="5946775" y="2714625"/>
          <p14:tracePt t="73096" x="5884863" y="2714625"/>
          <p14:tracePt t="73113" x="5848350" y="2714625"/>
          <p14:tracePt t="73325" x="5840413" y="2724150"/>
          <p14:tracePt t="73333" x="5840413" y="2732088"/>
          <p14:tracePt t="73341" x="5840413" y="2741613"/>
          <p14:tracePt t="73349" x="5840413" y="2751138"/>
          <p14:tracePt t="73373" x="5840413" y="2786063"/>
          <p14:tracePt t="73405" x="5848350" y="2795588"/>
          <p14:tracePt t="73421" x="5848350" y="2803525"/>
          <p14:tracePt t="73430" x="5857875" y="2813050"/>
          <p14:tracePt t="73437" x="5875338" y="2840038"/>
          <p14:tracePt t="73453" x="5875338" y="2857500"/>
          <p14:tracePt t="73463" x="5884863" y="2874963"/>
          <p14:tracePt t="73479" x="5902325" y="2901950"/>
          <p14:tracePt t="73496" x="5911850" y="2911475"/>
          <p14:tracePt t="73513" x="5911850" y="2946400"/>
          <p14:tracePt t="73529" x="5911850" y="2965450"/>
          <p14:tracePt t="73547" x="5919788" y="3000375"/>
          <p14:tracePt t="73563" x="5919788" y="3044825"/>
          <p14:tracePt t="73565" x="5919788" y="3062288"/>
          <p14:tracePt t="73579" x="5919788" y="3116263"/>
          <p14:tracePt t="73597" x="5919788" y="3232150"/>
          <p14:tracePt t="73613" x="5919788" y="3295650"/>
          <p14:tracePt t="73630" x="5919788" y="3375025"/>
          <p14:tracePt t="73646" x="5919788" y="3429000"/>
          <p14:tracePt t="73663" x="5919788" y="3490913"/>
          <p14:tracePt t="73679" x="5919788" y="3571875"/>
          <p14:tracePt t="73696" x="5919788" y="3633788"/>
          <p14:tracePt t="73713" x="5919788" y="3679825"/>
          <p14:tracePt t="73729" x="5929313" y="3714750"/>
          <p14:tracePt t="73746" x="5946775" y="3741738"/>
          <p14:tracePt t="73763" x="5946775" y="3751263"/>
          <p14:tracePt t="73779" x="5956300" y="3786188"/>
          <p14:tracePt t="73797" x="5956300" y="3795713"/>
          <p14:tracePt t="73813" x="5956300" y="3803650"/>
          <p14:tracePt t="73846" x="5956300" y="3840163"/>
          <p14:tracePt t="73863" x="5956300" y="3857625"/>
          <p14:tracePt t="73879" x="5956300" y="3894138"/>
          <p14:tracePt t="73896" x="5956300" y="3938588"/>
          <p14:tracePt t="74117" x="5956300" y="3956050"/>
          <p14:tracePt t="74133" x="5956300" y="3973513"/>
          <p14:tracePt t="74245" x="5973763" y="3956050"/>
          <p14:tracePt t="74253" x="6000750" y="3929063"/>
          <p14:tracePt t="74262" x="6027738" y="3902075"/>
          <p14:tracePt t="74279" x="6153150" y="3813175"/>
          <p14:tracePt t="74296" x="6340475" y="3697288"/>
          <p14:tracePt t="74313" x="6643688" y="3500438"/>
          <p14:tracePt t="74329" x="7232650" y="3197225"/>
          <p14:tracePt t="74346" x="7759700" y="2973388"/>
          <p14:tracePt t="74363" x="8134350" y="2822575"/>
          <p14:tracePt t="74379" x="8323263" y="2732088"/>
          <p14:tracePt t="74396" x="8358188" y="2697163"/>
          <p14:tracePt t="74437" x="8348663" y="2697163"/>
          <p14:tracePt t="74493" x="8331200" y="2697163"/>
          <p14:tracePt t="74549" x="8323263" y="2697163"/>
          <p14:tracePt t="74573" x="8313738" y="2697163"/>
          <p14:tracePt t="74589" x="8286750" y="2687638"/>
          <p14:tracePt t="74597" x="8259763" y="2679700"/>
          <p14:tracePt t="74605" x="8224838" y="2652713"/>
          <p14:tracePt t="74614" x="8188325" y="2652713"/>
          <p14:tracePt t="74630" x="8108950" y="2633663"/>
          <p14:tracePt t="74646" x="8001000" y="2633663"/>
          <p14:tracePt t="74662" x="7858125" y="2633663"/>
          <p14:tracePt t="74679" x="7777163" y="2633663"/>
          <p14:tracePt t="74696" x="7697788" y="2652713"/>
          <p14:tracePt t="74713" x="7608888" y="2670175"/>
          <p14:tracePt t="74729" x="7599363" y="2679700"/>
          <p14:tracePt t="74763" x="7589838" y="2679700"/>
          <p14:tracePt t="74877" x="7581900" y="2679700"/>
          <p14:tracePt t="74925" x="7554913" y="2679700"/>
          <p14:tracePt t="75069" x="7545388" y="2687638"/>
          <p14:tracePt t="75077" x="7545388" y="2705100"/>
          <p14:tracePt t="75085" x="7545388" y="2714625"/>
          <p14:tracePt t="75096" x="7545388" y="2751138"/>
          <p14:tracePt t="75113" x="7545388" y="2830513"/>
          <p14:tracePt t="75130" x="7545388" y="2901950"/>
          <p14:tracePt t="75146" x="7545388" y="3009900"/>
          <p14:tracePt t="75163" x="7545388" y="3089275"/>
          <p14:tracePt t="75179" x="7537450" y="3160713"/>
          <p14:tracePt t="75197" x="7518400" y="3224213"/>
          <p14:tracePt t="75213" x="7518400" y="3340100"/>
          <p14:tracePt t="75230" x="7510463" y="3402013"/>
          <p14:tracePt t="75246" x="7510463" y="3465513"/>
          <p14:tracePt t="75263" x="7510463" y="3517900"/>
          <p14:tracePt t="75279" x="7510463" y="3598863"/>
          <p14:tracePt t="75296" x="7510463" y="3660775"/>
          <p14:tracePt t="75313" x="7510463" y="3705225"/>
          <p14:tracePt t="75330" x="7510463" y="3751263"/>
          <p14:tracePt t="75346" x="7510463" y="3768725"/>
          <p14:tracePt t="75363" x="7510463" y="3813175"/>
          <p14:tracePt t="75379" x="7483475" y="3875088"/>
          <p14:tracePt t="75397" x="7483475" y="3911600"/>
          <p14:tracePt t="75413" x="7473950" y="3965575"/>
          <p14:tracePt t="75430" x="7473950" y="4000500"/>
          <p14:tracePt t="75446" x="7473950" y="4044950"/>
          <p14:tracePt t="75463" x="7473950" y="4071938"/>
          <p14:tracePt t="75479" x="7466013" y="4098925"/>
          <p14:tracePt t="75496" x="7466013" y="4108450"/>
          <p14:tracePt t="75513" x="7466013" y="4125913"/>
          <p14:tracePt t="75645" x="7456488" y="4133850"/>
          <p14:tracePt t="75653" x="7446963" y="4133850"/>
          <p14:tracePt t="75662" x="7419975" y="4133850"/>
          <p14:tracePt t="75679" x="7340600" y="4133850"/>
          <p14:tracePt t="75696" x="7224713" y="4062413"/>
          <p14:tracePt t="75713" x="6946900" y="3911600"/>
          <p14:tracePt t="75729" x="6616700" y="3732213"/>
          <p14:tracePt t="75746" x="6205538" y="3509963"/>
          <p14:tracePt t="75763" x="5973763" y="3384550"/>
          <p14:tracePt t="75779" x="5911850" y="3348038"/>
          <p14:tracePt t="75796" x="5902325" y="3340100"/>
          <p14:tracePt t="75813" x="5902325" y="3313113"/>
          <p14:tracePt t="75830" x="5902325" y="3286125"/>
          <p14:tracePt t="75846" x="5902325" y="3241675"/>
          <p14:tracePt t="75863" x="5902325" y="3205163"/>
          <p14:tracePt t="75880" x="5902325" y="3187700"/>
          <p14:tracePt t="75896" x="5902325" y="3160713"/>
          <p14:tracePt t="75913" x="5902325" y="3133725"/>
          <p14:tracePt t="75929" x="5902325" y="3125788"/>
          <p14:tracePt t="75946" x="5902325" y="3081338"/>
          <p14:tracePt t="75963" x="5902325" y="3044825"/>
          <p14:tracePt t="75979" x="5902325" y="3000375"/>
          <p14:tracePt t="75997" x="5902325" y="2955925"/>
          <p14:tracePt t="76013" x="5902325" y="2946400"/>
          <p14:tracePt t="76029" x="5902325" y="2938463"/>
          <p14:tracePt t="76063" x="5902325" y="2894013"/>
          <p14:tracePt t="76080" x="5902325" y="2884488"/>
          <p14:tracePt t="76096" x="5902325" y="2847975"/>
          <p14:tracePt t="76113" x="5911850" y="2813050"/>
          <p14:tracePt t="76157" x="5911850" y="2803525"/>
          <p14:tracePt t="76317" x="5911850" y="2840038"/>
          <p14:tracePt t="76325" x="5929313" y="2894013"/>
          <p14:tracePt t="76333" x="5929313" y="2919413"/>
          <p14:tracePt t="76346" x="5929313" y="2973388"/>
          <p14:tracePt t="76363" x="5938838" y="3125788"/>
          <p14:tracePt t="76379" x="5938838" y="3214688"/>
          <p14:tracePt t="76396" x="5938838" y="3303588"/>
          <p14:tracePt t="76413" x="5938838" y="3394075"/>
          <p14:tracePt t="76430" x="5938838" y="3438525"/>
          <p14:tracePt t="76446" x="5938838" y="3482975"/>
          <p14:tracePt t="76465" x="5938838" y="3544888"/>
          <p14:tracePt t="76480" x="5938838" y="3608388"/>
          <p14:tracePt t="76496" x="5938838" y="3652838"/>
          <p14:tracePt t="76513" x="5938838" y="3724275"/>
          <p14:tracePt t="76529" x="5938838" y="3803650"/>
          <p14:tracePt t="76546" x="5938838" y="3848100"/>
          <p14:tracePt t="76563" x="5938838" y="3884613"/>
          <p14:tracePt t="76565" x="5938838" y="3902075"/>
          <p14:tracePt t="76580" x="5938838" y="3911600"/>
          <p14:tracePt t="76597" x="5938838" y="3919538"/>
          <p14:tracePt t="76613" x="5938838" y="3929063"/>
          <p14:tracePt t="76645" x="5938838" y="3956050"/>
          <p14:tracePt t="76661" x="5938838" y="3965575"/>
          <p14:tracePt t="76669" x="5938838" y="3973513"/>
          <p14:tracePt t="76679" x="5938838" y="3983038"/>
          <p14:tracePt t="76696" x="5938838" y="4010025"/>
          <p14:tracePt t="76712" x="5938838" y="4027488"/>
          <p14:tracePt t="76729" x="5938838" y="4037013"/>
          <p14:tracePt t="77005" x="5973763" y="4000500"/>
          <p14:tracePt t="77013" x="6010275" y="3938588"/>
          <p14:tracePt t="77021" x="6054725" y="3875088"/>
          <p14:tracePt t="77030" x="6081713" y="3822700"/>
          <p14:tracePt t="77046" x="6215063" y="3670300"/>
          <p14:tracePt t="77063" x="6411913" y="3490913"/>
          <p14:tracePt t="77079" x="6653213" y="3348038"/>
          <p14:tracePt t="77096" x="6867525" y="3224213"/>
          <p14:tracePt t="77113" x="7143750" y="3089275"/>
          <p14:tracePt t="77130" x="7331075" y="3009900"/>
          <p14:tracePt t="77146" x="7446963" y="2965450"/>
          <p14:tracePt t="77162" x="7500938" y="2928938"/>
          <p14:tracePt t="77277" x="7527925" y="2911475"/>
          <p14:tracePt t="77293" x="7537450" y="2884488"/>
          <p14:tracePt t="77301" x="7537450" y="2874963"/>
          <p14:tracePt t="77312" x="7537450" y="2847975"/>
          <p14:tracePt t="77329" x="7562850" y="2803525"/>
          <p14:tracePt t="77362" x="7572375" y="2795588"/>
          <p14:tracePt t="77437" x="7572375" y="2768600"/>
          <p14:tracePt t="77445" x="7572375" y="2751138"/>
          <p14:tracePt t="77453" x="7572375" y="2741613"/>
          <p14:tracePt t="77462" x="7572375" y="2714625"/>
          <p14:tracePt t="77479" x="7572375" y="2705100"/>
          <p14:tracePt t="77613" x="7572375" y="2741613"/>
          <p14:tracePt t="77621" x="7572375" y="2768600"/>
          <p14:tracePt t="77630" x="7572375" y="2803525"/>
          <p14:tracePt t="77646" x="7572375" y="2874963"/>
          <p14:tracePt t="77662" x="7572375" y="2973388"/>
          <p14:tracePt t="77679" x="7572375" y="3081338"/>
          <p14:tracePt t="77696" x="7572375" y="3170238"/>
          <p14:tracePt t="77712" x="7572375" y="3295650"/>
          <p14:tracePt t="77729" x="7572375" y="3419475"/>
          <p14:tracePt t="77746" x="7572375" y="3527425"/>
          <p14:tracePt t="77762" x="7572375" y="3652838"/>
          <p14:tracePt t="77779" x="7572375" y="3759200"/>
          <p14:tracePt t="77796" x="7572375" y="3822700"/>
          <p14:tracePt t="77813" x="7572375" y="3857625"/>
          <p14:tracePt t="77829" x="7572375" y="3884613"/>
          <p14:tracePt t="77846" x="7572375" y="3919538"/>
          <p14:tracePt t="77862" x="7572375" y="3929063"/>
          <p14:tracePt t="77879" x="7572375" y="3938588"/>
          <p14:tracePt t="77896" x="7572375" y="3946525"/>
          <p14:tracePt t="77912" x="7562850" y="3965575"/>
          <p14:tracePt t="77929" x="7562850" y="3990975"/>
          <p14:tracePt t="77946" x="7562850" y="4010025"/>
          <p14:tracePt t="77962" x="7562850" y="4027488"/>
          <p14:tracePt t="77979" x="7554913" y="4054475"/>
          <p14:tracePt t="78293" x="7537450" y="4062413"/>
          <p14:tracePt t="78309" x="7518400" y="4044950"/>
          <p14:tracePt t="78317" x="7510463" y="4017963"/>
          <p14:tracePt t="78329" x="7473950" y="3946525"/>
          <p14:tracePt t="78346" x="7385050" y="3822700"/>
          <p14:tracePt t="78362" x="7161213" y="3616325"/>
          <p14:tracePt t="78379" x="6875463" y="3411538"/>
          <p14:tracePt t="78396" x="6572250" y="3241675"/>
          <p14:tracePt t="78413" x="6134100" y="2990850"/>
          <p14:tracePt t="78430" x="5946775" y="2928938"/>
          <p14:tracePt t="78446" x="5830888" y="2884488"/>
          <p14:tracePt t="78462" x="5822950" y="2867025"/>
          <p14:tracePt t="78479" x="5795963" y="2867025"/>
          <p14:tracePt t="78496" x="5751513" y="2867025"/>
          <p14:tracePt t="78512" x="5626100" y="2857500"/>
          <p14:tracePt t="78529" x="5375275" y="2786063"/>
          <p14:tracePt t="78546" x="5214938" y="2714625"/>
          <p14:tracePt t="78563" x="5045075" y="2633663"/>
          <p14:tracePt t="78579" x="4965700" y="2608263"/>
          <p14:tracePt t="78596" x="4919663" y="2598738"/>
          <p14:tracePt t="78613" x="4894263" y="2598738"/>
          <p14:tracePt t="78630" x="4857750" y="2598738"/>
          <p14:tracePt t="78646" x="4786313" y="2598738"/>
          <p14:tracePt t="78662" x="4724400" y="2598738"/>
          <p14:tracePt t="78679" x="4616450" y="2598738"/>
          <p14:tracePt t="78696" x="4510088" y="2598738"/>
          <p14:tracePt t="78712" x="4419600" y="2598738"/>
          <p14:tracePt t="78729" x="4322763" y="2598738"/>
          <p14:tracePt t="78746" x="4268788" y="2616200"/>
          <p14:tracePt t="78762" x="4224338" y="2633663"/>
          <p14:tracePt t="78779" x="4197350" y="2652713"/>
          <p14:tracePt t="78796" x="4160838" y="2660650"/>
          <p14:tracePt t="78813" x="4071938" y="2697163"/>
          <p14:tracePt t="78830" x="3965575" y="2705100"/>
          <p14:tracePt t="78846" x="3840163" y="2705100"/>
          <p14:tracePt t="78862" x="3759200" y="2705100"/>
          <p14:tracePt t="78879" x="3705225" y="2705100"/>
          <p14:tracePt t="78896" x="3643313" y="2705100"/>
          <p14:tracePt t="78912" x="3625850" y="2705100"/>
          <p14:tracePt t="79005" x="3608388" y="2705100"/>
          <p14:tracePt t="79020" x="3608388" y="2697163"/>
          <p14:tracePt t="79045" x="3608388" y="2687638"/>
          <p14:tracePt t="79061" x="3608388" y="2679700"/>
          <p14:tracePt t="79069" x="3608388" y="2652713"/>
          <p14:tracePt t="79085" x="3608388" y="2643188"/>
          <p14:tracePt t="79101" x="3608388" y="2633663"/>
          <p14:tracePt t="79112" x="3608388" y="2625725"/>
          <p14:tracePt t="79141" x="3616325" y="2616200"/>
          <p14:tracePt t="79149" x="3625850" y="2616200"/>
          <p14:tracePt t="79162" x="3633788" y="2616200"/>
          <p14:tracePt t="79179" x="3679825" y="2616200"/>
          <p14:tracePt t="79196" x="3705225" y="2616200"/>
          <p14:tracePt t="79213" x="3751263" y="2616200"/>
          <p14:tracePt t="79230" x="3857625" y="2616200"/>
          <p14:tracePt t="79246" x="3884613" y="2616200"/>
          <p14:tracePt t="79262" x="3929063" y="2616200"/>
          <p14:tracePt t="79279" x="4010025" y="2616200"/>
          <p14:tracePt t="79296" x="4116388" y="2616200"/>
          <p14:tracePt t="79312" x="4187825" y="2616200"/>
          <p14:tracePt t="79329" x="4286250" y="2616200"/>
          <p14:tracePt t="79346" x="4394200" y="2616200"/>
          <p14:tracePt t="79362" x="4500563" y="2616200"/>
          <p14:tracePt t="79379" x="4554538" y="2616200"/>
          <p14:tracePt t="79396" x="4581525" y="2616200"/>
          <p14:tracePt t="79413" x="4589463" y="2616200"/>
          <p14:tracePt t="79430" x="4633913" y="2616200"/>
          <p14:tracePt t="79446" x="4679950" y="2616200"/>
          <p14:tracePt t="79462" x="4768850" y="2616200"/>
          <p14:tracePt t="79479" x="4875213" y="2616200"/>
          <p14:tracePt t="79496" x="5000625" y="2616200"/>
          <p14:tracePt t="79512" x="5108575" y="2616200"/>
          <p14:tracePt t="79529" x="5160963" y="2616200"/>
          <p14:tracePt t="79546" x="5187950" y="2616200"/>
          <p14:tracePt t="79565" x="5197475" y="2616200"/>
          <p14:tracePt t="79605" x="5205413" y="2616200"/>
          <p14:tracePt t="79613" x="5232400" y="2643188"/>
          <p14:tracePt t="79621" x="5259388" y="2652713"/>
          <p14:tracePt t="79630" x="5268913" y="2652713"/>
          <p14:tracePt t="79646" x="5313363" y="2679700"/>
          <p14:tracePt t="79662" x="5357813" y="2697163"/>
          <p14:tracePt t="79679" x="5394325" y="2714625"/>
          <p14:tracePt t="79696" x="5438775" y="2714625"/>
          <p14:tracePt t="79712" x="5473700" y="2724150"/>
          <p14:tracePt t="79729" x="5510213" y="2732088"/>
          <p14:tracePt t="79746" x="5599113" y="2732088"/>
          <p14:tracePt t="79762" x="5697538" y="2759075"/>
          <p14:tracePt t="79779" x="5803900" y="2776538"/>
          <p14:tracePt t="79796" x="5894388" y="2786063"/>
          <p14:tracePt t="79812" x="5973763" y="2803525"/>
          <p14:tracePt t="79829" x="6000750" y="2803525"/>
          <p14:tracePt t="79965" x="5956300" y="2803525"/>
          <p14:tracePt t="79973" x="5884863" y="2803525"/>
          <p14:tracePt t="79981" x="5803900" y="2803525"/>
          <p14:tracePt t="79996" x="5688013" y="2803525"/>
          <p14:tracePt t="80013" x="5251450" y="2732088"/>
          <p14:tracePt t="80030" x="4911725" y="2714625"/>
          <p14:tracePt t="80046" x="4572000" y="2643188"/>
          <p14:tracePt t="80062" x="4276725" y="2562225"/>
          <p14:tracePt t="80079" x="4098925" y="2536825"/>
          <p14:tracePt t="80096" x="3983038" y="2473325"/>
          <p14:tracePt t="80141" x="3956050" y="2473325"/>
          <p14:tracePt t="80173" x="3946525" y="2473325"/>
          <p14:tracePt t="80181" x="3938588" y="2473325"/>
          <p14:tracePt t="80189" x="3929063" y="2473325"/>
          <p14:tracePt t="80197" x="3902075" y="2473325"/>
          <p14:tracePt t="80213" x="3840163" y="2473325"/>
          <p14:tracePt t="80230" x="3768725" y="2473325"/>
          <p14:tracePt t="80246" x="3705225" y="2465388"/>
          <p14:tracePt t="80279" x="3697288" y="2455863"/>
          <p14:tracePt t="80421" x="3697288" y="2465388"/>
          <p14:tracePt t="80437" x="3697288" y="2473325"/>
          <p14:tracePt t="80461" x="3705225" y="2482850"/>
          <p14:tracePt t="80509" x="3714750" y="2500313"/>
          <p14:tracePt t="80533" x="3741738" y="2500313"/>
          <p14:tracePt t="80541" x="3751263" y="2500313"/>
          <p14:tracePt t="80548" x="3759200" y="2500313"/>
          <p14:tracePt t="80563" x="3768725" y="2500313"/>
          <p14:tracePt t="80579" x="3813175" y="2500313"/>
          <p14:tracePt t="80596" x="3857625" y="2500313"/>
          <p14:tracePt t="80613" x="3911600" y="2500313"/>
          <p14:tracePt t="80630" x="3973513" y="2500313"/>
          <p14:tracePt t="80646" x="4037013" y="2500313"/>
          <p14:tracePt t="80663" x="4081463" y="2500313"/>
          <p14:tracePt t="80679" x="4108450" y="2500313"/>
          <p14:tracePt t="80696" x="4187825" y="2500313"/>
          <p14:tracePt t="80712" x="4276725" y="2500313"/>
          <p14:tracePt t="80729" x="4340225" y="2500313"/>
          <p14:tracePt t="80746" x="4402138" y="2500313"/>
          <p14:tracePt t="80762" x="4419600" y="2500313"/>
          <p14:tracePt t="80779" x="4438650" y="2500313"/>
          <p14:tracePt t="80796" x="4473575" y="2500313"/>
          <p14:tracePt t="80813" x="4572000" y="2500313"/>
          <p14:tracePt t="80830" x="4643438" y="2509838"/>
          <p14:tracePt t="80846" x="4705350" y="2536825"/>
          <p14:tracePt t="80862" x="4714875" y="2536825"/>
          <p14:tracePt t="80879" x="4751388" y="2544763"/>
          <p14:tracePt t="80896" x="4768850" y="2544763"/>
          <p14:tracePt t="80912" x="4813300" y="2554288"/>
          <p14:tracePt t="80929" x="4884738" y="2554288"/>
          <p14:tracePt t="80946" x="4991100" y="2554288"/>
          <p14:tracePt t="80962" x="5116513" y="2571750"/>
          <p14:tracePt t="80979" x="5232400" y="2598738"/>
          <p14:tracePt t="80996" x="5322888" y="2616200"/>
          <p14:tracePt t="81013" x="5411788" y="2625725"/>
          <p14:tracePt t="81030" x="5473700" y="2625725"/>
          <p14:tracePt t="81046" x="5537200" y="2633663"/>
          <p14:tracePt t="81062" x="5599113" y="2633663"/>
          <p14:tracePt t="81080" x="5688013" y="2633663"/>
          <p14:tracePt t="81096" x="5795963" y="2633663"/>
          <p14:tracePt t="81113" x="5884863" y="2633663"/>
          <p14:tracePt t="81129" x="5991225" y="2633663"/>
          <p14:tracePt t="81146" x="6072188" y="2633663"/>
          <p14:tracePt t="81162" x="6180138" y="2633663"/>
          <p14:tracePt t="81179" x="6224588" y="2633663"/>
          <p14:tracePt t="81196" x="6232525" y="2633663"/>
          <p14:tracePt t="81213" x="6296025" y="2633663"/>
          <p14:tracePt t="81230" x="6340475" y="2633663"/>
          <p14:tracePt t="81246" x="6402388" y="2633663"/>
          <p14:tracePt t="81262" x="6473825" y="2633663"/>
          <p14:tracePt t="81279" x="6554788" y="2633663"/>
          <p14:tracePt t="81296" x="6616700" y="2633663"/>
          <p14:tracePt t="81313" x="6724650" y="2633663"/>
          <p14:tracePt t="81329" x="6831013" y="2633663"/>
          <p14:tracePt t="81346" x="6956425" y="2633663"/>
          <p14:tracePt t="81362" x="7037388" y="2633663"/>
          <p14:tracePt t="81379" x="7081838" y="2633663"/>
          <p14:tracePt t="81396" x="7126288" y="2633663"/>
          <p14:tracePt t="81413" x="7180263" y="2608263"/>
          <p14:tracePt t="81429" x="7224713" y="2608263"/>
          <p14:tracePt t="81446" x="7242175" y="2598738"/>
          <p14:tracePt t="81462" x="7259638" y="2598738"/>
          <p14:tracePt t="81479" x="7277100" y="2589213"/>
          <p14:tracePt t="81512" x="7286625" y="2589213"/>
          <p14:tracePt t="81597" x="7296150" y="2581275"/>
          <p14:tracePt t="81725" x="7304088" y="2581275"/>
          <p14:tracePt t="81741" x="7331075" y="2581275"/>
          <p14:tracePt t="81757" x="7340600" y="2581275"/>
          <p14:tracePt t="81789" x="7348538" y="2581275"/>
          <p14:tracePt t="81853" x="7358063" y="2581275"/>
          <p14:tracePt t="81901" x="7375525" y="2581275"/>
          <p14:tracePt t="83629" x="7251700" y="2536825"/>
          <p14:tracePt t="83637" x="7224713" y="2536825"/>
          <p14:tracePt t="84109" x="7205663" y="2536825"/>
          <p14:tracePt t="84117" x="7188200" y="2544763"/>
          <p14:tracePt t="84165" x="7180263" y="2554288"/>
          <p14:tracePt t="84205" x="7170738" y="2562225"/>
          <p14:tracePt t="84221" x="7153275" y="2581275"/>
          <p14:tracePt t="84237" x="7153275" y="2589213"/>
          <p14:tracePt t="84253" x="7153275" y="2598738"/>
          <p14:tracePt t="84269" x="7153275" y="2608263"/>
          <p14:tracePt t="84301" x="7153275" y="2625725"/>
          <p14:tracePt t="84357" x="7153275" y="2643188"/>
          <p14:tracePt t="84381" x="7153275" y="2652713"/>
          <p14:tracePt t="84493" x="7134225" y="2670175"/>
          <p14:tracePt t="84517" x="7134225" y="2679700"/>
          <p14:tracePt t="84597" x="7134225" y="2697163"/>
          <p14:tracePt t="84605" x="7126288" y="2705100"/>
          <p14:tracePt t="84637" x="7126288" y="2714625"/>
          <p14:tracePt t="84661" x="7116763" y="2751138"/>
          <p14:tracePt t="84685" x="7116763" y="2759075"/>
          <p14:tracePt t="84693" x="7108825" y="2768600"/>
          <p14:tracePt t="84717" x="7099300" y="2776538"/>
          <p14:tracePt t="84749" x="7089775" y="2786063"/>
          <p14:tracePt t="84765" x="7089775" y="2795588"/>
          <p14:tracePt t="84781" x="7089775" y="2813050"/>
          <p14:tracePt t="84789" x="7072313" y="2822575"/>
          <p14:tracePt t="84813" x="7072313" y="2840038"/>
          <p14:tracePt t="84821" x="7072313" y="2847975"/>
          <p14:tracePt t="84957" x="7072313" y="2857500"/>
          <p14:tracePt t="85381" x="7072313" y="2867025"/>
          <p14:tracePt t="85413" x="7072313" y="2894013"/>
          <p14:tracePt t="85477" x="7072313" y="2901950"/>
          <p14:tracePt t="85509" x="7072313" y="2911475"/>
          <p14:tracePt t="85989" x="7089775" y="2938463"/>
          <p14:tracePt t="86949" x="7099300" y="2938463"/>
          <p14:tracePt t="87333" x="7126288" y="2928938"/>
          <p14:tracePt t="87365" x="7126288" y="2919413"/>
          <p14:tracePt t="87405" x="7126288" y="2911475"/>
          <p14:tracePt t="87429" x="7126288" y="2901950"/>
          <p14:tracePt t="87446" x="7126288" y="2894013"/>
          <p14:tracePt t="87461" x="7126288" y="2874963"/>
          <p14:tracePt t="87469" x="7126288" y="2857500"/>
          <p14:tracePt t="87479" x="7126288" y="2847975"/>
          <p14:tracePt t="87495" x="7126288" y="2840038"/>
          <p14:tracePt t="87512" x="7089775" y="2776538"/>
          <p14:tracePt t="87529" x="6956425" y="2687638"/>
          <p14:tracePt t="87545" x="6653213" y="2536825"/>
          <p14:tracePt t="87562" x="6323013" y="2419350"/>
          <p14:tracePt t="87579" x="5911850" y="2303463"/>
          <p14:tracePt t="87580" x="5759450" y="2224088"/>
          <p14:tracePt t="87595" x="5608638" y="2152650"/>
          <p14:tracePt t="87613" x="5205413" y="2017713"/>
          <p14:tracePt t="87629" x="4929188" y="1928813"/>
          <p14:tracePt t="87646" x="4633913" y="1857375"/>
          <p14:tracePt t="87662" x="4224338" y="1741488"/>
          <p14:tracePt t="87679" x="3929063" y="1643063"/>
          <p14:tracePt t="87695" x="3608388" y="1554163"/>
          <p14:tracePt t="87712" x="3241675" y="1455738"/>
          <p14:tracePt t="87729" x="3054350" y="1384300"/>
          <p14:tracePt t="87745" x="2938463" y="1330325"/>
          <p14:tracePt t="87762" x="2874963" y="1312863"/>
          <p14:tracePt t="87779" x="2813050" y="1276350"/>
          <p14:tracePt t="87795" x="2732088" y="1258888"/>
          <p14:tracePt t="87813" x="2687638" y="1250950"/>
          <p14:tracePt t="87829" x="2625725" y="1204913"/>
          <p14:tracePt t="87846" x="2581275" y="1152525"/>
          <p14:tracePt t="87862" x="2527300" y="1116013"/>
          <p14:tracePt t="87879" x="2428875" y="1062038"/>
          <p14:tracePt t="87895" x="2384425" y="1027113"/>
          <p14:tracePt t="87912" x="2347913" y="990600"/>
          <p14:tracePt t="87929" x="2330450" y="973138"/>
          <p14:tracePt t="87945" x="2295525" y="938213"/>
          <p14:tracePt t="87962" x="2224088" y="884238"/>
          <p14:tracePt t="87979" x="2125663" y="830263"/>
          <p14:tracePt t="87995" x="2044700" y="803275"/>
          <p14:tracePt t="88013" x="1928813" y="750888"/>
          <p14:tracePt t="88030" x="1803400" y="679450"/>
          <p14:tracePt t="88046" x="1724025" y="625475"/>
          <p14:tracePt t="88062" x="1660525" y="598488"/>
          <p14:tracePt t="88079" x="1625600" y="581025"/>
          <p14:tracePt t="88095" x="1616075" y="571500"/>
          <p14:tracePt t="88112" x="1608138" y="554038"/>
          <p14:tracePt t="88129" x="1598613" y="544513"/>
          <p14:tracePt t="88145" x="1589088" y="544513"/>
          <p14:tracePt t="88162" x="1562100" y="536575"/>
          <p14:tracePt t="88179" x="1554163" y="527050"/>
          <p14:tracePt t="88195" x="1536700" y="500063"/>
          <p14:tracePt t="88213" x="1517650" y="482600"/>
          <p14:tracePt t="88230" x="1473200" y="393700"/>
          <p14:tracePt t="89028" x="1465263" y="80963"/>
        </p14:tracePtLst>
      </p14:laserTraceLst>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4"/>
          <p:cNvSpPr>
            <a:spLocks noGrp="1" noChangeArrowheads="1"/>
          </p:cNvSpPr>
          <p:nvPr>
            <p:ph type="title"/>
          </p:nvPr>
        </p:nvSpPr>
        <p:spPr bwMode="auto">
          <a:xfrm>
            <a:off x="1981200" y="274638"/>
            <a:ext cx="8229600" cy="563562"/>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normAutofit fontScale="90000"/>
          </a:bodyPr>
          <a:lstStyle/>
          <a:p>
            <a:r>
              <a:rPr lang="en-US" altLang="en-US" smtClean="0"/>
              <a:t>Example </a:t>
            </a:r>
          </a:p>
        </p:txBody>
      </p:sp>
      <p:sp>
        <p:nvSpPr>
          <p:cNvPr id="59395" name="Rectangle 5"/>
          <p:cNvSpPr>
            <a:spLocks noChangeArrowheads="1"/>
          </p:cNvSpPr>
          <p:nvPr/>
        </p:nvSpPr>
        <p:spPr bwMode="auto">
          <a:xfrm>
            <a:off x="2057400" y="990601"/>
            <a:ext cx="7924800" cy="2530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600">
                <a:solidFill>
                  <a:schemeClr val="tx1"/>
                </a:solidFill>
                <a:latin typeface="Calibri" panose="020F0502020204030204" pitchFamily="34" charset="0"/>
              </a:defRPr>
            </a:lvl1pPr>
            <a:lvl2pPr marL="742950" indent="-285750">
              <a:defRPr sz="1600">
                <a:solidFill>
                  <a:schemeClr val="tx1"/>
                </a:solidFill>
                <a:latin typeface="Calibri" panose="020F0502020204030204" pitchFamily="34" charset="0"/>
              </a:defRPr>
            </a:lvl2pPr>
            <a:lvl3pPr marL="1143000" indent="-228600">
              <a:defRPr sz="1600">
                <a:solidFill>
                  <a:schemeClr val="tx1"/>
                </a:solidFill>
                <a:latin typeface="Calibri" panose="020F0502020204030204" pitchFamily="34" charset="0"/>
              </a:defRPr>
            </a:lvl3pPr>
            <a:lvl4pPr marL="1600200" indent="-228600">
              <a:defRPr sz="1600">
                <a:solidFill>
                  <a:schemeClr val="tx1"/>
                </a:solidFill>
                <a:latin typeface="Calibri" panose="020F0502020204030204" pitchFamily="34" charset="0"/>
              </a:defRPr>
            </a:lvl4pPr>
            <a:lvl5pPr marL="2057400" indent="-228600">
              <a:defRPr sz="1600">
                <a:solidFill>
                  <a:schemeClr val="tx1"/>
                </a:solidFill>
                <a:latin typeface="Calibri" panose="020F0502020204030204" pitchFamily="34" charset="0"/>
              </a:defRPr>
            </a:lvl5pPr>
            <a:lvl6pPr marL="2514600" indent="-228600" eaLnBrk="0" fontAlgn="base" hangingPunct="0">
              <a:spcBef>
                <a:spcPct val="0"/>
              </a:spcBef>
              <a:spcAft>
                <a:spcPct val="0"/>
              </a:spcAft>
              <a:defRPr sz="1600">
                <a:solidFill>
                  <a:schemeClr val="tx1"/>
                </a:solidFill>
                <a:latin typeface="Calibri" panose="020F0502020204030204" pitchFamily="34" charset="0"/>
              </a:defRPr>
            </a:lvl6pPr>
            <a:lvl7pPr marL="2971800" indent="-228600" eaLnBrk="0" fontAlgn="base" hangingPunct="0">
              <a:spcBef>
                <a:spcPct val="0"/>
              </a:spcBef>
              <a:spcAft>
                <a:spcPct val="0"/>
              </a:spcAft>
              <a:defRPr sz="1600">
                <a:solidFill>
                  <a:schemeClr val="tx1"/>
                </a:solidFill>
                <a:latin typeface="Calibri" panose="020F0502020204030204" pitchFamily="34" charset="0"/>
              </a:defRPr>
            </a:lvl7pPr>
            <a:lvl8pPr marL="3429000" indent="-228600" eaLnBrk="0" fontAlgn="base" hangingPunct="0">
              <a:spcBef>
                <a:spcPct val="0"/>
              </a:spcBef>
              <a:spcAft>
                <a:spcPct val="0"/>
              </a:spcAft>
              <a:defRPr sz="1600">
                <a:solidFill>
                  <a:schemeClr val="tx1"/>
                </a:solidFill>
                <a:latin typeface="Calibri" panose="020F0502020204030204" pitchFamily="34" charset="0"/>
              </a:defRPr>
            </a:lvl8pPr>
            <a:lvl9pPr marL="3886200" indent="-228600" eaLnBrk="0" fontAlgn="base" hangingPunct="0">
              <a:spcBef>
                <a:spcPct val="0"/>
              </a:spcBef>
              <a:spcAft>
                <a:spcPct val="0"/>
              </a:spcAft>
              <a:defRPr sz="1600">
                <a:solidFill>
                  <a:schemeClr val="tx1"/>
                </a:solidFill>
                <a:latin typeface="Calibri" panose="020F0502020204030204" pitchFamily="34" charset="0"/>
              </a:defRPr>
            </a:lvl9pPr>
          </a:lstStyle>
          <a:p>
            <a:pPr eaLnBrk="1" hangingPunct="1"/>
            <a:r>
              <a:rPr lang="en-US" altLang="en-US" sz="2000" dirty="0">
                <a:latin typeface="Arial" panose="020B0604020202020204" pitchFamily="34" charset="0"/>
                <a:cs typeface="Arial" panose="020B0604020202020204" pitchFamily="34" charset="0"/>
              </a:rPr>
              <a:t>Given V</a:t>
            </a:r>
            <a:r>
              <a:rPr lang="en-US" altLang="en-US" sz="2000" baseline="-25000" dirty="0">
                <a:latin typeface="Arial" panose="020B0604020202020204" pitchFamily="34" charset="0"/>
                <a:cs typeface="Arial" panose="020B0604020202020204" pitchFamily="34" charset="0"/>
              </a:rPr>
              <a:t>DD</a:t>
            </a:r>
            <a:r>
              <a:rPr lang="en-US" altLang="en-US" sz="2000" dirty="0">
                <a:latin typeface="Arial" panose="020B0604020202020204" pitchFamily="34" charset="0"/>
                <a:cs typeface="Arial" panose="020B0604020202020204" pitchFamily="34" charset="0"/>
              </a:rPr>
              <a:t> = 3V and using I</a:t>
            </a:r>
            <a:r>
              <a:rPr lang="en-US" altLang="en-US" sz="2000" baseline="-25000" dirty="0">
                <a:latin typeface="Arial" panose="020B0604020202020204" pitchFamily="34" charset="0"/>
                <a:cs typeface="Arial" panose="020B0604020202020204" pitchFamily="34" charset="0"/>
              </a:rPr>
              <a:t>REF</a:t>
            </a:r>
            <a:r>
              <a:rPr lang="en-US" altLang="en-US" sz="2000" dirty="0">
                <a:latin typeface="Arial" panose="020B0604020202020204" pitchFamily="34" charset="0"/>
                <a:cs typeface="Arial" panose="020B0604020202020204" pitchFamily="34" charset="0"/>
              </a:rPr>
              <a:t>= 100μA, design the circuit of Fig. to obtain an output current whose nominal value is 100 </a:t>
            </a:r>
            <a:r>
              <a:rPr lang="en-US" altLang="en-US" sz="2000" dirty="0" err="1">
                <a:latin typeface="Arial" panose="020B0604020202020204" pitchFamily="34" charset="0"/>
                <a:cs typeface="Arial" panose="020B0604020202020204" pitchFamily="34" charset="0"/>
              </a:rPr>
              <a:t>μA</a:t>
            </a:r>
            <a:r>
              <a:rPr lang="en-US" altLang="en-US" sz="2000" dirty="0">
                <a:latin typeface="Arial" panose="020B0604020202020204" pitchFamily="34" charset="0"/>
                <a:cs typeface="Arial" panose="020B0604020202020204" pitchFamily="34" charset="0"/>
              </a:rPr>
              <a:t>. Find </a:t>
            </a:r>
            <a:r>
              <a:rPr lang="en-US" altLang="en-US" sz="2000" i="1" dirty="0">
                <a:latin typeface="Arial" panose="020B0604020202020204" pitchFamily="34" charset="0"/>
                <a:cs typeface="Arial" panose="020B0604020202020204" pitchFamily="34" charset="0"/>
              </a:rPr>
              <a:t>R </a:t>
            </a:r>
            <a:r>
              <a:rPr lang="en-US" altLang="en-US" sz="2000" dirty="0">
                <a:latin typeface="Arial" panose="020B0604020202020204" pitchFamily="34" charset="0"/>
                <a:cs typeface="Arial" panose="020B0604020202020204" pitchFamily="34" charset="0"/>
              </a:rPr>
              <a:t>if Q</a:t>
            </a:r>
            <a:r>
              <a:rPr lang="en-US" altLang="en-US" sz="2000" baseline="-25000" dirty="0">
                <a:latin typeface="Arial" panose="020B0604020202020204" pitchFamily="34" charset="0"/>
                <a:cs typeface="Arial" panose="020B0604020202020204" pitchFamily="34" charset="0"/>
              </a:rPr>
              <a:t>1</a:t>
            </a:r>
            <a:r>
              <a:rPr lang="en-US" altLang="en-US" sz="2000" dirty="0">
                <a:latin typeface="Arial" panose="020B0604020202020204" pitchFamily="34" charset="0"/>
                <a:cs typeface="Arial" panose="020B0604020202020204" pitchFamily="34" charset="0"/>
              </a:rPr>
              <a:t> and Q</a:t>
            </a:r>
            <a:r>
              <a:rPr lang="en-US" altLang="en-US" sz="2000" baseline="-25000" dirty="0">
                <a:latin typeface="Arial" panose="020B0604020202020204" pitchFamily="34" charset="0"/>
                <a:cs typeface="Arial" panose="020B0604020202020204" pitchFamily="34" charset="0"/>
              </a:rPr>
              <a:t>2</a:t>
            </a:r>
            <a:r>
              <a:rPr lang="en-US" altLang="en-US" sz="2000" dirty="0">
                <a:latin typeface="Arial" panose="020B0604020202020204" pitchFamily="34" charset="0"/>
                <a:cs typeface="Arial" panose="020B0604020202020204" pitchFamily="34" charset="0"/>
              </a:rPr>
              <a:t> are matched and have channel lengths of 1 </a:t>
            </a:r>
            <a:r>
              <a:rPr lang="en-US" altLang="en-US" sz="2000" dirty="0" err="1">
                <a:latin typeface="Arial" panose="020B0604020202020204" pitchFamily="34" charset="0"/>
                <a:cs typeface="Arial" panose="020B0604020202020204" pitchFamily="34" charset="0"/>
              </a:rPr>
              <a:t>μm</a:t>
            </a:r>
            <a:r>
              <a:rPr lang="en-US" altLang="en-US" sz="2000" dirty="0">
                <a:latin typeface="Arial" panose="020B0604020202020204" pitchFamily="34" charset="0"/>
                <a:cs typeface="Arial" panose="020B0604020202020204" pitchFamily="34" charset="0"/>
              </a:rPr>
              <a:t>, channel widths of 10 </a:t>
            </a:r>
            <a:r>
              <a:rPr lang="en-US" altLang="en-US" sz="2000" dirty="0" err="1">
                <a:latin typeface="Arial" panose="020B0604020202020204" pitchFamily="34" charset="0"/>
                <a:cs typeface="Arial" panose="020B0604020202020204" pitchFamily="34" charset="0"/>
              </a:rPr>
              <a:t>μm</a:t>
            </a:r>
            <a:r>
              <a:rPr lang="en-US" altLang="en-US" sz="2000" dirty="0">
                <a:latin typeface="Arial" panose="020B0604020202020204" pitchFamily="34" charset="0"/>
                <a:cs typeface="Arial" panose="020B0604020202020204" pitchFamily="34" charset="0"/>
              </a:rPr>
              <a:t>, </a:t>
            </a:r>
            <a:r>
              <a:rPr lang="en-US" altLang="en-US" sz="2000" dirty="0" err="1">
                <a:latin typeface="Arial" panose="020B0604020202020204" pitchFamily="34" charset="0"/>
                <a:cs typeface="Arial" panose="020B0604020202020204" pitchFamily="34" charset="0"/>
              </a:rPr>
              <a:t>V</a:t>
            </a:r>
            <a:r>
              <a:rPr lang="en-US" altLang="en-US" sz="2000" baseline="-25000" dirty="0" err="1">
                <a:latin typeface="Arial" panose="020B0604020202020204" pitchFamily="34" charset="0"/>
                <a:cs typeface="Arial" panose="020B0604020202020204" pitchFamily="34" charset="0"/>
              </a:rPr>
              <a:t>t</a:t>
            </a:r>
            <a:r>
              <a:rPr lang="en-US" altLang="en-US" sz="2000" dirty="0">
                <a:latin typeface="Arial" panose="020B0604020202020204" pitchFamily="34" charset="0"/>
                <a:cs typeface="Arial" panose="020B0604020202020204" pitchFamily="34" charset="0"/>
              </a:rPr>
              <a:t> = 0.7 V and </a:t>
            </a:r>
            <a:r>
              <a:rPr lang="en-US" altLang="en-US" sz="2000" dirty="0" err="1">
                <a:latin typeface="Arial" panose="020B0604020202020204" pitchFamily="34" charset="0"/>
                <a:cs typeface="Arial" panose="020B0604020202020204" pitchFamily="34" charset="0"/>
              </a:rPr>
              <a:t>k’</a:t>
            </a:r>
            <a:r>
              <a:rPr lang="en-US" altLang="en-US" sz="2000" baseline="-25000" dirty="0" err="1">
                <a:latin typeface="Arial" panose="020B0604020202020204" pitchFamily="34" charset="0"/>
                <a:cs typeface="Arial" panose="020B0604020202020204" pitchFamily="34" charset="0"/>
              </a:rPr>
              <a:t>n</a:t>
            </a:r>
            <a:r>
              <a:rPr lang="en-US" altLang="en-US" sz="2000" dirty="0">
                <a:latin typeface="Arial" panose="020B0604020202020204" pitchFamily="34" charset="0"/>
                <a:cs typeface="Arial" panose="020B0604020202020204" pitchFamily="34" charset="0"/>
              </a:rPr>
              <a:t> = 200 </a:t>
            </a:r>
            <a:r>
              <a:rPr lang="en-US" altLang="en-US" sz="2000" dirty="0" err="1">
                <a:latin typeface="Arial" panose="020B0604020202020204" pitchFamily="34" charset="0"/>
                <a:cs typeface="Arial" panose="020B0604020202020204" pitchFamily="34" charset="0"/>
              </a:rPr>
              <a:t>μA</a:t>
            </a:r>
            <a:r>
              <a:rPr lang="en-US" altLang="en-US" sz="2000" dirty="0">
                <a:latin typeface="Arial" panose="020B0604020202020204" pitchFamily="34" charset="0"/>
                <a:cs typeface="Arial" panose="020B0604020202020204" pitchFamily="34" charset="0"/>
              </a:rPr>
              <a:t>/V</a:t>
            </a:r>
            <a:r>
              <a:rPr lang="en-US" altLang="en-US" sz="2000" baseline="30000" dirty="0">
                <a:latin typeface="Arial" panose="020B0604020202020204" pitchFamily="34" charset="0"/>
                <a:cs typeface="Arial" panose="020B0604020202020204" pitchFamily="34" charset="0"/>
              </a:rPr>
              <a:t>2</a:t>
            </a:r>
            <a:r>
              <a:rPr lang="en-US" altLang="en-US" sz="2000" dirty="0">
                <a:latin typeface="Arial" panose="020B0604020202020204" pitchFamily="34" charset="0"/>
                <a:cs typeface="Arial" panose="020B0604020202020204" pitchFamily="34" charset="0"/>
              </a:rPr>
              <a:t>. What is the lowest possible value of V</a:t>
            </a:r>
            <a:r>
              <a:rPr lang="en-US" altLang="en-US" sz="2000" baseline="-25000" dirty="0">
                <a:latin typeface="Arial" panose="020B0604020202020204" pitchFamily="34" charset="0"/>
                <a:cs typeface="Arial" panose="020B0604020202020204" pitchFamily="34" charset="0"/>
              </a:rPr>
              <a:t>o</a:t>
            </a:r>
            <a:r>
              <a:rPr lang="en-US" altLang="en-US" sz="2000" dirty="0">
                <a:latin typeface="Arial" panose="020B0604020202020204" pitchFamily="34" charset="0"/>
                <a:cs typeface="Arial" panose="020B0604020202020204" pitchFamily="34" charset="0"/>
              </a:rPr>
              <a:t>? Assuming that for this process technology, the Early voltage V’</a:t>
            </a:r>
            <a:r>
              <a:rPr lang="en-US" altLang="en-US" sz="2000" baseline="-25000" dirty="0">
                <a:latin typeface="Arial" panose="020B0604020202020204" pitchFamily="34" charset="0"/>
                <a:cs typeface="Arial" panose="020B0604020202020204" pitchFamily="34" charset="0"/>
              </a:rPr>
              <a:t>A</a:t>
            </a:r>
            <a:r>
              <a:rPr lang="en-US" altLang="en-US" sz="2000" dirty="0">
                <a:latin typeface="Arial" panose="020B0604020202020204" pitchFamily="34" charset="0"/>
                <a:cs typeface="Arial" panose="020B0604020202020204" pitchFamily="34" charset="0"/>
              </a:rPr>
              <a:t> = 20 V/</a:t>
            </a:r>
            <a:r>
              <a:rPr lang="en-US" altLang="en-US" sz="2000" dirty="0" err="1">
                <a:latin typeface="Arial" panose="020B0604020202020204" pitchFamily="34" charset="0"/>
                <a:cs typeface="Arial" panose="020B0604020202020204" pitchFamily="34" charset="0"/>
              </a:rPr>
              <a:t>μm</a:t>
            </a:r>
            <a:r>
              <a:rPr lang="en-US" altLang="en-US" sz="2000" dirty="0">
                <a:latin typeface="Arial" panose="020B0604020202020204" pitchFamily="34" charset="0"/>
                <a:cs typeface="Arial" panose="020B0604020202020204" pitchFamily="34" charset="0"/>
              </a:rPr>
              <a:t>, find the output resistance of the current source. Also, find the change in output current resulting from a +1-V change in V</a:t>
            </a:r>
            <a:r>
              <a:rPr lang="en-US" altLang="en-US" sz="2000" baseline="-25000" dirty="0">
                <a:latin typeface="Arial" panose="020B0604020202020204" pitchFamily="34" charset="0"/>
                <a:cs typeface="Arial" panose="020B0604020202020204" pitchFamily="34" charset="0"/>
              </a:rPr>
              <a:t>o</a:t>
            </a:r>
            <a:r>
              <a:rPr lang="en-US" altLang="en-US" sz="2000" dirty="0">
                <a:latin typeface="Arial" panose="020B0604020202020204" pitchFamily="34" charset="0"/>
                <a:cs typeface="Arial" panose="020B0604020202020204" pitchFamily="34" charset="0"/>
              </a:rPr>
              <a:t>.</a:t>
            </a:r>
          </a:p>
        </p:txBody>
      </p:sp>
      <p:pic>
        <p:nvPicPr>
          <p:cNvPr id="59396" name="Picture 5" descr="se07F2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3352801"/>
            <a:ext cx="3429000" cy="3167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222629253"/>
      </p:ext>
    </p:extLst>
  </p:cSld>
  <p:clrMapOvr>
    <a:masterClrMapping/>
  </p:clrMapOvr>
  <mc:AlternateContent xmlns:mc="http://schemas.openxmlformats.org/markup-compatibility/2006">
    <mc:Choice xmlns:p14="http://schemas.microsoft.com/office/powerpoint/2010/main" Requires="p14">
      <p:transition spd="slow" p14:dur="2000" advTm="20632"/>
    </mc:Choice>
    <mc:Fallback>
      <p:transition spd="slow" advTm="2063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extLst>
    <p:ext uri="{3A86A75C-4F4B-4683-9AE1-C65F6400EC91}">
      <p14:laserTraceLst xmlns:p14="http://schemas.microsoft.com/office/powerpoint/2010/main">
        <p14:tracePtLst>
          <p14:tracePt t="3287" x="857250" y="4973638"/>
          <p14:tracePt t="3440" x="874713" y="4965700"/>
          <p14:tracePt t="3456" x="893763" y="4956175"/>
          <p14:tracePt t="3464" x="893763" y="4946650"/>
          <p14:tracePt t="3480" x="901700" y="4929188"/>
          <p14:tracePt t="3488" x="911225" y="4919663"/>
          <p14:tracePt t="3504" x="955675" y="4911725"/>
          <p14:tracePt t="3521" x="1027113" y="4875213"/>
          <p14:tracePt t="3537" x="1054100" y="4848225"/>
          <p14:tracePt t="3554" x="1081088" y="4803775"/>
          <p14:tracePt t="3570" x="1152525" y="4803775"/>
          <p14:tracePt t="3587" x="1179513" y="4803775"/>
          <p14:tracePt t="3776" x="1204913" y="4803775"/>
          <p14:tracePt t="3784" x="1223963" y="4803775"/>
          <p14:tracePt t="3792" x="1258888" y="4803775"/>
          <p14:tracePt t="3804" x="1303338" y="4768850"/>
          <p14:tracePt t="3820" x="1393825" y="4643438"/>
          <p14:tracePt t="3837" x="1527175" y="4510088"/>
          <p14:tracePt t="3854" x="1724025" y="4330700"/>
          <p14:tracePt t="3870" x="1965325" y="4187825"/>
          <p14:tracePt t="3888" x="2143125" y="4098925"/>
          <p14:tracePt t="3904" x="2527300" y="3946525"/>
          <p14:tracePt t="3921" x="2759075" y="3857625"/>
          <p14:tracePt t="3937" x="2990850" y="3751263"/>
          <p14:tracePt t="3954" x="3009900" y="3741738"/>
          <p14:tracePt t="4104" x="2990850" y="3714750"/>
          <p14:tracePt t="4144" x="2990850" y="3705225"/>
          <p14:tracePt t="4160" x="2990850" y="3660775"/>
          <p14:tracePt t="4168" x="3017838" y="3652838"/>
          <p14:tracePt t="4176" x="3054350" y="3625850"/>
          <p14:tracePt t="4187" x="3116263" y="3581400"/>
          <p14:tracePt t="4203" x="3214688" y="3517900"/>
          <p14:tracePt t="4220" x="3330575" y="3482975"/>
          <p14:tracePt t="4237" x="3562350" y="3330575"/>
          <p14:tracePt t="4254" x="3840163" y="3224213"/>
          <p14:tracePt t="4270" x="4098925" y="3116263"/>
          <p14:tracePt t="4271" x="4205288" y="3062288"/>
          <p14:tracePt t="4287" x="4357688" y="2982913"/>
          <p14:tracePt t="4304" x="4652963" y="2776538"/>
          <p14:tracePt t="4321" x="4786313" y="2697163"/>
          <p14:tracePt t="4337" x="4786313" y="2687638"/>
          <p14:tracePt t="4472" x="4795838" y="2652713"/>
          <p14:tracePt t="4496" x="4776788" y="2652713"/>
          <p14:tracePt t="4512" x="4768850" y="2652713"/>
          <p14:tracePt t="4576" x="4768850" y="2643188"/>
          <p14:tracePt t="4592" x="4768850" y="2633663"/>
          <p14:tracePt t="4600" x="4768850" y="2616200"/>
          <p14:tracePt t="4616" x="4768850" y="2608263"/>
          <p14:tracePt t="4624" x="4768850" y="2598738"/>
          <p14:tracePt t="4640" x="4776788" y="2589213"/>
          <p14:tracePt t="7328" x="4786313" y="2581275"/>
          <p14:tracePt t="7336" x="4786313" y="2608263"/>
          <p14:tracePt t="7344" x="4786313" y="2625725"/>
          <p14:tracePt t="7353" x="4786313" y="2679700"/>
          <p14:tracePt t="7370" x="4830763" y="2813050"/>
          <p14:tracePt t="7387" x="4894263" y="2946400"/>
          <p14:tracePt t="7403" x="4973638" y="3089275"/>
          <p14:tracePt t="7420" x="5072063" y="3251200"/>
          <p14:tracePt t="7437" x="5170488" y="3438525"/>
          <p14:tracePt t="7453" x="5259388" y="3697288"/>
          <p14:tracePt t="7470" x="5322888" y="3990975"/>
          <p14:tracePt t="7487" x="5322888" y="4160838"/>
          <p14:tracePt t="7504" x="5224463" y="4187825"/>
          <p14:tracePt t="7520" x="5224463" y="4170363"/>
          <p14:tracePt t="7760" x="5224463" y="4160838"/>
          <p14:tracePt t="7768" x="5224463" y="4143375"/>
          <p14:tracePt t="7776" x="5232400" y="4133850"/>
          <p14:tracePt t="7787" x="5251450" y="4116388"/>
          <p14:tracePt t="7803" x="5251450" y="4037013"/>
          <p14:tracePt t="7820" x="5251450" y="3990975"/>
          <p14:tracePt t="7837" x="5268913" y="3946525"/>
          <p14:tracePt t="7853" x="5268913" y="3911600"/>
          <p14:tracePt t="7870" x="5268913" y="3848100"/>
          <p14:tracePt t="7887" x="5251450" y="3830638"/>
          <p14:tracePt t="7904" x="5241925" y="3776663"/>
          <p14:tracePt t="7921" x="5224463" y="3741738"/>
          <p14:tracePt t="7937" x="5205413" y="3697288"/>
          <p14:tracePt t="7953" x="5187950" y="3660775"/>
          <p14:tracePt t="7970" x="5187950" y="3643313"/>
          <p14:tracePt t="8003" x="5180013" y="3625850"/>
          <p14:tracePt t="8032" x="5170488" y="3616325"/>
          <p14:tracePt t="8040" x="5160963" y="3598863"/>
          <p14:tracePt t="8053" x="5153025" y="3589338"/>
          <p14:tracePt t="8070" x="5133975" y="3581400"/>
          <p14:tracePt t="8087" x="5126038" y="3571875"/>
          <p14:tracePt t="8104" x="5089525" y="3527425"/>
          <p14:tracePt t="8121" x="5072063" y="3500438"/>
          <p14:tracePt t="8137" x="5037138" y="3482975"/>
          <p14:tracePt t="8153" x="5018088" y="3473450"/>
          <p14:tracePt t="8170" x="4973638" y="3473450"/>
          <p14:tracePt t="8187" x="4929188" y="3473450"/>
          <p14:tracePt t="8203" x="4911725" y="3473450"/>
          <p14:tracePt t="8220" x="4848225" y="3473450"/>
          <p14:tracePt t="8237" x="4803775" y="3473450"/>
          <p14:tracePt t="8253" x="4741863" y="3473450"/>
          <p14:tracePt t="8270" x="4660900" y="3517900"/>
          <p14:tracePt t="8287" x="4598988" y="3554413"/>
          <p14:tracePt t="8304" x="4537075" y="3616325"/>
          <p14:tracePt t="8321" x="4483100" y="3670300"/>
          <p14:tracePt t="8337" x="4429125" y="3768725"/>
          <p14:tracePt t="8353" x="4357688" y="3848100"/>
          <p14:tracePt t="8370" x="4322763" y="3911600"/>
          <p14:tracePt t="8387" x="4251325" y="4010025"/>
          <p14:tracePt t="8403" x="4214813" y="4081463"/>
          <p14:tracePt t="8420" x="4187825" y="4152900"/>
          <p14:tracePt t="8437" x="4187825" y="4232275"/>
          <p14:tracePt t="8453" x="4187825" y="4340225"/>
          <p14:tracePt t="8470" x="4187825" y="4438650"/>
          <p14:tracePt t="8487" x="4187825" y="4510088"/>
          <p14:tracePt t="8504" x="4187825" y="4625975"/>
          <p14:tracePt t="8521" x="4187825" y="4687888"/>
          <p14:tracePt t="8537" x="4187825" y="4732338"/>
          <p14:tracePt t="8553" x="4187825" y="4786313"/>
          <p14:tracePt t="8570" x="4187825" y="4813300"/>
          <p14:tracePt t="8587" x="4214813" y="4911725"/>
          <p14:tracePt t="8603" x="4232275" y="4983163"/>
          <p14:tracePt t="8620" x="4259263" y="5116513"/>
          <p14:tracePt t="8637" x="4303713" y="5224463"/>
          <p14:tracePt t="8653" x="4313238" y="5286375"/>
          <p14:tracePt t="8670" x="4357688" y="5429250"/>
          <p14:tracePt t="8687" x="4375150" y="5491163"/>
          <p14:tracePt t="8704" x="4394200" y="5562600"/>
          <p14:tracePt t="8721" x="4438650" y="5608638"/>
          <p14:tracePt t="8737" x="4483100" y="5688013"/>
          <p14:tracePt t="8753" x="4554538" y="5751513"/>
          <p14:tracePt t="8770" x="4660900" y="5848350"/>
          <p14:tracePt t="8787" x="4786313" y="5938838"/>
          <p14:tracePt t="8803" x="4848225" y="5991225"/>
          <p14:tracePt t="8820" x="4938713" y="6062663"/>
          <p14:tracePt t="8837" x="4983163" y="6099175"/>
          <p14:tracePt t="8853" x="5062538" y="6143625"/>
          <p14:tracePt t="8870" x="5197475" y="6188075"/>
          <p14:tracePt t="8887" x="5402263" y="6259513"/>
          <p14:tracePt t="8904" x="5653088" y="6330950"/>
          <p14:tracePt t="8921" x="5911850" y="6411913"/>
          <p14:tracePt t="8937" x="6062663" y="6446838"/>
          <p14:tracePt t="8953" x="6197600" y="6473825"/>
          <p14:tracePt t="8970" x="6323013" y="6473825"/>
          <p14:tracePt t="8987" x="6446838" y="6473825"/>
          <p14:tracePt t="9003" x="6572250" y="6473825"/>
          <p14:tracePt t="9020" x="6823075" y="6429375"/>
          <p14:tracePt t="9037" x="7099300" y="6340475"/>
          <p14:tracePt t="9053" x="7323138" y="6269038"/>
          <p14:tracePt t="9070" x="7510463" y="6180138"/>
          <p14:tracePt t="9087" x="7634288" y="6108700"/>
          <p14:tracePt t="9089" x="7670800" y="6089650"/>
          <p14:tracePt t="9104" x="7796213" y="5965825"/>
          <p14:tracePt t="9121" x="7912100" y="5813425"/>
          <p14:tracePt t="9137" x="8018463" y="5626100"/>
          <p14:tracePt t="9153" x="8099425" y="5438775"/>
          <p14:tracePt t="9170" x="8170863" y="5232400"/>
          <p14:tracePt t="9187" x="8215313" y="5126038"/>
          <p14:tracePt t="9203" x="8224838" y="5027613"/>
          <p14:tracePt t="9220" x="8242300" y="4965700"/>
          <p14:tracePt t="9236" x="8242300" y="4902200"/>
          <p14:tracePt t="9253" x="8242300" y="4830763"/>
          <p14:tracePt t="9270" x="8242300" y="4741863"/>
          <p14:tracePt t="9287" x="8242300" y="4643438"/>
          <p14:tracePt t="9304" x="8180388" y="4510088"/>
          <p14:tracePt t="9321" x="8054975" y="4384675"/>
          <p14:tracePt t="9337" x="7885113" y="4232275"/>
          <p14:tracePt t="9353" x="7688263" y="4108450"/>
          <p14:tracePt t="9370" x="7456488" y="3965575"/>
          <p14:tracePt t="9387" x="7215188" y="3840163"/>
          <p14:tracePt t="9403" x="6983413" y="3751263"/>
          <p14:tracePt t="9420" x="6786563" y="3697288"/>
          <p14:tracePt t="9437" x="6643688" y="3625850"/>
          <p14:tracePt t="9453" x="6500813" y="3616325"/>
          <p14:tracePt t="9470" x="6394450" y="3598863"/>
          <p14:tracePt t="9487" x="6330950" y="3598863"/>
          <p14:tracePt t="9504" x="6242050" y="3589338"/>
          <p14:tracePt t="9521" x="6134100" y="3562350"/>
          <p14:tracePt t="9537" x="6045200" y="3562350"/>
          <p14:tracePt t="9553" x="5938838" y="3562350"/>
          <p14:tracePt t="9570" x="5813425" y="3562350"/>
          <p14:tracePt t="9587" x="5715000" y="3562350"/>
          <p14:tracePt t="9603" x="5643563" y="3562350"/>
          <p14:tracePt t="9620" x="5554663" y="3562350"/>
          <p14:tracePt t="9637" x="5473700" y="3589338"/>
          <p14:tracePt t="9653" x="5394325" y="3643313"/>
          <p14:tracePt t="9670" x="5303838" y="3697288"/>
          <p14:tracePt t="9687" x="5187950" y="3786188"/>
          <p14:tracePt t="9704" x="5010150" y="3902075"/>
          <p14:tracePt t="9721" x="4929188" y="3973513"/>
          <p14:tracePt t="9737" x="4857750" y="4054475"/>
          <p14:tracePt t="9753" x="4813300" y="4108450"/>
          <p14:tracePt t="9770" x="4768850" y="4187825"/>
          <p14:tracePt t="9787" x="4724400" y="4303713"/>
          <p14:tracePt t="9804" x="4660900" y="4465638"/>
          <p14:tracePt t="9820" x="4643438" y="4633913"/>
          <p14:tracePt t="9837" x="4616450" y="4813300"/>
          <p14:tracePt t="9853" x="4616450" y="4983163"/>
          <p14:tracePt t="9870" x="4616450" y="5108575"/>
          <p14:tracePt t="9887" x="4616450" y="5214938"/>
          <p14:tracePt t="9904" x="4616450" y="5295900"/>
          <p14:tracePt t="9921" x="4616450" y="5456238"/>
          <p14:tracePt t="9937" x="4616450" y="5545138"/>
          <p14:tracePt t="9954" x="4616450" y="5626100"/>
          <p14:tracePt t="9970" x="4616450" y="5697538"/>
          <p14:tracePt t="9987" x="4616450" y="5803900"/>
          <p14:tracePt t="10003" x="4643438" y="5884863"/>
          <p14:tracePt t="10020" x="4670425" y="5946775"/>
          <p14:tracePt t="10037" x="4697413" y="6018213"/>
          <p14:tracePt t="10053" x="4705350" y="6062663"/>
          <p14:tracePt t="10070" x="4759325" y="6126163"/>
          <p14:tracePt t="10087" x="4830763" y="6205538"/>
          <p14:tracePt t="10104" x="4946650" y="6259513"/>
          <p14:tracePt t="10121" x="5027613" y="6303963"/>
          <p14:tracePt t="10137" x="5108575" y="6340475"/>
          <p14:tracePt t="10154" x="5187950" y="6367463"/>
          <p14:tracePt t="10170" x="5251450" y="6384925"/>
          <p14:tracePt t="10187" x="5340350" y="6411913"/>
          <p14:tracePt t="10203" x="5473700" y="6438900"/>
          <p14:tracePt t="10220" x="5599113" y="6456363"/>
          <p14:tracePt t="10237" x="5680075" y="6491288"/>
          <p14:tracePt t="10254" x="5759450" y="6500813"/>
          <p14:tracePt t="10270" x="5830888" y="6500813"/>
          <p14:tracePt t="10287" x="5938838" y="6500813"/>
          <p14:tracePt t="10304" x="6108700" y="6500813"/>
          <p14:tracePt t="10321" x="6232525" y="6500813"/>
          <p14:tracePt t="10337" x="6419850" y="6500813"/>
          <p14:tracePt t="10354" x="6608763" y="6500813"/>
          <p14:tracePt t="10370" x="6858000" y="6456363"/>
          <p14:tracePt t="10387" x="7089775" y="6394450"/>
          <p14:tracePt t="10403" x="7251700" y="6323013"/>
          <p14:tracePt t="10420" x="7375525" y="6197600"/>
          <p14:tracePt t="10437" x="7518400" y="6000750"/>
          <p14:tracePt t="10453" x="7589838" y="5795963"/>
          <p14:tracePt t="10470" x="7688263" y="5589588"/>
          <p14:tracePt t="10487" x="7759700" y="5429250"/>
          <p14:tracePt t="10504" x="7813675" y="5303838"/>
          <p14:tracePt t="10521" x="7867650" y="5224463"/>
          <p14:tracePt t="10537" x="7885113" y="5170488"/>
          <p14:tracePt t="10553" x="7929563" y="5081588"/>
          <p14:tracePt t="10570" x="7974013" y="4938713"/>
          <p14:tracePt t="10587" x="8062913" y="4732338"/>
          <p14:tracePt t="10603" x="8108950" y="4572000"/>
          <p14:tracePt t="10620" x="8126413" y="4456113"/>
          <p14:tracePt t="10637" x="8126413" y="4402138"/>
          <p14:tracePt t="10654" x="8126413" y="4348163"/>
          <p14:tracePt t="10670" x="8126413" y="4276725"/>
          <p14:tracePt t="10687" x="8126413" y="4232275"/>
          <p14:tracePt t="10704" x="8062913" y="4108450"/>
          <p14:tracePt t="10721" x="8027988" y="4027488"/>
          <p14:tracePt t="10737" x="7939088" y="3946525"/>
          <p14:tracePt t="10753" x="7840663" y="3875088"/>
          <p14:tracePt t="10770" x="7680325" y="3795713"/>
          <p14:tracePt t="10787" x="7466013" y="3705225"/>
          <p14:tracePt t="10803" x="7259638" y="3633788"/>
          <p14:tracePt t="10820" x="7054850" y="3571875"/>
          <p14:tracePt t="10837" x="6858000" y="3517900"/>
          <p14:tracePt t="10853" x="6697663" y="3465513"/>
          <p14:tracePt t="10870" x="6545263" y="3465513"/>
          <p14:tracePt t="10886" x="6402388" y="3465513"/>
          <p14:tracePt t="10904" x="6180138" y="3465513"/>
          <p14:tracePt t="10921" x="6018213" y="3465513"/>
          <p14:tracePt t="10937" x="5902325" y="3465513"/>
          <p14:tracePt t="10953" x="5786438" y="3473450"/>
          <p14:tracePt t="10970" x="5697538" y="3500438"/>
          <p14:tracePt t="10986" x="5616575" y="3536950"/>
          <p14:tracePt t="11003" x="5572125" y="3562350"/>
          <p14:tracePt t="11020" x="5491163" y="3616325"/>
          <p14:tracePt t="11037" x="5411788" y="3670300"/>
          <p14:tracePt t="11053" x="5286375" y="3776663"/>
          <p14:tracePt t="11070" x="5133975" y="3911600"/>
          <p14:tracePt t="11087" x="4956175" y="4089400"/>
          <p14:tracePt t="11104" x="4840288" y="4268788"/>
          <p14:tracePt t="11121" x="4759325" y="4394200"/>
          <p14:tracePt t="11136" x="4697413" y="4527550"/>
          <p14:tracePt t="11153" x="4670425" y="4660900"/>
          <p14:tracePt t="11170" x="4652963" y="4795838"/>
          <p14:tracePt t="11187" x="4652963" y="4938713"/>
          <p14:tracePt t="11203" x="4652963" y="5089525"/>
          <p14:tracePt t="11220" x="4652963" y="5214938"/>
          <p14:tracePt t="11237" x="4652963" y="5286375"/>
          <p14:tracePt t="11253" x="4652963" y="5367338"/>
          <p14:tracePt t="11270" x="4652963" y="5411788"/>
          <p14:tracePt t="11287" x="4652963" y="5456238"/>
          <p14:tracePt t="11304" x="4670425" y="5510213"/>
          <p14:tracePt t="11321" x="4714875" y="5680075"/>
          <p14:tracePt t="11337" x="4759325" y="5813425"/>
          <p14:tracePt t="11353" x="4840288" y="5973763"/>
          <p14:tracePt t="11370" x="4894263" y="6054725"/>
          <p14:tracePt t="11386" x="4946650" y="6134100"/>
          <p14:tracePt t="11403" x="4991100" y="6188075"/>
          <p14:tracePt t="11420" x="5062538" y="6251575"/>
          <p14:tracePt t="11437" x="5143500" y="6323013"/>
          <p14:tracePt t="11453" x="5303838" y="6411913"/>
          <p14:tracePt t="11470" x="5465763" y="6491288"/>
          <p14:tracePt t="11486" x="5697538" y="6581775"/>
          <p14:tracePt t="11504" x="5965825" y="6724650"/>
          <p14:tracePt t="11521" x="6126163" y="6751638"/>
          <p14:tracePt t="11537" x="6286500" y="6804025"/>
          <p14:tracePt t="11553" x="6402388" y="6804025"/>
          <p14:tracePt t="11570" x="6500813" y="6804025"/>
          <p14:tracePt t="11587" x="6643688" y="6804025"/>
          <p14:tracePt t="11603" x="6823075" y="6759575"/>
          <p14:tracePt t="11620" x="7072313" y="6688138"/>
          <p14:tracePt t="11637" x="7331075" y="6581775"/>
          <p14:tracePt t="11653" x="7537450" y="6491288"/>
          <p14:tracePt t="11670" x="7724775" y="6402388"/>
          <p14:tracePt t="11687" x="7867650" y="6340475"/>
          <p14:tracePt t="11704" x="8054975" y="6188075"/>
          <p14:tracePt t="11720" x="8205788" y="6010275"/>
          <p14:tracePt t="11737" x="8331200" y="5822950"/>
          <p14:tracePt t="11753" x="8375650" y="5661025"/>
          <p14:tracePt t="11770" x="8420100" y="5527675"/>
          <p14:tracePt t="11788" x="8420100" y="5402263"/>
          <p14:tracePt t="11803" x="8420100" y="5322888"/>
          <p14:tracePt t="11820" x="8420100" y="5214938"/>
          <p14:tracePt t="11837" x="8420100" y="5153025"/>
          <p14:tracePt t="11853" x="8402638" y="5099050"/>
          <p14:tracePt t="11870" x="8375650" y="5037138"/>
          <p14:tracePt t="11886" x="8331200" y="4938713"/>
          <p14:tracePt t="11904" x="8180388" y="4643438"/>
          <p14:tracePt t="11921" x="8062913" y="4473575"/>
          <p14:tracePt t="11936" x="7902575" y="4295775"/>
          <p14:tracePt t="11953" x="7705725" y="4116388"/>
          <p14:tracePt t="11970" x="7518400" y="4000500"/>
          <p14:tracePt t="11987" x="7304088" y="3894138"/>
          <p14:tracePt t="12003" x="7143750" y="3813175"/>
          <p14:tracePt t="12020" x="6983413" y="3741738"/>
          <p14:tracePt t="12037" x="6823075" y="3714750"/>
          <p14:tracePt t="12053" x="6688138" y="3670300"/>
          <p14:tracePt t="12070" x="6581775" y="3652838"/>
          <p14:tracePt t="12087" x="6456363" y="3643313"/>
          <p14:tracePt t="12104" x="6197600" y="3589338"/>
          <p14:tracePt t="12121" x="6045200" y="3571875"/>
          <p14:tracePt t="12136" x="5894388" y="3554413"/>
          <p14:tracePt t="12153" x="5803900" y="3554413"/>
          <p14:tracePt t="12170" x="5715000" y="3554413"/>
          <p14:tracePt t="12187" x="5608638" y="3554413"/>
          <p14:tracePt t="12203" x="5510213" y="3581400"/>
          <p14:tracePt t="12220" x="5429250" y="3608388"/>
          <p14:tracePt t="12237" x="5348288" y="3633788"/>
          <p14:tracePt t="12253" x="5259388" y="3687763"/>
          <p14:tracePt t="12270" x="5170488" y="3741738"/>
          <p14:tracePt t="12287" x="5072063" y="3803650"/>
          <p14:tracePt t="12304" x="4965700" y="3867150"/>
          <p14:tracePt t="12320" x="4884738" y="3919538"/>
          <p14:tracePt t="12337" x="4830763" y="3956050"/>
          <p14:tracePt t="12353" x="4751388" y="4027488"/>
          <p14:tracePt t="12370" x="4687888" y="4089400"/>
          <p14:tracePt t="12387" x="4633913" y="4143375"/>
          <p14:tracePt t="12403" x="4589463" y="4187825"/>
          <p14:tracePt t="12420" x="4554538" y="4232275"/>
          <p14:tracePt t="12437" x="4518025" y="4286250"/>
          <p14:tracePt t="12453" x="4491038" y="4348163"/>
          <p14:tracePt t="12470" x="4438650" y="4429125"/>
          <p14:tracePt t="12487" x="4429125" y="4510088"/>
          <p14:tracePt t="12504" x="4384675" y="4643438"/>
          <p14:tracePt t="12521" x="4384675" y="4751388"/>
          <p14:tracePt t="12536" x="4384675" y="4840288"/>
          <p14:tracePt t="12553" x="4384675" y="4929188"/>
          <p14:tracePt t="12570" x="4384675" y="5045075"/>
          <p14:tracePt t="12586" x="4384675" y="5153025"/>
          <p14:tracePt t="12603" x="4384675" y="5313363"/>
          <p14:tracePt t="12620" x="4394200" y="5465763"/>
          <p14:tracePt t="12637" x="4429125" y="5527675"/>
          <p14:tracePt t="12653" x="4446588" y="5562600"/>
          <p14:tracePt t="12670" x="4465638" y="5581650"/>
          <p14:tracePt t="12687" x="4473575" y="5589588"/>
          <p14:tracePt t="12704" x="4518025" y="5661025"/>
          <p14:tracePt t="12721" x="4545013" y="5715000"/>
          <p14:tracePt t="12737" x="4616450" y="5795963"/>
          <p14:tracePt t="12753" x="4679950" y="5857875"/>
          <p14:tracePt t="12770" x="4776788" y="5946775"/>
          <p14:tracePt t="12787" x="4848225" y="6000750"/>
          <p14:tracePt t="12803" x="4929188" y="6054725"/>
          <p14:tracePt t="12820" x="4983163" y="6054725"/>
          <p14:tracePt t="12837" x="5045075" y="6054725"/>
          <p14:tracePt t="12853" x="5153025" y="6072188"/>
          <p14:tracePt t="12870" x="5303838" y="6081713"/>
          <p14:tracePt t="12887" x="5483225" y="6134100"/>
          <p14:tracePt t="12904" x="5768975" y="6215063"/>
          <p14:tracePt t="12920" x="5875338" y="6232525"/>
          <p14:tracePt t="12937" x="5894388" y="6242050"/>
          <p14:tracePt t="12992" x="5919788" y="6242050"/>
          <p14:tracePt t="13000" x="5929313" y="6242050"/>
          <p14:tracePt t="13016" x="5946775" y="6242050"/>
          <p14:tracePt t="13024" x="5983288" y="6242050"/>
          <p14:tracePt t="13037" x="6010275" y="6242050"/>
          <p14:tracePt t="13053" x="6134100" y="6242050"/>
          <p14:tracePt t="13070" x="6269038" y="6205538"/>
          <p14:tracePt t="13086" x="6367463" y="6180138"/>
          <p14:tracePt t="13104" x="6500813" y="6134100"/>
          <p14:tracePt t="13120" x="6545263" y="6126163"/>
          <p14:tracePt t="13137" x="6626225" y="6099175"/>
          <p14:tracePt t="13153" x="6688138" y="6072188"/>
          <p14:tracePt t="13170" x="6848475" y="6027738"/>
          <p14:tracePt t="13187" x="7054850" y="5938838"/>
          <p14:tracePt t="13203" x="7286625" y="5813425"/>
          <p14:tracePt t="13220" x="7429500" y="5732463"/>
          <p14:tracePt t="13237" x="7562850" y="5616575"/>
          <p14:tracePt t="13253" x="7653338" y="5473700"/>
          <p14:tracePt t="13270" x="7732713" y="5357813"/>
          <p14:tracePt t="13288" x="7777163" y="5214938"/>
          <p14:tracePt t="13304" x="7786688" y="5108575"/>
          <p14:tracePt t="13321" x="7804150" y="4973638"/>
          <p14:tracePt t="13337" x="7804150" y="4759325"/>
          <p14:tracePt t="13353" x="7804150" y="4589463"/>
          <p14:tracePt t="13370" x="7804150" y="4438650"/>
          <p14:tracePt t="13387" x="7786688" y="4303713"/>
          <p14:tracePt t="13403" x="7769225" y="4232275"/>
          <p14:tracePt t="13420" x="7732713" y="4179888"/>
          <p14:tracePt t="13436" x="7724775" y="4143375"/>
          <p14:tracePt t="13453" x="7680325" y="4089400"/>
          <p14:tracePt t="13470" x="7634288" y="4017963"/>
          <p14:tracePt t="13487" x="7518400" y="3929063"/>
          <p14:tracePt t="13504" x="7197725" y="3759200"/>
          <p14:tracePt t="13521" x="6938963" y="3608388"/>
          <p14:tracePt t="13537" x="6705600" y="3482975"/>
          <p14:tracePt t="13553" x="6473825" y="3411538"/>
          <p14:tracePt t="13570" x="6296025" y="3340100"/>
          <p14:tracePt t="13586" x="6143625" y="3330575"/>
          <p14:tracePt t="13603" x="5973763" y="3330575"/>
          <p14:tracePt t="13620" x="5759450" y="3330575"/>
          <p14:tracePt t="13636" x="5581650" y="3330575"/>
          <p14:tracePt t="13653" x="5411788" y="3330575"/>
          <p14:tracePt t="13670" x="5268913" y="3330575"/>
          <p14:tracePt t="13686" x="5089525" y="3330575"/>
          <p14:tracePt t="13704" x="4867275" y="3446463"/>
          <p14:tracePt t="13721" x="4724400" y="3544888"/>
          <p14:tracePt t="13737" x="4572000" y="3697288"/>
          <p14:tracePt t="13753" x="4394200" y="3867150"/>
          <p14:tracePt t="13770" x="4295775" y="4017963"/>
          <p14:tracePt t="13786" x="4214813" y="4179888"/>
          <p14:tracePt t="13803" x="4170363" y="4357688"/>
          <p14:tracePt t="13820" x="4133850" y="4491038"/>
          <p14:tracePt t="13836" x="4133850" y="4581525"/>
          <p14:tracePt t="13853" x="4133850" y="4679950"/>
          <p14:tracePt t="13870" x="4133850" y="4768850"/>
          <p14:tracePt t="13886" x="4133850" y="4894263"/>
          <p14:tracePt t="13904" x="4133850" y="5133975"/>
          <p14:tracePt t="13920" x="4133850" y="5286375"/>
          <p14:tracePt t="13937" x="4160838" y="5411788"/>
          <p14:tracePt t="13953" x="4179888" y="5483225"/>
          <p14:tracePt t="13970" x="4224338" y="5545138"/>
          <p14:tracePt t="13987" x="4241800" y="5562600"/>
          <p14:tracePt t="14003" x="4276725" y="5626100"/>
          <p14:tracePt t="14020" x="4348163" y="5688013"/>
          <p14:tracePt t="14036" x="4429125" y="5776913"/>
          <p14:tracePt t="14053" x="4554538" y="5840413"/>
          <p14:tracePt t="14070" x="4687888" y="5911850"/>
          <p14:tracePt t="14087" x="4732338" y="5946775"/>
          <p14:tracePt t="14104" x="4840288" y="5973763"/>
          <p14:tracePt t="14121" x="4884738" y="5983288"/>
          <p14:tracePt t="14137" x="4956175" y="6010275"/>
          <p14:tracePt t="14153" x="5018088" y="6010275"/>
          <p14:tracePt t="14170" x="5099050" y="6037263"/>
          <p14:tracePt t="14187" x="5241925" y="6089650"/>
          <p14:tracePt t="14203" x="5375275" y="6134100"/>
          <p14:tracePt t="14220" x="5634038" y="6205538"/>
          <p14:tracePt t="14236" x="5813425" y="6251575"/>
          <p14:tracePt t="14253" x="5965825" y="6269038"/>
          <p14:tracePt t="14270" x="6089650" y="6269038"/>
          <p14:tracePt t="14286" x="6170613" y="6259513"/>
          <p14:tracePt t="14304" x="6286500" y="6188075"/>
          <p14:tracePt t="14321" x="6518275" y="6062663"/>
          <p14:tracePt t="14337" x="6634163" y="6018213"/>
          <p14:tracePt t="14353" x="6769100" y="5983288"/>
          <p14:tracePt t="14370" x="6848475" y="5956300"/>
          <p14:tracePt t="14386" x="6919913" y="5929313"/>
          <p14:tracePt t="14403" x="6965950" y="5919788"/>
          <p14:tracePt t="14420" x="7010400" y="5884863"/>
          <p14:tracePt t="14436" x="7027863" y="5867400"/>
          <p14:tracePt t="14453" x="7134225" y="5795963"/>
          <p14:tracePt t="14470" x="7269163" y="5741988"/>
          <p14:tracePt t="14486" x="7385050" y="5680075"/>
          <p14:tracePt t="14504" x="7466013" y="5643563"/>
          <p14:tracePt t="14520" x="7554913" y="5554663"/>
          <p14:tracePt t="14537" x="7626350" y="5483225"/>
          <p14:tracePt t="14553" x="7653338" y="5402263"/>
          <p14:tracePt t="14570" x="7697788" y="5268913"/>
          <p14:tracePt t="14587" x="7705725" y="5160963"/>
          <p14:tracePt t="14603" x="7724775" y="5081588"/>
          <p14:tracePt t="14620" x="7724775" y="5010150"/>
          <p14:tracePt t="14636" x="7724775" y="4956175"/>
          <p14:tracePt t="14653" x="7724775" y="4902200"/>
          <p14:tracePt t="14670" x="7724775" y="4795838"/>
          <p14:tracePt t="14686" x="7688263" y="4679950"/>
          <p14:tracePt t="14704" x="7626350" y="4491038"/>
          <p14:tracePt t="14720" x="7589838" y="4411663"/>
          <p14:tracePt t="14737" x="7537450" y="4330700"/>
          <p14:tracePt t="14753" x="7446963" y="4214813"/>
          <p14:tracePt t="14770" x="7323138" y="4125913"/>
          <p14:tracePt t="14786" x="7232650" y="4054475"/>
          <p14:tracePt t="14803" x="7153275" y="3983038"/>
          <p14:tracePt t="14820" x="7072313" y="3902075"/>
          <p14:tracePt t="14836" x="6991350" y="3830638"/>
          <p14:tracePt t="14853" x="6884988" y="3759200"/>
          <p14:tracePt t="14870" x="6786563" y="3705225"/>
          <p14:tracePt t="14886" x="6626225" y="3625850"/>
          <p14:tracePt t="14904" x="6367463" y="3509963"/>
          <p14:tracePt t="14920" x="6232525" y="3446463"/>
          <p14:tracePt t="14937" x="6116638" y="3438525"/>
          <p14:tracePt t="14953" x="5965825" y="3419475"/>
          <p14:tracePt t="14970" x="5840413" y="3419475"/>
          <p14:tracePt t="14986" x="5768975" y="3419475"/>
          <p14:tracePt t="15003" x="5643563" y="3419475"/>
          <p14:tracePt t="15020" x="5537200" y="3419475"/>
          <p14:tracePt t="15036" x="5402263" y="3455988"/>
          <p14:tracePt t="15053" x="5268913" y="3482975"/>
          <p14:tracePt t="15070" x="5126038" y="3544888"/>
          <p14:tracePt t="15086" x="5027613" y="3608388"/>
          <p14:tracePt t="15104" x="4938713" y="3679825"/>
          <p14:tracePt t="15121" x="4902200" y="3724275"/>
          <p14:tracePt t="15137" x="4867275" y="3776663"/>
          <p14:tracePt t="15153" x="4857750" y="3822700"/>
          <p14:tracePt t="15170" x="4848225" y="3857625"/>
          <p14:tracePt t="15186" x="4848225" y="3867150"/>
          <p14:tracePt t="15203" x="4822825" y="3884613"/>
          <p14:tracePt t="15220" x="4822825" y="3902075"/>
          <p14:tracePt t="15253" x="4822825" y="3911600"/>
          <p14:tracePt t="15270" x="4822825" y="3919538"/>
          <p14:tracePt t="15286" x="4813300" y="3929063"/>
          <p14:tracePt t="15303" x="4813300" y="3946525"/>
          <p14:tracePt t="15336" x="4813300" y="3956050"/>
          <p14:tracePt t="15592" x="4803775" y="3965575"/>
          <p14:tracePt t="15600" x="4776788" y="3965575"/>
          <p14:tracePt t="15608" x="4768850" y="3965575"/>
          <p14:tracePt t="15620" x="4751388" y="3965575"/>
          <p14:tracePt t="15636" x="4633913" y="3938588"/>
          <p14:tracePt t="15653" x="4589463" y="3919538"/>
          <p14:tracePt t="15670" x="4581525" y="3919538"/>
          <p14:tracePt t="15832" x="4581525" y="3894138"/>
          <p14:tracePt t="15840" x="4581525" y="3822700"/>
          <p14:tracePt t="15848" x="4581525" y="3741738"/>
          <p14:tracePt t="15855" x="4581525" y="3687763"/>
          <p14:tracePt t="15870" x="4527550" y="3598863"/>
          <p14:tracePt t="15886" x="4357688" y="3438525"/>
          <p14:tracePt t="15904" x="4081463" y="3108325"/>
          <p14:tracePt t="15920" x="3751263" y="2874963"/>
          <p14:tracePt t="15937" x="3394075" y="2616200"/>
          <p14:tracePt t="15953" x="3036888" y="2384425"/>
          <p14:tracePt t="15970" x="2759075" y="2197100"/>
          <p14:tracePt t="15986" x="2517775" y="2027238"/>
          <p14:tracePt t="16003" x="2393950" y="1919288"/>
          <p14:tracePt t="16020" x="2339975" y="1866900"/>
          <p14:tracePt t="16036" x="2330450" y="1847850"/>
          <p14:tracePt t="16053" x="2330450" y="1812925"/>
          <p14:tracePt t="16070" x="2330450" y="1803400"/>
          <p14:tracePt t="16086" x="2322513" y="1776413"/>
          <p14:tracePt t="16104" x="2322513" y="1751013"/>
          <p14:tracePt t="16121" x="2295525" y="1704975"/>
          <p14:tracePt t="16137" x="2268538" y="1643063"/>
          <p14:tracePt t="16153" x="2214563" y="1554163"/>
          <p14:tracePt t="16170" x="2125663" y="1446213"/>
          <p14:tracePt t="16186" x="2054225" y="1366838"/>
          <p14:tracePt t="16203" x="2044700" y="1357313"/>
          <p14:tracePt t="16272" x="2044700" y="1347788"/>
          <p14:tracePt t="16280" x="2044700" y="1339850"/>
          <p14:tracePt t="16288" x="2044700" y="1330325"/>
          <p14:tracePt t="16304" x="2044700" y="1295400"/>
          <p14:tracePt t="16321" x="2044700" y="1285875"/>
          <p14:tracePt t="16336" x="2044700" y="1268413"/>
          <p14:tracePt t="16353" x="2071688" y="1223963"/>
          <p14:tracePt t="16432" x="2081213" y="1214438"/>
          <p14:tracePt t="16440" x="2089150" y="1196975"/>
          <p14:tracePt t="16456" x="2089150" y="1187450"/>
          <p14:tracePt t="16472" x="2089150" y="1179513"/>
          <p14:tracePt t="16488" x="2089150" y="1169988"/>
          <p14:tracePt t="16504" x="2089150" y="1160463"/>
          <p14:tracePt t="16608" x="2089150" y="1152525"/>
          <p14:tracePt t="16632" x="2081213" y="1160463"/>
          <p14:tracePt t="16640" x="2081213" y="1187450"/>
          <p14:tracePt t="16648" x="2062163" y="1223963"/>
          <p14:tracePt t="16656" x="2062163" y="1250950"/>
          <p14:tracePt t="16670" x="2062163" y="1285875"/>
          <p14:tracePt t="16687" x="2062163" y="1347788"/>
          <p14:tracePt t="16704" x="2062163" y="1411288"/>
          <p14:tracePt t="16720" x="2062163" y="1473200"/>
          <p14:tracePt t="16737" x="2071688" y="1527175"/>
          <p14:tracePt t="16753" x="2081213" y="1598613"/>
          <p14:tracePt t="16770" x="2081213" y="1643063"/>
          <p14:tracePt t="16786" x="2089150" y="1687513"/>
          <p14:tracePt t="16803" x="2133600" y="1741488"/>
          <p14:tracePt t="16820" x="2143125" y="1830388"/>
          <p14:tracePt t="16836" x="2152650" y="1866900"/>
          <p14:tracePt t="16853" x="2170113" y="1911350"/>
          <p14:tracePt t="16870" x="2179638" y="1982788"/>
          <p14:tracePt t="16886" x="2187575" y="2000250"/>
          <p14:tracePt t="16903" x="2187575" y="2017713"/>
          <p14:tracePt t="16921" x="2170113" y="2081213"/>
          <p14:tracePt t="16937" x="2160588" y="2089150"/>
          <p14:tracePt t="16953" x="2116138" y="2098675"/>
          <p14:tracePt t="16970" x="2062163" y="2125663"/>
          <p14:tracePt t="16986" x="2027238" y="2133600"/>
          <p14:tracePt t="17003" x="2000250" y="2133600"/>
          <p14:tracePt t="17104" x="1965325" y="2143125"/>
          <p14:tracePt t="17152" x="1965325" y="2170113"/>
          <p14:tracePt t="17160" x="1965325" y="2179638"/>
          <p14:tracePt t="17184" x="1982788" y="2187575"/>
          <p14:tracePt t="17208" x="1990725" y="2214563"/>
          <p14:tracePt t="17216" x="2000250" y="2232025"/>
          <p14:tracePt t="17224" x="2009775" y="2241550"/>
          <p14:tracePt t="17236" x="2027238" y="2259013"/>
          <p14:tracePt t="17253" x="2044700" y="2286000"/>
          <p14:tracePt t="17270" x="2062163" y="2322513"/>
          <p14:tracePt t="17286" x="2062163" y="2366963"/>
          <p14:tracePt t="17303" x="2081213" y="2428875"/>
          <p14:tracePt t="17320" x="2081213" y="2527300"/>
          <p14:tracePt t="17337" x="2081213" y="2589213"/>
          <p14:tracePt t="17353" x="2081213" y="2652713"/>
          <p14:tracePt t="17370" x="2081213" y="2714625"/>
          <p14:tracePt t="17386" x="2081213" y="2776538"/>
          <p14:tracePt t="17403" x="2071688" y="2847975"/>
          <p14:tracePt t="17420" x="2036763" y="2946400"/>
          <p14:tracePt t="17436" x="2009775" y="3009900"/>
          <p14:tracePt t="17453" x="1982788" y="3062288"/>
          <p14:tracePt t="17470" x="1973263" y="3108325"/>
          <p14:tracePt t="17486" x="1928813" y="3170238"/>
          <p14:tracePt t="17503" x="1919288" y="3224213"/>
          <p14:tracePt t="17520" x="1919288" y="3268663"/>
          <p14:tracePt t="17536" x="1919288" y="3286125"/>
          <p14:tracePt t="17553" x="1919288" y="3303588"/>
          <p14:tracePt t="17570" x="1919288" y="3322638"/>
          <p14:tracePt t="17586" x="1919288" y="3340100"/>
          <p14:tracePt t="17603" x="1919288" y="3357563"/>
          <p14:tracePt t="17620" x="1919288" y="3375025"/>
          <p14:tracePt t="18840" x="1919288" y="3348038"/>
          <p14:tracePt t="18856" x="1919288" y="3340100"/>
          <p14:tracePt t="18864" x="1919288" y="3330575"/>
          <p14:tracePt t="18872" x="1919288" y="3295650"/>
          <p14:tracePt t="18886" x="1919288" y="3286125"/>
          <p14:tracePt t="18904" x="1901825" y="3224213"/>
          <p14:tracePt t="18920" x="1884363" y="3170238"/>
          <p14:tracePt t="18937" x="1866900" y="3116263"/>
          <p14:tracePt t="18953" x="1847850" y="3000375"/>
          <p14:tracePt t="18970" x="1839913" y="2884488"/>
          <p14:tracePt t="18986" x="1785938" y="2705100"/>
          <p14:tracePt t="19003" x="1724025" y="2500313"/>
          <p14:tracePt t="19020" x="1687513" y="2322513"/>
          <p14:tracePt t="19036" x="1670050" y="2197100"/>
          <p14:tracePt t="19053" x="1643063" y="2098675"/>
          <p14:tracePt t="19070" x="1633538" y="1990725"/>
          <p14:tracePt t="19086" x="1616075" y="1884363"/>
          <p14:tracePt t="19104" x="1608138" y="1768475"/>
          <p14:tracePt t="19120" x="1581150" y="1652588"/>
          <p14:tracePt t="19137" x="1581150" y="1625600"/>
          <p14:tracePt t="19153" x="1562100" y="1562100"/>
          <p14:tracePt t="19170" x="1562100" y="1517650"/>
          <p14:tracePt t="19186" x="1554163" y="1411288"/>
          <p14:tracePt t="19203" x="1554163" y="1330325"/>
          <p14:tracePt t="19220" x="1554163" y="1241425"/>
          <p14:tracePt t="19236" x="1554163" y="1133475"/>
          <p14:tracePt t="19253" x="1536700" y="1071563"/>
          <p14:tracePt t="19270" x="1536700" y="1027113"/>
          <p14:tracePt t="19286" x="1509713" y="955675"/>
          <p14:tracePt t="19304" x="1500188" y="893763"/>
          <p14:tracePt t="19320" x="1482725" y="812800"/>
          <p14:tracePt t="19336" x="1482725" y="750888"/>
          <p14:tracePt t="19353" x="1473200" y="687388"/>
          <p14:tracePt t="19369" x="1473200" y="660400"/>
          <p14:tracePt t="19386" x="1473200" y="625475"/>
          <p14:tracePt t="19403" x="1473200" y="598488"/>
          <p14:tracePt t="19420" x="1473200" y="554038"/>
          <p14:tracePt t="19436" x="1473200" y="527050"/>
          <p14:tracePt t="19453" x="1473200" y="517525"/>
          <p14:tracePt t="19470" x="1473200" y="500063"/>
          <p14:tracePt t="19487" x="1465263" y="490538"/>
          <p14:tracePt t="19503" x="1455738" y="482600"/>
          <p14:tracePt t="19520" x="1455738" y="465138"/>
          <p14:tracePt t="19537" x="1455738" y="438150"/>
          <p14:tracePt t="19553" x="1438275" y="428625"/>
          <p14:tracePt t="19570" x="1438275" y="419100"/>
          <p14:tracePt t="19586" x="1438275" y="393700"/>
          <p14:tracePt t="20503" x="1401763" y="71438"/>
        </p14:tracePtLst>
      </p14:laserTraceLst>
    </p:ext>
  </p:extLs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4"/>
          <p:cNvSpPr>
            <a:spLocks noGrp="1" noChangeArrowheads="1"/>
          </p:cNvSpPr>
          <p:nvPr>
            <p:ph type="title"/>
          </p:nvPr>
        </p:nvSpPr>
        <p:spPr bwMode="auto">
          <a:xfrm>
            <a:off x="1981200" y="274638"/>
            <a:ext cx="8229600" cy="639762"/>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normAutofit fontScale="90000"/>
          </a:bodyPr>
          <a:lstStyle/>
          <a:p>
            <a:r>
              <a:rPr lang="en-US" altLang="en-US" smtClean="0"/>
              <a:t>Example - Solution</a:t>
            </a:r>
          </a:p>
        </p:txBody>
      </p:sp>
      <p:pic>
        <p:nvPicPr>
          <p:cNvPr id="6041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90801" y="914400"/>
            <a:ext cx="2987675"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0420" name="AutoShape 6"/>
          <p:cNvSpPr>
            <a:spLocks noChangeArrowheads="1"/>
          </p:cNvSpPr>
          <p:nvPr/>
        </p:nvSpPr>
        <p:spPr bwMode="auto">
          <a:xfrm>
            <a:off x="5791200" y="1295400"/>
            <a:ext cx="304800" cy="457200"/>
          </a:xfrm>
          <a:prstGeom prst="rightArrow">
            <a:avLst>
              <a:gd name="adj1" fmla="val 50000"/>
              <a:gd name="adj2" fmla="val 250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600">
                <a:solidFill>
                  <a:schemeClr val="tx1"/>
                </a:solidFill>
                <a:latin typeface="Calibri" panose="020F0502020204030204" pitchFamily="34" charset="0"/>
              </a:defRPr>
            </a:lvl1pPr>
            <a:lvl2pPr marL="742950" indent="-285750">
              <a:defRPr sz="1600">
                <a:solidFill>
                  <a:schemeClr val="tx1"/>
                </a:solidFill>
                <a:latin typeface="Calibri" panose="020F0502020204030204" pitchFamily="34" charset="0"/>
              </a:defRPr>
            </a:lvl2pPr>
            <a:lvl3pPr marL="1143000" indent="-228600">
              <a:defRPr sz="1600">
                <a:solidFill>
                  <a:schemeClr val="tx1"/>
                </a:solidFill>
                <a:latin typeface="Calibri" panose="020F0502020204030204" pitchFamily="34" charset="0"/>
              </a:defRPr>
            </a:lvl3pPr>
            <a:lvl4pPr marL="1600200" indent="-228600">
              <a:defRPr sz="1600">
                <a:solidFill>
                  <a:schemeClr val="tx1"/>
                </a:solidFill>
                <a:latin typeface="Calibri" panose="020F0502020204030204" pitchFamily="34" charset="0"/>
              </a:defRPr>
            </a:lvl4pPr>
            <a:lvl5pPr marL="2057400" indent="-228600">
              <a:defRPr sz="1600">
                <a:solidFill>
                  <a:schemeClr val="tx1"/>
                </a:solidFill>
                <a:latin typeface="Calibri" panose="020F0502020204030204" pitchFamily="34" charset="0"/>
              </a:defRPr>
            </a:lvl5pPr>
            <a:lvl6pPr marL="2514600" indent="-228600" eaLnBrk="0" fontAlgn="base" hangingPunct="0">
              <a:spcBef>
                <a:spcPct val="0"/>
              </a:spcBef>
              <a:spcAft>
                <a:spcPct val="0"/>
              </a:spcAft>
              <a:defRPr sz="1600">
                <a:solidFill>
                  <a:schemeClr val="tx1"/>
                </a:solidFill>
                <a:latin typeface="Calibri" panose="020F0502020204030204" pitchFamily="34" charset="0"/>
              </a:defRPr>
            </a:lvl6pPr>
            <a:lvl7pPr marL="2971800" indent="-228600" eaLnBrk="0" fontAlgn="base" hangingPunct="0">
              <a:spcBef>
                <a:spcPct val="0"/>
              </a:spcBef>
              <a:spcAft>
                <a:spcPct val="0"/>
              </a:spcAft>
              <a:defRPr sz="1600">
                <a:solidFill>
                  <a:schemeClr val="tx1"/>
                </a:solidFill>
                <a:latin typeface="Calibri" panose="020F0502020204030204" pitchFamily="34" charset="0"/>
              </a:defRPr>
            </a:lvl7pPr>
            <a:lvl8pPr marL="3429000" indent="-228600" eaLnBrk="0" fontAlgn="base" hangingPunct="0">
              <a:spcBef>
                <a:spcPct val="0"/>
              </a:spcBef>
              <a:spcAft>
                <a:spcPct val="0"/>
              </a:spcAft>
              <a:defRPr sz="1600">
                <a:solidFill>
                  <a:schemeClr val="tx1"/>
                </a:solidFill>
                <a:latin typeface="Calibri" panose="020F0502020204030204" pitchFamily="34" charset="0"/>
              </a:defRPr>
            </a:lvl8pPr>
            <a:lvl9pPr marL="3886200" indent="-228600" eaLnBrk="0" fontAlgn="base" hangingPunct="0">
              <a:spcBef>
                <a:spcPct val="0"/>
              </a:spcBef>
              <a:spcAft>
                <a:spcPct val="0"/>
              </a:spcAft>
              <a:defRPr sz="1600">
                <a:solidFill>
                  <a:schemeClr val="tx1"/>
                </a:solidFill>
                <a:latin typeface="Calibri" panose="020F0502020204030204" pitchFamily="34" charset="0"/>
              </a:defRPr>
            </a:lvl9pPr>
          </a:lstStyle>
          <a:p>
            <a:pPr algn="r" eaLnBrk="1" hangingPunct="1"/>
            <a:endParaRPr lang="en-US" altLang="en-US"/>
          </a:p>
        </p:txBody>
      </p:sp>
      <p:pic>
        <p:nvPicPr>
          <p:cNvPr id="60421"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24600" y="1295400"/>
            <a:ext cx="1614488"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0422" name="Picture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90801" y="2147888"/>
            <a:ext cx="4056063" cy="1585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0423" name="Rectangle 9"/>
          <p:cNvSpPr>
            <a:spLocks noChangeArrowheads="1"/>
          </p:cNvSpPr>
          <p:nvPr/>
        </p:nvSpPr>
        <p:spPr bwMode="auto">
          <a:xfrm>
            <a:off x="2819401" y="4159251"/>
            <a:ext cx="3738563"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1600">
                <a:solidFill>
                  <a:schemeClr val="tx1"/>
                </a:solidFill>
                <a:latin typeface="Calibri" panose="020F0502020204030204" pitchFamily="34" charset="0"/>
              </a:defRPr>
            </a:lvl1pPr>
            <a:lvl2pPr marL="742950" indent="-285750">
              <a:defRPr sz="1600">
                <a:solidFill>
                  <a:schemeClr val="tx1"/>
                </a:solidFill>
                <a:latin typeface="Calibri" panose="020F0502020204030204" pitchFamily="34" charset="0"/>
              </a:defRPr>
            </a:lvl2pPr>
            <a:lvl3pPr marL="1143000" indent="-228600">
              <a:defRPr sz="1600">
                <a:solidFill>
                  <a:schemeClr val="tx1"/>
                </a:solidFill>
                <a:latin typeface="Calibri" panose="020F0502020204030204" pitchFamily="34" charset="0"/>
              </a:defRPr>
            </a:lvl3pPr>
            <a:lvl4pPr marL="1600200" indent="-228600">
              <a:defRPr sz="1600">
                <a:solidFill>
                  <a:schemeClr val="tx1"/>
                </a:solidFill>
                <a:latin typeface="Calibri" panose="020F0502020204030204" pitchFamily="34" charset="0"/>
              </a:defRPr>
            </a:lvl4pPr>
            <a:lvl5pPr marL="2057400" indent="-228600">
              <a:defRPr sz="1600">
                <a:solidFill>
                  <a:schemeClr val="tx1"/>
                </a:solidFill>
                <a:latin typeface="Calibri" panose="020F0502020204030204" pitchFamily="34" charset="0"/>
              </a:defRPr>
            </a:lvl5pPr>
            <a:lvl6pPr marL="2514600" indent="-228600" eaLnBrk="0" fontAlgn="base" hangingPunct="0">
              <a:spcBef>
                <a:spcPct val="0"/>
              </a:spcBef>
              <a:spcAft>
                <a:spcPct val="0"/>
              </a:spcAft>
              <a:defRPr sz="1600">
                <a:solidFill>
                  <a:schemeClr val="tx1"/>
                </a:solidFill>
                <a:latin typeface="Calibri" panose="020F0502020204030204" pitchFamily="34" charset="0"/>
              </a:defRPr>
            </a:lvl6pPr>
            <a:lvl7pPr marL="2971800" indent="-228600" eaLnBrk="0" fontAlgn="base" hangingPunct="0">
              <a:spcBef>
                <a:spcPct val="0"/>
              </a:spcBef>
              <a:spcAft>
                <a:spcPct val="0"/>
              </a:spcAft>
              <a:defRPr sz="1600">
                <a:solidFill>
                  <a:schemeClr val="tx1"/>
                </a:solidFill>
                <a:latin typeface="Calibri" panose="020F0502020204030204" pitchFamily="34" charset="0"/>
              </a:defRPr>
            </a:lvl7pPr>
            <a:lvl8pPr marL="3429000" indent="-228600" eaLnBrk="0" fontAlgn="base" hangingPunct="0">
              <a:spcBef>
                <a:spcPct val="0"/>
              </a:spcBef>
              <a:spcAft>
                <a:spcPct val="0"/>
              </a:spcAft>
              <a:defRPr sz="1600">
                <a:solidFill>
                  <a:schemeClr val="tx1"/>
                </a:solidFill>
                <a:latin typeface="Calibri" panose="020F0502020204030204" pitchFamily="34" charset="0"/>
              </a:defRPr>
            </a:lvl8pPr>
            <a:lvl9pPr marL="3886200" indent="-228600" eaLnBrk="0" fontAlgn="base" hangingPunct="0">
              <a:spcBef>
                <a:spcPct val="0"/>
              </a:spcBef>
              <a:spcAft>
                <a:spcPct val="0"/>
              </a:spcAft>
              <a:defRPr sz="1600">
                <a:solidFill>
                  <a:schemeClr val="tx1"/>
                </a:solidFill>
                <a:latin typeface="Calibri" panose="020F0502020204030204" pitchFamily="34" charset="0"/>
              </a:defRPr>
            </a:lvl9pPr>
          </a:lstStyle>
          <a:p>
            <a:pPr algn="r" eaLnBrk="1" hangingPunct="1"/>
            <a:r>
              <a:rPr lang="en-US" altLang="en-US" sz="1800">
                <a:latin typeface="Arial" panose="020B0604020202020204" pitchFamily="34" charset="0"/>
                <a:cs typeface="Arial" panose="020B0604020202020204" pitchFamily="34" charset="0"/>
              </a:rPr>
              <a:t>For the transistors used, </a:t>
            </a:r>
            <a:r>
              <a:rPr lang="en-US" altLang="en-US" sz="1800" i="1">
                <a:latin typeface="Arial" panose="020B0604020202020204" pitchFamily="34" charset="0"/>
                <a:cs typeface="Arial" panose="020B0604020202020204" pitchFamily="34" charset="0"/>
              </a:rPr>
              <a:t>L </a:t>
            </a:r>
            <a:r>
              <a:rPr lang="en-US" altLang="en-US" sz="1800">
                <a:latin typeface="Arial" panose="020B0604020202020204" pitchFamily="34" charset="0"/>
                <a:cs typeface="Arial" panose="020B0604020202020204" pitchFamily="34" charset="0"/>
              </a:rPr>
              <a:t>= 1 μm. </a:t>
            </a:r>
          </a:p>
        </p:txBody>
      </p:sp>
      <p:pic>
        <p:nvPicPr>
          <p:cNvPr id="60424" name="Picture 1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162801" y="3886200"/>
            <a:ext cx="2682875" cy="965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0425" name="Rectangle 11"/>
          <p:cNvSpPr>
            <a:spLocks noChangeArrowheads="1"/>
          </p:cNvSpPr>
          <p:nvPr/>
        </p:nvSpPr>
        <p:spPr bwMode="auto">
          <a:xfrm>
            <a:off x="2133600" y="5105400"/>
            <a:ext cx="83820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600">
                <a:solidFill>
                  <a:schemeClr val="tx1"/>
                </a:solidFill>
                <a:latin typeface="Calibri" panose="020F0502020204030204" pitchFamily="34" charset="0"/>
              </a:defRPr>
            </a:lvl1pPr>
            <a:lvl2pPr marL="742950" indent="-285750">
              <a:defRPr sz="1600">
                <a:solidFill>
                  <a:schemeClr val="tx1"/>
                </a:solidFill>
                <a:latin typeface="Calibri" panose="020F0502020204030204" pitchFamily="34" charset="0"/>
              </a:defRPr>
            </a:lvl2pPr>
            <a:lvl3pPr marL="1143000" indent="-228600">
              <a:defRPr sz="1600">
                <a:solidFill>
                  <a:schemeClr val="tx1"/>
                </a:solidFill>
                <a:latin typeface="Calibri" panose="020F0502020204030204" pitchFamily="34" charset="0"/>
              </a:defRPr>
            </a:lvl3pPr>
            <a:lvl4pPr marL="1600200" indent="-228600">
              <a:defRPr sz="1600">
                <a:solidFill>
                  <a:schemeClr val="tx1"/>
                </a:solidFill>
                <a:latin typeface="Calibri" panose="020F0502020204030204" pitchFamily="34" charset="0"/>
              </a:defRPr>
            </a:lvl4pPr>
            <a:lvl5pPr marL="2057400" indent="-228600">
              <a:defRPr sz="1600">
                <a:solidFill>
                  <a:schemeClr val="tx1"/>
                </a:solidFill>
                <a:latin typeface="Calibri" panose="020F0502020204030204" pitchFamily="34" charset="0"/>
              </a:defRPr>
            </a:lvl5pPr>
            <a:lvl6pPr marL="2514600" indent="-228600" eaLnBrk="0" fontAlgn="base" hangingPunct="0">
              <a:spcBef>
                <a:spcPct val="0"/>
              </a:spcBef>
              <a:spcAft>
                <a:spcPct val="0"/>
              </a:spcAft>
              <a:defRPr sz="1600">
                <a:solidFill>
                  <a:schemeClr val="tx1"/>
                </a:solidFill>
                <a:latin typeface="Calibri" panose="020F0502020204030204" pitchFamily="34" charset="0"/>
              </a:defRPr>
            </a:lvl6pPr>
            <a:lvl7pPr marL="2971800" indent="-228600" eaLnBrk="0" fontAlgn="base" hangingPunct="0">
              <a:spcBef>
                <a:spcPct val="0"/>
              </a:spcBef>
              <a:spcAft>
                <a:spcPct val="0"/>
              </a:spcAft>
              <a:defRPr sz="1600">
                <a:solidFill>
                  <a:schemeClr val="tx1"/>
                </a:solidFill>
                <a:latin typeface="Calibri" panose="020F0502020204030204" pitchFamily="34" charset="0"/>
              </a:defRPr>
            </a:lvl7pPr>
            <a:lvl8pPr marL="3429000" indent="-228600" eaLnBrk="0" fontAlgn="base" hangingPunct="0">
              <a:spcBef>
                <a:spcPct val="0"/>
              </a:spcBef>
              <a:spcAft>
                <a:spcPct val="0"/>
              </a:spcAft>
              <a:defRPr sz="1600">
                <a:solidFill>
                  <a:schemeClr val="tx1"/>
                </a:solidFill>
                <a:latin typeface="Calibri" panose="020F0502020204030204" pitchFamily="34" charset="0"/>
              </a:defRPr>
            </a:lvl8pPr>
            <a:lvl9pPr marL="3886200" indent="-228600" eaLnBrk="0" fontAlgn="base" hangingPunct="0">
              <a:spcBef>
                <a:spcPct val="0"/>
              </a:spcBef>
              <a:spcAft>
                <a:spcPct val="0"/>
              </a:spcAft>
              <a:defRPr sz="1600">
                <a:solidFill>
                  <a:schemeClr val="tx1"/>
                </a:solidFill>
                <a:latin typeface="Calibri" panose="020F0502020204030204" pitchFamily="34" charset="0"/>
              </a:defRPr>
            </a:lvl9pPr>
          </a:lstStyle>
          <a:p>
            <a:pPr eaLnBrk="1" hangingPunct="1"/>
            <a:r>
              <a:rPr lang="en-US" altLang="en-US" sz="1800">
                <a:latin typeface="Arial" panose="020B0604020202020204" pitchFamily="34" charset="0"/>
                <a:cs typeface="Arial" panose="020B0604020202020204" pitchFamily="34" charset="0"/>
              </a:rPr>
              <a:t>The output current will be 100 μA at V</a:t>
            </a:r>
            <a:r>
              <a:rPr lang="en-US" altLang="en-US" sz="1800" baseline="-25000">
                <a:latin typeface="Arial" panose="020B0604020202020204" pitchFamily="34" charset="0"/>
                <a:cs typeface="Arial" panose="020B0604020202020204" pitchFamily="34" charset="0"/>
              </a:rPr>
              <a:t>o</a:t>
            </a:r>
            <a:r>
              <a:rPr lang="en-US" altLang="en-US" sz="1800">
                <a:latin typeface="Arial" panose="020B0604020202020204" pitchFamily="34" charset="0"/>
                <a:cs typeface="Arial" panose="020B0604020202020204" pitchFamily="34" charset="0"/>
              </a:rPr>
              <a:t> = V</a:t>
            </a:r>
            <a:r>
              <a:rPr lang="en-US" altLang="en-US" sz="1800" baseline="-25000">
                <a:latin typeface="Arial" panose="020B0604020202020204" pitchFamily="34" charset="0"/>
                <a:cs typeface="Arial" panose="020B0604020202020204" pitchFamily="34" charset="0"/>
              </a:rPr>
              <a:t>GS</a:t>
            </a:r>
            <a:r>
              <a:rPr lang="en-US" altLang="en-US" sz="1800">
                <a:latin typeface="Arial" panose="020B0604020202020204" pitchFamily="34" charset="0"/>
                <a:cs typeface="Arial" panose="020B0604020202020204" pitchFamily="34" charset="0"/>
              </a:rPr>
              <a:t> = 1V. If V</a:t>
            </a:r>
            <a:r>
              <a:rPr lang="en-US" altLang="en-US" sz="1800" baseline="-25000">
                <a:latin typeface="Arial" panose="020B0604020202020204" pitchFamily="34" charset="0"/>
                <a:cs typeface="Arial" panose="020B0604020202020204" pitchFamily="34" charset="0"/>
              </a:rPr>
              <a:t>o</a:t>
            </a:r>
            <a:r>
              <a:rPr lang="en-US" altLang="en-US" sz="1800">
                <a:latin typeface="Arial" panose="020B0604020202020204" pitchFamily="34" charset="0"/>
                <a:cs typeface="Arial" panose="020B0604020202020204" pitchFamily="34" charset="0"/>
              </a:rPr>
              <a:t> changes by +1 V, the corresponding change in I</a:t>
            </a:r>
            <a:r>
              <a:rPr lang="en-US" altLang="en-US" sz="1800" baseline="-25000">
                <a:latin typeface="Arial" panose="020B0604020202020204" pitchFamily="34" charset="0"/>
                <a:cs typeface="Arial" panose="020B0604020202020204" pitchFamily="34" charset="0"/>
              </a:rPr>
              <a:t>o</a:t>
            </a:r>
            <a:r>
              <a:rPr lang="en-US" altLang="en-US" sz="1800">
                <a:latin typeface="Arial" panose="020B0604020202020204" pitchFamily="34" charset="0"/>
                <a:cs typeface="Arial" panose="020B0604020202020204" pitchFamily="34" charset="0"/>
              </a:rPr>
              <a:t> will be</a:t>
            </a:r>
          </a:p>
        </p:txBody>
      </p:sp>
      <p:sp>
        <p:nvSpPr>
          <p:cNvPr id="60426" name="AutoShape 12"/>
          <p:cNvSpPr>
            <a:spLocks noChangeArrowheads="1"/>
          </p:cNvSpPr>
          <p:nvPr/>
        </p:nvSpPr>
        <p:spPr bwMode="auto">
          <a:xfrm>
            <a:off x="6553200" y="4143375"/>
            <a:ext cx="381000" cy="381000"/>
          </a:xfrm>
          <a:prstGeom prst="rightArrow">
            <a:avLst>
              <a:gd name="adj1" fmla="val 50000"/>
              <a:gd name="adj2" fmla="val 250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600">
                <a:solidFill>
                  <a:schemeClr val="tx1"/>
                </a:solidFill>
                <a:latin typeface="Calibri" panose="020F0502020204030204" pitchFamily="34" charset="0"/>
              </a:defRPr>
            </a:lvl1pPr>
            <a:lvl2pPr marL="742950" indent="-285750">
              <a:defRPr sz="1600">
                <a:solidFill>
                  <a:schemeClr val="tx1"/>
                </a:solidFill>
                <a:latin typeface="Calibri" panose="020F0502020204030204" pitchFamily="34" charset="0"/>
              </a:defRPr>
            </a:lvl2pPr>
            <a:lvl3pPr marL="1143000" indent="-228600">
              <a:defRPr sz="1600">
                <a:solidFill>
                  <a:schemeClr val="tx1"/>
                </a:solidFill>
                <a:latin typeface="Calibri" panose="020F0502020204030204" pitchFamily="34" charset="0"/>
              </a:defRPr>
            </a:lvl3pPr>
            <a:lvl4pPr marL="1600200" indent="-228600">
              <a:defRPr sz="1600">
                <a:solidFill>
                  <a:schemeClr val="tx1"/>
                </a:solidFill>
                <a:latin typeface="Calibri" panose="020F0502020204030204" pitchFamily="34" charset="0"/>
              </a:defRPr>
            </a:lvl4pPr>
            <a:lvl5pPr marL="2057400" indent="-228600">
              <a:defRPr sz="1600">
                <a:solidFill>
                  <a:schemeClr val="tx1"/>
                </a:solidFill>
                <a:latin typeface="Calibri" panose="020F0502020204030204" pitchFamily="34" charset="0"/>
              </a:defRPr>
            </a:lvl5pPr>
            <a:lvl6pPr marL="2514600" indent="-228600" eaLnBrk="0" fontAlgn="base" hangingPunct="0">
              <a:spcBef>
                <a:spcPct val="0"/>
              </a:spcBef>
              <a:spcAft>
                <a:spcPct val="0"/>
              </a:spcAft>
              <a:defRPr sz="1600">
                <a:solidFill>
                  <a:schemeClr val="tx1"/>
                </a:solidFill>
                <a:latin typeface="Calibri" panose="020F0502020204030204" pitchFamily="34" charset="0"/>
              </a:defRPr>
            </a:lvl6pPr>
            <a:lvl7pPr marL="2971800" indent="-228600" eaLnBrk="0" fontAlgn="base" hangingPunct="0">
              <a:spcBef>
                <a:spcPct val="0"/>
              </a:spcBef>
              <a:spcAft>
                <a:spcPct val="0"/>
              </a:spcAft>
              <a:defRPr sz="1600">
                <a:solidFill>
                  <a:schemeClr val="tx1"/>
                </a:solidFill>
                <a:latin typeface="Calibri" panose="020F0502020204030204" pitchFamily="34" charset="0"/>
              </a:defRPr>
            </a:lvl7pPr>
            <a:lvl8pPr marL="3429000" indent="-228600" eaLnBrk="0" fontAlgn="base" hangingPunct="0">
              <a:spcBef>
                <a:spcPct val="0"/>
              </a:spcBef>
              <a:spcAft>
                <a:spcPct val="0"/>
              </a:spcAft>
              <a:defRPr sz="1600">
                <a:solidFill>
                  <a:schemeClr val="tx1"/>
                </a:solidFill>
                <a:latin typeface="Calibri" panose="020F0502020204030204" pitchFamily="34" charset="0"/>
              </a:defRPr>
            </a:lvl8pPr>
            <a:lvl9pPr marL="3886200" indent="-228600" eaLnBrk="0" fontAlgn="base" hangingPunct="0">
              <a:spcBef>
                <a:spcPct val="0"/>
              </a:spcBef>
              <a:spcAft>
                <a:spcPct val="0"/>
              </a:spcAft>
              <a:defRPr sz="1600">
                <a:solidFill>
                  <a:schemeClr val="tx1"/>
                </a:solidFill>
                <a:latin typeface="Calibri" panose="020F0502020204030204" pitchFamily="34" charset="0"/>
              </a:defRPr>
            </a:lvl9pPr>
          </a:lstStyle>
          <a:p>
            <a:pPr algn="r" eaLnBrk="1" hangingPunct="1"/>
            <a:endParaRPr lang="en-US" altLang="en-US"/>
          </a:p>
        </p:txBody>
      </p:sp>
      <p:pic>
        <p:nvPicPr>
          <p:cNvPr id="60427" name="Picture 1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114801" y="5791200"/>
            <a:ext cx="3241675" cy="736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529846243"/>
      </p:ext>
    </p:extLst>
  </p:cSld>
  <p:clrMapOvr>
    <a:masterClrMapping/>
  </p:clrMapOvr>
  <mc:AlternateContent xmlns:mc="http://schemas.openxmlformats.org/markup-compatibility/2006">
    <mc:Choice xmlns:p14="http://schemas.microsoft.com/office/powerpoint/2010/main" Requires="p14">
      <p:transition spd="slow" p14:dur="2000" advTm="142875"/>
    </mc:Choice>
    <mc:Fallback>
      <p:transition spd="slow" advTm="14287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extLst>
    <p:ext uri="{3A86A75C-4F4B-4683-9AE1-C65F6400EC91}">
      <p14:laserTraceLst xmlns:p14="http://schemas.microsoft.com/office/powerpoint/2010/main">
        <p14:tracePtLst>
          <p14:tracePt t="3113" x="990600" y="5054600"/>
          <p14:tracePt t="3218" x="1000125" y="5037138"/>
          <p14:tracePt t="3282" x="1000125" y="5054600"/>
          <p14:tracePt t="3290" x="990600" y="5108575"/>
          <p14:tracePt t="3298" x="965200" y="5170488"/>
          <p14:tracePt t="3346" x="965200" y="5187950"/>
          <p14:tracePt t="3354" x="973138" y="5286375"/>
          <p14:tracePt t="3363" x="982663" y="5384800"/>
          <p14:tracePt t="3380" x="982663" y="5510213"/>
          <p14:tracePt t="3397" x="1054100" y="5670550"/>
          <p14:tracePt t="3414" x="1108075" y="5768975"/>
          <p14:tracePt t="3430" x="1116013" y="5768975"/>
          <p14:tracePt t="3447" x="1179513" y="5741988"/>
          <p14:tracePt t="3463" x="1312863" y="5510213"/>
          <p14:tracePt t="3480" x="1490663" y="5108575"/>
          <p14:tracePt t="3498" x="1652588" y="4402138"/>
          <p14:tracePt t="3514" x="1822450" y="3732213"/>
          <p14:tracePt t="3531" x="2009775" y="3089275"/>
          <p14:tracePt t="3547" x="2152650" y="2581275"/>
          <p14:tracePt t="3563" x="2276475" y="2125663"/>
          <p14:tracePt t="3580" x="2357438" y="1643063"/>
          <p14:tracePt t="3598" x="2357438" y="1258888"/>
          <p14:tracePt t="3614" x="2374900" y="1125538"/>
          <p14:tracePt t="3631" x="2374900" y="1116013"/>
          <p14:tracePt t="3786" x="2393950" y="1160463"/>
          <p14:tracePt t="3794" x="2428875" y="1223963"/>
          <p14:tracePt t="3802" x="2428875" y="1258888"/>
          <p14:tracePt t="3813" x="2438400" y="1303338"/>
          <p14:tracePt t="3830" x="2438400" y="1312863"/>
          <p14:tracePt t="3850" x="2438400" y="1330325"/>
          <p14:tracePt t="3866" x="2428875" y="1330325"/>
          <p14:tracePt t="3890" x="2419350" y="1330325"/>
          <p14:tracePt t="3898" x="2384425" y="1330325"/>
          <p14:tracePt t="3914" x="2330450" y="1303338"/>
          <p14:tracePt t="3930" x="2259013" y="1241425"/>
          <p14:tracePt t="3947" x="2143125" y="1204913"/>
          <p14:tracePt t="3963" x="2027238" y="1143000"/>
          <p14:tracePt t="3980" x="2000250" y="1133475"/>
          <p14:tracePt t="4026" x="1990725" y="1133475"/>
          <p14:tracePt t="4058" x="1973263" y="1133475"/>
          <p14:tracePt t="5410" x="1973263" y="1108075"/>
          <p14:tracePt t="5441" x="1982788" y="1098550"/>
          <p14:tracePt t="5522" x="1982788" y="1089025"/>
          <p14:tracePt t="5530" x="2009775" y="1062038"/>
          <p14:tracePt t="5546" x="2009775" y="1054100"/>
          <p14:tracePt t="5563" x="2017713" y="1044575"/>
          <p14:tracePt t="5586" x="2017713" y="1036638"/>
          <p14:tracePt t="5626" x="2027238" y="1009650"/>
          <p14:tracePt t="5642" x="2027238" y="1000125"/>
          <p14:tracePt t="5658" x="2036763" y="990600"/>
          <p14:tracePt t="5682" x="2036763" y="982663"/>
          <p14:tracePt t="5762" x="2062163" y="955675"/>
          <p14:tracePt t="7466" x="2062163" y="965200"/>
          <p14:tracePt t="10090" x="2071688" y="973138"/>
          <p14:tracePt t="10242" x="2081213" y="973138"/>
          <p14:tracePt t="10346" x="2108200" y="973138"/>
          <p14:tracePt t="10698" x="2116138" y="973138"/>
          <p14:tracePt t="10978" x="2125663" y="973138"/>
          <p14:tracePt t="10994" x="2133600" y="973138"/>
          <p14:tracePt t="11034" x="2160588" y="973138"/>
          <p14:tracePt t="11058" x="2179638" y="982663"/>
          <p14:tracePt t="11074" x="2187575" y="990600"/>
          <p14:tracePt t="11082" x="2205038" y="1000125"/>
          <p14:tracePt t="11090" x="2214563" y="1000125"/>
          <p14:tracePt t="11098" x="2224088" y="1009650"/>
          <p14:tracePt t="11114" x="2232025" y="1009650"/>
          <p14:tracePt t="11130" x="2268538" y="1009650"/>
          <p14:tracePt t="11147" x="2286000" y="1027113"/>
          <p14:tracePt t="11163" x="2330450" y="1036638"/>
          <p14:tracePt t="11180" x="2428875" y="1062038"/>
          <p14:tracePt t="11196" x="2652713" y="1133475"/>
          <p14:tracePt t="11213" x="2857500" y="1169988"/>
          <p14:tracePt t="11230" x="3054350" y="1179513"/>
          <p14:tracePt t="11246" x="3251200" y="1214438"/>
          <p14:tracePt t="11263" x="3500438" y="1231900"/>
          <p14:tracePt t="11280" x="3786188" y="1268413"/>
          <p14:tracePt t="11296" x="3946525" y="1295400"/>
          <p14:tracePt t="11313" x="3983038" y="1295400"/>
          <p14:tracePt t="11330" x="4000500" y="1295400"/>
          <p14:tracePt t="11347" x="4081463" y="1322388"/>
          <p14:tracePt t="11364" x="4179888" y="1366838"/>
          <p14:tracePt t="11380" x="4214813" y="1401763"/>
          <p14:tracePt t="11396" x="4224338" y="1411288"/>
          <p14:tracePt t="11413" x="4241800" y="1428750"/>
          <p14:tracePt t="11474" x="4251325" y="1438275"/>
          <p14:tracePt t="11482" x="4259263" y="1446213"/>
          <p14:tracePt t="11490" x="4313238" y="1465263"/>
          <p14:tracePt t="11498" x="4348163" y="1473200"/>
          <p14:tracePt t="11514" x="4438650" y="1473200"/>
          <p14:tracePt t="11530" x="4518025" y="1473200"/>
          <p14:tracePt t="11547" x="4581525" y="1473200"/>
          <p14:tracePt t="11564" x="4625975" y="1473200"/>
          <p14:tracePt t="11580" x="4670425" y="1473200"/>
          <p14:tracePt t="11596" x="4705350" y="1465263"/>
          <p14:tracePt t="11613" x="4751388" y="1465263"/>
          <p14:tracePt t="11630" x="4840288" y="1465263"/>
          <p14:tracePt t="11646" x="4902200" y="1446213"/>
          <p14:tracePt t="11663" x="4919663" y="1446213"/>
          <p14:tracePt t="11680" x="4956175" y="1428750"/>
          <p14:tracePt t="11696" x="4965700" y="1428750"/>
          <p14:tracePt t="11729" x="5000625" y="1419225"/>
          <p14:tracePt t="11747" x="5010150" y="1419225"/>
          <p14:tracePt t="11763" x="5027613" y="1401763"/>
          <p14:tracePt t="11780" x="5037138" y="1393825"/>
          <p14:tracePt t="11796" x="5062538" y="1393825"/>
          <p14:tracePt t="11813" x="5081588" y="1393825"/>
          <p14:tracePt t="11829" x="5126038" y="1393825"/>
          <p14:tracePt t="11846" x="5133975" y="1393825"/>
          <p14:tracePt t="11863" x="5160963" y="1384300"/>
          <p14:tracePt t="11880" x="5170488" y="1374775"/>
          <p14:tracePt t="11896" x="5180013" y="1374775"/>
          <p14:tracePt t="11914" x="5224463" y="1366838"/>
          <p14:tracePt t="11930" x="5232400" y="1366838"/>
          <p14:tracePt t="11963" x="5241925" y="1366838"/>
          <p14:tracePt t="11994" x="5251450" y="1366838"/>
          <p14:tracePt t="12010" x="5268913" y="1366838"/>
          <p14:tracePt t="12018" x="5286375" y="1366838"/>
          <p14:tracePt t="12034" x="5303838" y="1366838"/>
          <p14:tracePt t="12050" x="5330825" y="1366838"/>
          <p14:tracePt t="12063" x="5340350" y="1366838"/>
          <p14:tracePt t="12080" x="5357813" y="1366838"/>
          <p14:tracePt t="12096" x="5394325" y="1366838"/>
          <p14:tracePt t="12113" x="5402263" y="1366838"/>
          <p14:tracePt t="12130" x="5411788" y="1366838"/>
          <p14:tracePt t="12194" x="5419725" y="1366838"/>
          <p14:tracePt t="12274" x="5419725" y="1374775"/>
          <p14:tracePt t="12282" x="5411788" y="1374775"/>
          <p14:tracePt t="12290" x="5402263" y="1374775"/>
          <p14:tracePt t="12306" x="5384800" y="1374775"/>
          <p14:tracePt t="12322" x="5367338" y="1384300"/>
          <p14:tracePt t="12338" x="5357813" y="1384300"/>
          <p14:tracePt t="12354" x="5348288" y="1384300"/>
          <p14:tracePt t="12363" x="5322888" y="1401763"/>
          <p14:tracePt t="12380" x="5286375" y="1401763"/>
          <p14:tracePt t="12396" x="5241925" y="1401763"/>
          <p14:tracePt t="12413" x="5232400" y="1401763"/>
          <p14:tracePt t="12430" x="5224463" y="1401763"/>
          <p14:tracePt t="12650" x="5232400" y="1401763"/>
          <p14:tracePt t="12666" x="5241925" y="1401763"/>
          <p14:tracePt t="12682" x="5259388" y="1401763"/>
          <p14:tracePt t="12690" x="5276850" y="1401763"/>
          <p14:tracePt t="12698" x="5286375" y="1401763"/>
          <p14:tracePt t="12714" x="5322888" y="1401763"/>
          <p14:tracePt t="12730" x="5348288" y="1401763"/>
          <p14:tracePt t="12747" x="5394325" y="1401763"/>
          <p14:tracePt t="12763" x="5429250" y="1401763"/>
          <p14:tracePt t="12779" x="5438775" y="1401763"/>
          <p14:tracePt t="12813" x="5446713" y="1401763"/>
          <p14:tracePt t="13050" x="5438775" y="1401763"/>
          <p14:tracePt t="13066" x="5419725" y="1401763"/>
          <p14:tracePt t="13074" x="5402263" y="1401763"/>
          <p14:tracePt t="13082" x="5394325" y="1401763"/>
          <p14:tracePt t="13096" x="5384800" y="1401763"/>
          <p14:tracePt t="13113" x="5375275" y="1401763"/>
          <p14:tracePt t="13130" x="5340350" y="1401763"/>
          <p14:tracePt t="13146" x="5330825" y="1401763"/>
          <p14:tracePt t="13163" x="5322888" y="1401763"/>
          <p14:tracePt t="13180" x="5295900" y="1401763"/>
          <p14:tracePt t="13196" x="5286375" y="1401763"/>
          <p14:tracePt t="13306" x="5276850" y="1401763"/>
          <p14:tracePt t="13514" x="5276850" y="1393825"/>
          <p14:tracePt t="13546" x="5286375" y="1393825"/>
          <p14:tracePt t="13562" x="5295900" y="1393825"/>
          <p14:tracePt t="13578" x="5322888" y="1393825"/>
          <p14:tracePt t="13602" x="5330825" y="1393825"/>
          <p14:tracePt t="13610" x="5340350" y="1393825"/>
          <p14:tracePt t="13618" x="5348288" y="1393825"/>
          <p14:tracePt t="13634" x="5375275" y="1393825"/>
          <p14:tracePt t="13650" x="5384800" y="1393825"/>
          <p14:tracePt t="13663" x="5394325" y="1393825"/>
          <p14:tracePt t="13679" x="5402263" y="1393825"/>
          <p14:tracePt t="13696" x="5438775" y="1393825"/>
          <p14:tracePt t="13986" x="5419725" y="1393825"/>
          <p14:tracePt t="13994" x="5402263" y="1393825"/>
          <p14:tracePt t="14002" x="5394325" y="1393825"/>
          <p14:tracePt t="14013" x="5384800" y="1393825"/>
          <p14:tracePt t="14030" x="5375275" y="1393825"/>
          <p14:tracePt t="14046" x="5340350" y="1393825"/>
          <p14:tracePt t="14063" x="5322888" y="1393825"/>
          <p14:tracePt t="14080" x="5286375" y="1393825"/>
          <p14:tracePt t="14096" x="5276850" y="1393825"/>
          <p14:tracePt t="14113" x="5268913" y="1393825"/>
          <p14:tracePt t="14130" x="5241925" y="1393825"/>
          <p14:tracePt t="14186" x="5232400" y="1393825"/>
          <p14:tracePt t="14434" x="5251450" y="1393825"/>
          <p14:tracePt t="14450" x="5268913" y="1393825"/>
          <p14:tracePt t="14466" x="5276850" y="1393825"/>
          <p14:tracePt t="14474" x="5286375" y="1393825"/>
          <p14:tracePt t="14490" x="5295900" y="1393825"/>
          <p14:tracePt t="14498" x="5322888" y="1393825"/>
          <p14:tracePt t="14514" x="5330825" y="1393825"/>
          <p14:tracePt t="14530" x="5348288" y="1393825"/>
          <p14:tracePt t="14546" x="5375275" y="1393825"/>
          <p14:tracePt t="14563" x="5384800" y="1393825"/>
          <p14:tracePt t="14602" x="5394325" y="1393825"/>
          <p14:tracePt t="14618" x="5402263" y="1393825"/>
          <p14:tracePt t="14658" x="5429250" y="1393825"/>
          <p14:tracePt t="14674" x="5438775" y="1393825"/>
          <p14:tracePt t="14690" x="5446713" y="1393825"/>
          <p14:tracePt t="14706" x="5456238" y="1393825"/>
          <p14:tracePt t="14922" x="5446713" y="1393825"/>
          <p14:tracePt t="14930" x="5438775" y="1393825"/>
          <p14:tracePt t="14938" x="5419725" y="1393825"/>
          <p14:tracePt t="14947" x="5394325" y="1393825"/>
          <p14:tracePt t="14963" x="5367338" y="1393825"/>
          <p14:tracePt t="14979" x="5348288" y="1393825"/>
          <p14:tracePt t="14996" x="5330825" y="1393825"/>
          <p14:tracePt t="15013" x="5313363" y="1393825"/>
          <p14:tracePt t="15029" x="5295900" y="1393825"/>
          <p14:tracePt t="15046" x="5286375" y="1393825"/>
          <p14:tracePt t="15063" x="5251450" y="1384300"/>
          <p14:tracePt t="15080" x="5232400" y="1374775"/>
          <p14:tracePt t="15096" x="5214938" y="1374775"/>
          <p14:tracePt t="15113" x="5187950" y="1374775"/>
          <p14:tracePt t="15586" x="5205413" y="1374775"/>
          <p14:tracePt t="15594" x="5214938" y="1374775"/>
          <p14:tracePt t="15602" x="5224463" y="1374775"/>
          <p14:tracePt t="15613" x="5232400" y="1374775"/>
          <p14:tracePt t="15630" x="5259388" y="1374775"/>
          <p14:tracePt t="15646" x="5276850" y="1374775"/>
          <p14:tracePt t="15663" x="5295900" y="1384300"/>
          <p14:tracePt t="15680" x="5322888" y="1384300"/>
          <p14:tracePt t="15696" x="5330825" y="1384300"/>
          <p14:tracePt t="15713" x="5348288" y="1384300"/>
          <p14:tracePt t="15730" x="5375275" y="1384300"/>
          <p14:tracePt t="15747" x="5394325" y="1384300"/>
          <p14:tracePt t="15763" x="5402263" y="1401763"/>
          <p14:tracePt t="15779" x="5429250" y="1401763"/>
          <p14:tracePt t="15796" x="5446713" y="1401763"/>
          <p14:tracePt t="15813" x="5456238" y="1401763"/>
          <p14:tracePt t="15830" x="5473700" y="1401763"/>
          <p14:tracePt t="15863" x="5483225" y="1401763"/>
          <p14:tracePt t="16002" x="5473700" y="1401763"/>
          <p14:tracePt t="16018" x="5456238" y="1401763"/>
          <p14:tracePt t="16033" x="5438775" y="1401763"/>
          <p14:tracePt t="16042" x="5419725" y="1401763"/>
          <p14:tracePt t="16050" x="5402263" y="1401763"/>
          <p14:tracePt t="16063" x="5384800" y="1393825"/>
          <p14:tracePt t="16080" x="5340350" y="1393825"/>
          <p14:tracePt t="16096" x="5268913" y="1366838"/>
          <p14:tracePt t="16113" x="5241925" y="1357313"/>
          <p14:tracePt t="16146" x="5224463" y="1357313"/>
          <p14:tracePt t="16370" x="5224463" y="1347788"/>
          <p14:tracePt t="16378" x="5259388" y="1347788"/>
          <p14:tracePt t="16386" x="5268913" y="1347788"/>
          <p14:tracePt t="16396" x="5303838" y="1347788"/>
          <p14:tracePt t="16413" x="5322888" y="1347788"/>
          <p14:tracePt t="16429" x="5330825" y="1347788"/>
          <p14:tracePt t="16463" x="5367338" y="1347788"/>
          <p14:tracePt t="16479" x="5375275" y="1366838"/>
          <p14:tracePt t="16496" x="5394325" y="1366838"/>
          <p14:tracePt t="16513" x="5411788" y="1366838"/>
          <p14:tracePt t="16618" x="5419725" y="1374775"/>
          <p14:tracePt t="17194" x="5411788" y="1384300"/>
          <p14:tracePt t="17202" x="5384800" y="1393825"/>
          <p14:tracePt t="17212" x="5375275" y="1401763"/>
          <p14:tracePt t="17229" x="5357813" y="1419225"/>
          <p14:tracePt t="17246" x="5340350" y="1446213"/>
          <p14:tracePt t="17263" x="5303838" y="1473200"/>
          <p14:tracePt t="17279" x="5268913" y="1500188"/>
          <p14:tracePt t="17296" x="5224463" y="1536700"/>
          <p14:tracePt t="17313" x="5187950" y="1554163"/>
          <p14:tracePt t="17330" x="5126038" y="1554163"/>
          <p14:tracePt t="17346" x="5054600" y="1598613"/>
          <p14:tracePt t="17363" x="4840288" y="1598613"/>
          <p14:tracePt t="17379" x="4652963" y="1598613"/>
          <p14:tracePt t="17396" x="4518025" y="1598613"/>
          <p14:tracePt t="17413" x="4456113" y="1598613"/>
          <p14:tracePt t="17429" x="4402138" y="1598613"/>
          <p14:tracePt t="17446" x="4394200" y="1598613"/>
          <p14:tracePt t="17463" x="4375150" y="1598613"/>
          <p14:tracePt t="17479" x="4367213" y="1598613"/>
          <p14:tracePt t="17496" x="4286250" y="1598613"/>
          <p14:tracePt t="17513" x="4143375" y="1598613"/>
          <p14:tracePt t="17530" x="3946525" y="1598613"/>
          <p14:tracePt t="17546" x="3822700" y="1598613"/>
          <p14:tracePt t="17563" x="3732213" y="1598613"/>
          <p14:tracePt t="17580" x="3652838" y="1598613"/>
          <p14:tracePt t="17596" x="3608388" y="1598613"/>
          <p14:tracePt t="17613" x="3482975" y="1598613"/>
          <p14:tracePt t="17629" x="3241675" y="1598613"/>
          <p14:tracePt t="17646" x="3133725" y="1598613"/>
          <p14:tracePt t="17663" x="3071813" y="1598613"/>
          <p14:tracePt t="17679" x="3036888" y="1598613"/>
          <p14:tracePt t="18034" x="3044825" y="1589088"/>
          <p14:tracePt t="18050" x="3071813" y="1589088"/>
          <p14:tracePt t="18057" x="3081338" y="1589088"/>
          <p14:tracePt t="18066" x="3089275" y="1589088"/>
          <p14:tracePt t="18079" x="3098800" y="1581150"/>
          <p14:tracePt t="18096" x="3143250" y="1571625"/>
          <p14:tracePt t="18113" x="3187700" y="1571625"/>
          <p14:tracePt t="18130" x="3295650" y="1571625"/>
          <p14:tracePt t="18146" x="3490913" y="1571625"/>
          <p14:tracePt t="18163" x="3598863" y="1571625"/>
          <p14:tracePt t="18179" x="3697288" y="1571625"/>
          <p14:tracePt t="18196" x="3803650" y="1571625"/>
          <p14:tracePt t="18213" x="3894138" y="1571625"/>
          <p14:tracePt t="18229" x="4017963" y="1571625"/>
          <p14:tracePt t="18246" x="4143375" y="1571625"/>
          <p14:tracePt t="18263" x="4313238" y="1571625"/>
          <p14:tracePt t="18280" x="4483100" y="1571625"/>
          <p14:tracePt t="18296" x="4679950" y="1571625"/>
          <p14:tracePt t="18313" x="4894263" y="1581150"/>
          <p14:tracePt t="18330" x="5081588" y="1608138"/>
          <p14:tracePt t="18346" x="5160963" y="1608138"/>
          <p14:tracePt t="18363" x="5224463" y="1608138"/>
          <p14:tracePt t="18380" x="5251450" y="1608138"/>
          <p14:tracePt t="18396" x="5259388" y="1608138"/>
          <p14:tracePt t="18413" x="5286375" y="1608138"/>
          <p14:tracePt t="18429" x="5303838" y="1598613"/>
          <p14:tracePt t="18463" x="5313363" y="1598613"/>
          <p14:tracePt t="18498" x="5340350" y="1581150"/>
          <p14:tracePt t="18514" x="5340350" y="1571625"/>
          <p14:tracePt t="18522" x="5348288" y="1562100"/>
          <p14:tracePt t="18658" x="5348288" y="1554163"/>
          <p14:tracePt t="18674" x="5340350" y="1554163"/>
          <p14:tracePt t="18682" x="5322888" y="1554163"/>
          <p14:tracePt t="18690" x="5313363" y="1554163"/>
          <p14:tracePt t="18697" x="5276850" y="1554163"/>
          <p14:tracePt t="18713" x="5268913" y="1554163"/>
          <p14:tracePt t="18730" x="5197475" y="1554163"/>
          <p14:tracePt t="18746" x="5099050" y="1571625"/>
          <p14:tracePt t="18763" x="4919663" y="1589088"/>
          <p14:tracePt t="18779" x="4687888" y="1589088"/>
          <p14:tracePt t="18796" x="4446588" y="1589088"/>
          <p14:tracePt t="18813" x="4224338" y="1589088"/>
          <p14:tracePt t="18829" x="4010025" y="1589088"/>
          <p14:tracePt t="18846" x="3795713" y="1589088"/>
          <p14:tracePt t="18862" x="3554413" y="1589088"/>
          <p14:tracePt t="18879" x="3384550" y="1589088"/>
          <p14:tracePt t="18896" x="3187700" y="1589088"/>
          <p14:tracePt t="18913" x="3017838" y="1589088"/>
          <p14:tracePt t="18930" x="2857500" y="1589088"/>
          <p14:tracePt t="18947" x="2795588" y="1589088"/>
          <p14:tracePt t="18963" x="2732088" y="1589088"/>
          <p14:tracePt t="18979" x="2697163" y="1589088"/>
          <p14:tracePt t="18996" x="2687638" y="1589088"/>
          <p14:tracePt t="19029" x="2679700" y="1589088"/>
          <p14:tracePt t="19046" x="2652713" y="1571625"/>
          <p14:tracePt t="19063" x="2643188" y="1562100"/>
          <p14:tracePt t="19098" x="2643188" y="1554163"/>
          <p14:tracePt t="19114" x="2643188" y="1527175"/>
          <p14:tracePt t="19130" x="2643188" y="1517650"/>
          <p14:tracePt t="19146" x="2643188" y="1509713"/>
          <p14:tracePt t="19250" x="2643188" y="1500188"/>
          <p14:tracePt t="19266" x="2660650" y="1500188"/>
          <p14:tracePt t="19274" x="2679700" y="1500188"/>
          <p14:tracePt t="19282" x="2687638" y="1500188"/>
          <p14:tracePt t="19296" x="2724150" y="1500188"/>
          <p14:tracePt t="19312" x="2759075" y="1500188"/>
          <p14:tracePt t="19329" x="2768600" y="1500188"/>
          <p14:tracePt t="19346" x="2786063" y="1500188"/>
          <p14:tracePt t="19402" x="2795588" y="1500188"/>
          <p14:tracePt t="19570" x="2813050" y="1500188"/>
          <p14:tracePt t="19618" x="2822575" y="1500188"/>
          <p14:tracePt t="19642" x="2830513" y="1500188"/>
          <p14:tracePt t="19650" x="2840038" y="1500188"/>
          <p14:tracePt t="19658" x="2847975" y="1500188"/>
          <p14:tracePt t="19674" x="2874963" y="1490663"/>
          <p14:tracePt t="19730" x="2894013" y="1490663"/>
          <p14:tracePt t="19738" x="2919413" y="1465263"/>
          <p14:tracePt t="19770" x="2928938" y="1465263"/>
          <p14:tracePt t="19779" x="2955925" y="1465263"/>
          <p14:tracePt t="19794" x="2965450" y="1465263"/>
          <p14:tracePt t="19802" x="2973388" y="1465263"/>
          <p14:tracePt t="19813" x="2982913" y="1465263"/>
          <p14:tracePt t="19829" x="3027363" y="1446213"/>
          <p14:tracePt t="19846" x="3170238" y="1446213"/>
          <p14:tracePt t="19863" x="3411538" y="1446213"/>
          <p14:tracePt t="19880" x="3652838" y="1446213"/>
          <p14:tracePt t="19896" x="3867150" y="1446213"/>
          <p14:tracePt t="19913" x="4062413" y="1446213"/>
          <p14:tracePt t="19929" x="4170363" y="1446213"/>
          <p14:tracePt t="19946" x="4187825" y="1446213"/>
          <p14:tracePt t="19963" x="4205288" y="1446213"/>
          <p14:tracePt t="19979" x="4214813" y="1446213"/>
          <p14:tracePt t="19996" x="4241800" y="1446213"/>
          <p14:tracePt t="20013" x="4268788" y="1438275"/>
          <p14:tracePt t="20029" x="4313238" y="1438275"/>
          <p14:tracePt t="20046" x="4367213" y="1438275"/>
          <p14:tracePt t="20063" x="4411663" y="1438275"/>
          <p14:tracePt t="20079" x="4429125" y="1438275"/>
          <p14:tracePt t="20096" x="4491038" y="1438275"/>
          <p14:tracePt t="20098" x="4527550" y="1438275"/>
          <p14:tracePt t="20113" x="4554538" y="1438275"/>
          <p14:tracePt t="20130" x="4679950" y="1438275"/>
          <p14:tracePt t="20147" x="4741863" y="1438275"/>
          <p14:tracePt t="20163" x="4803775" y="1438275"/>
          <p14:tracePt t="20179" x="4848225" y="1438275"/>
          <p14:tracePt t="20196" x="4875213" y="1438275"/>
          <p14:tracePt t="20213" x="4894263" y="1438275"/>
          <p14:tracePt t="20229" x="4911725" y="1438275"/>
          <p14:tracePt t="20246" x="4919663" y="1438275"/>
          <p14:tracePt t="20263" x="4956175" y="1438275"/>
          <p14:tracePt t="20279" x="5000625" y="1438275"/>
          <p14:tracePt t="20296" x="5062538" y="1438275"/>
          <p14:tracePt t="20313" x="5116513" y="1438275"/>
          <p14:tracePt t="20330" x="5170488" y="1438275"/>
          <p14:tracePt t="20346" x="5214938" y="1446213"/>
          <p14:tracePt t="20363" x="5224463" y="1455738"/>
          <p14:tracePt t="20434" x="5232400" y="1455738"/>
          <p14:tracePt t="20506" x="5241925" y="1465263"/>
          <p14:tracePt t="20570" x="5241925" y="1473200"/>
          <p14:tracePt t="20578" x="5232400" y="1482725"/>
          <p14:tracePt t="20586" x="5205413" y="1482725"/>
          <p14:tracePt t="20596" x="5187950" y="1509713"/>
          <p14:tracePt t="20612" x="5126038" y="1527175"/>
          <p14:tracePt t="20629" x="5045075" y="1527175"/>
          <p14:tracePt t="20646" x="4902200" y="1527175"/>
          <p14:tracePt t="20662" x="4714875" y="1527175"/>
          <p14:tracePt t="20679" x="4446588" y="1527175"/>
          <p14:tracePt t="20696" x="4232275" y="1527175"/>
          <p14:tracePt t="20713" x="4010025" y="1517650"/>
          <p14:tracePt t="20730" x="3919538" y="1500188"/>
          <p14:tracePt t="20826" x="3911600" y="1490663"/>
          <p14:tracePt t="20938" x="3919538" y="1490663"/>
          <p14:tracePt t="20946" x="3929063" y="1490663"/>
          <p14:tracePt t="20954" x="3990975" y="1490663"/>
          <p14:tracePt t="20963" x="4017963" y="1490663"/>
          <p14:tracePt t="20979" x="4081463" y="1490663"/>
          <p14:tracePt t="20996" x="4170363" y="1490663"/>
          <p14:tracePt t="21013" x="4259263" y="1490663"/>
          <p14:tracePt t="21029" x="4322763" y="1490663"/>
          <p14:tracePt t="21046" x="4357688" y="1490663"/>
          <p14:tracePt t="21063" x="4367213" y="1490663"/>
          <p14:tracePt t="21346" x="4375150" y="1482725"/>
          <p14:tracePt t="21746" x="4384675" y="1482725"/>
          <p14:tracePt t="21754" x="4429125" y="1482725"/>
          <p14:tracePt t="21763" x="4527550" y="1482725"/>
          <p14:tracePt t="21779" x="4705350" y="1544638"/>
          <p14:tracePt t="21796" x="4803775" y="1571625"/>
          <p14:tracePt t="21813" x="4848225" y="1598613"/>
          <p14:tracePt t="21914" x="4857750" y="1598613"/>
          <p14:tracePt t="21946" x="4857750" y="1589088"/>
          <p14:tracePt t="21954" x="4857750" y="1562100"/>
          <p14:tracePt t="21970" x="4857750" y="1544638"/>
          <p14:tracePt t="21979" x="4857750" y="1500188"/>
          <p14:tracePt t="21996" x="4857750" y="1473200"/>
          <p14:tracePt t="22012" x="4857750" y="1428750"/>
          <p14:tracePt t="22029" x="4857750" y="1366838"/>
          <p14:tracePt t="22046" x="4840288" y="1322388"/>
          <p14:tracePt t="22063" x="4840288" y="1285875"/>
          <p14:tracePt t="22079" x="4830763" y="1268413"/>
          <p14:tracePt t="22154" x="4822825" y="1258888"/>
          <p14:tracePt t="22162" x="4813300" y="1258888"/>
          <p14:tracePt t="22170" x="4803775" y="1258888"/>
          <p14:tracePt t="22186" x="4776788" y="1258888"/>
          <p14:tracePt t="22195" x="4776788" y="1268413"/>
          <p14:tracePt t="22212" x="4741863" y="1330325"/>
          <p14:tracePt t="22229" x="4741863" y="1357313"/>
          <p14:tracePt t="22246" x="4741863" y="1374775"/>
          <p14:tracePt t="22263" x="4741863" y="1384300"/>
          <p14:tracePt t="22279" x="4741863" y="1401763"/>
          <p14:tracePt t="22296" x="4741863" y="1438275"/>
          <p14:tracePt t="22312" x="4741863" y="1465263"/>
          <p14:tracePt t="22329" x="4741863" y="1473200"/>
          <p14:tracePt t="22346" x="4741863" y="1482725"/>
          <p14:tracePt t="22363" x="4741863" y="1490663"/>
          <p14:tracePt t="22498" x="4741863" y="1500188"/>
          <p14:tracePt t="22522" x="4768850" y="1509713"/>
          <p14:tracePt t="22538" x="4776788" y="1527175"/>
          <p14:tracePt t="22546" x="4786313" y="1527175"/>
          <p14:tracePt t="22570" x="4795838" y="1527175"/>
          <p14:tracePt t="22586" x="4803775" y="1527175"/>
          <p14:tracePt t="22602" x="4830763" y="1517650"/>
          <p14:tracePt t="22617" x="4840288" y="1517650"/>
          <p14:tracePt t="22634" x="4848225" y="1517650"/>
          <p14:tracePt t="22642" x="4857750" y="1517650"/>
          <p14:tracePt t="22650" x="4875213" y="1517650"/>
          <p14:tracePt t="22662" x="4894263" y="1517650"/>
          <p14:tracePt t="22679" x="4911725" y="1509713"/>
          <p14:tracePt t="22696" x="4919663" y="1509713"/>
          <p14:tracePt t="22786" x="4946650" y="1509713"/>
          <p14:tracePt t="22946" x="4956175" y="1509713"/>
          <p14:tracePt t="22954" x="4965700" y="1509713"/>
          <p14:tracePt t="22963" x="4973638" y="1509713"/>
          <p14:tracePt t="22979" x="5000625" y="1509713"/>
          <p14:tracePt t="22996" x="5018088" y="1509713"/>
          <p14:tracePt t="23058" x="5027613" y="1509713"/>
          <p14:tracePt t="23090" x="5045075" y="1509713"/>
          <p14:tracePt t="23114" x="5062538" y="1509713"/>
          <p14:tracePt t="23130" x="5072063" y="1517650"/>
          <p14:tracePt t="23554" x="5081588" y="1517650"/>
          <p14:tracePt t="23594" x="5099050" y="1517650"/>
          <p14:tracePt t="23626" x="5108575" y="1517650"/>
          <p14:tracePt t="23634" x="5126038" y="1509713"/>
          <p14:tracePt t="23650" x="5133975" y="1500188"/>
          <p14:tracePt t="23666" x="5133975" y="1490663"/>
          <p14:tracePt t="23682" x="5143500" y="1482725"/>
          <p14:tracePt t="23738" x="5143500" y="1473200"/>
          <p14:tracePt t="23794" x="5153025" y="1455738"/>
          <p14:tracePt t="23810" x="5160963" y="1446213"/>
          <p14:tracePt t="23834" x="5170488" y="1428750"/>
          <p14:tracePt t="23930" x="5170488" y="1419225"/>
          <p14:tracePt t="23970" x="5187950" y="1393825"/>
          <p14:tracePt t="24146" x="5205413" y="1393825"/>
          <p14:tracePt t="24186" x="5214938" y="1393825"/>
          <p14:tracePt t="24210" x="5224463" y="1393825"/>
          <p14:tracePt t="24226" x="5241925" y="1393825"/>
          <p14:tracePt t="24234" x="5259388" y="1393825"/>
          <p14:tracePt t="24246" x="5268913" y="1393825"/>
          <p14:tracePt t="24262" x="5276850" y="1393825"/>
          <p14:tracePt t="24279" x="5286375" y="1393825"/>
          <p14:tracePt t="24296" x="5313363" y="1393825"/>
          <p14:tracePt t="24312" x="5340350" y="1419225"/>
          <p14:tracePt t="24409" x="5348288" y="1419225"/>
          <p14:tracePt t="24426" x="5367338" y="1419225"/>
          <p14:tracePt t="24434" x="5375275" y="1419225"/>
          <p14:tracePt t="24446" x="5384800" y="1419225"/>
          <p14:tracePt t="24462" x="5419725" y="1419225"/>
          <p14:tracePt t="25178" x="5429250" y="1428750"/>
          <p14:tracePt t="25202" x="5429250" y="1438275"/>
          <p14:tracePt t="25210" x="5438775" y="1455738"/>
          <p14:tracePt t="25218" x="5438775" y="1465263"/>
          <p14:tracePt t="25229" x="5438775" y="1473200"/>
          <p14:tracePt t="25246" x="5438775" y="1482725"/>
          <p14:tracePt t="25262" x="5438775" y="1490663"/>
          <p14:tracePt t="25279" x="5446713" y="1527175"/>
          <p14:tracePt t="25296" x="5446713" y="1536700"/>
          <p14:tracePt t="25313" x="5446713" y="1544638"/>
          <p14:tracePt t="25329" x="5465763" y="1571625"/>
          <p14:tracePt t="25362" x="5465763" y="1589088"/>
          <p14:tracePt t="25379" x="5465763" y="1598613"/>
          <p14:tracePt t="25396" x="5465763" y="1616075"/>
          <p14:tracePt t="25413" x="5465763" y="1625600"/>
          <p14:tracePt t="25450" x="5465763" y="1633538"/>
          <p14:tracePt t="25466" x="5465763" y="1652588"/>
          <p14:tracePt t="25482" x="5465763" y="1670050"/>
          <p14:tracePt t="25498" x="5465763" y="1679575"/>
          <p14:tracePt t="25514" x="5465763" y="1687513"/>
          <p14:tracePt t="25530" x="5456238" y="1697038"/>
          <p14:tracePt t="25546" x="5446713" y="1731963"/>
          <p14:tracePt t="25554" x="5438775" y="1741488"/>
          <p14:tracePt t="25570" x="5429250" y="1758950"/>
          <p14:tracePt t="25579" x="5419725" y="1758950"/>
          <p14:tracePt t="25596" x="5384800" y="1776413"/>
          <p14:tracePt t="25612" x="5375275" y="1785938"/>
          <p14:tracePt t="25646" x="5367338" y="1795463"/>
          <p14:tracePt t="25954" x="5357813" y="1803400"/>
          <p14:tracePt t="25970" x="5348288" y="1803400"/>
          <p14:tracePt t="25978" x="5330825" y="1803400"/>
          <p14:tracePt t="25986" x="5313363" y="1822450"/>
          <p14:tracePt t="25996" x="5303838" y="1830388"/>
          <p14:tracePt t="26012" x="5251450" y="1866900"/>
          <p14:tracePt t="26029" x="5187950" y="1901825"/>
          <p14:tracePt t="26046" x="5126038" y="1928813"/>
          <p14:tracePt t="26062" x="5062538" y="1938338"/>
          <p14:tracePt t="26079" x="5018088" y="1965325"/>
          <p14:tracePt t="26096" x="4973638" y="1982788"/>
          <p14:tracePt t="26113" x="4911725" y="1990725"/>
          <p14:tracePt t="26114" x="4857750" y="2000250"/>
          <p14:tracePt t="26130" x="4776788" y="2027238"/>
          <p14:tracePt t="26146" x="4697413" y="2054225"/>
          <p14:tracePt t="26163" x="4616450" y="2071688"/>
          <p14:tracePt t="26179" x="4562475" y="2071688"/>
          <p14:tracePt t="26196" x="4527550" y="2071688"/>
          <p14:tracePt t="26212" x="4465638" y="2081213"/>
          <p14:tracePt t="26229" x="4446588" y="2089150"/>
          <p14:tracePt t="26246" x="4411663" y="2089150"/>
          <p14:tracePt t="26262" x="4348163" y="2089150"/>
          <p14:tracePt t="26279" x="4330700" y="2089150"/>
          <p14:tracePt t="26296" x="4303713" y="2089150"/>
          <p14:tracePt t="26312" x="4295775" y="2089150"/>
          <p14:tracePt t="26330" x="4232275" y="2089150"/>
          <p14:tracePt t="26346" x="4160838" y="2089150"/>
          <p14:tracePt t="26363" x="4098925" y="2089150"/>
          <p14:tracePt t="26379" x="4037013" y="2089150"/>
          <p14:tracePt t="26396" x="3983038" y="2089150"/>
          <p14:tracePt t="26412" x="3751263" y="2089150"/>
          <p14:tracePt t="26429" x="3581400" y="2089150"/>
          <p14:tracePt t="26446" x="3473450" y="2089150"/>
          <p14:tracePt t="26462" x="3322638" y="2089150"/>
          <p14:tracePt t="26479" x="3313113" y="2089150"/>
          <p14:tracePt t="26530" x="3303588" y="2089150"/>
          <p14:tracePt t="26546" x="3286125" y="2089150"/>
          <p14:tracePt t="26562" x="3276600" y="2089150"/>
          <p14:tracePt t="26578" x="3268663" y="2089150"/>
          <p14:tracePt t="26594" x="3241675" y="2108200"/>
          <p14:tracePt t="26611" x="3232150" y="2108200"/>
          <p14:tracePt t="26618" x="3224213" y="2108200"/>
          <p14:tracePt t="26634" x="3214688" y="2108200"/>
          <p14:tracePt t="26650" x="3197225" y="2108200"/>
          <p14:tracePt t="26674" x="3187700" y="2108200"/>
          <p14:tracePt t="26682" x="3179763" y="2108200"/>
          <p14:tracePt t="26722" x="3170238" y="2108200"/>
          <p14:tracePt t="26738" x="3160713" y="2108200"/>
          <p14:tracePt t="26746" x="3152775" y="2108200"/>
          <p14:tracePt t="26754" x="3125788" y="2108200"/>
          <p14:tracePt t="26763" x="3108325" y="2108200"/>
          <p14:tracePt t="26779" x="3044825" y="2108200"/>
          <p14:tracePt t="26795" x="3000375" y="2108200"/>
          <p14:tracePt t="26812" x="2946400" y="2098675"/>
          <p14:tracePt t="26829" x="2928938" y="2089150"/>
          <p14:tracePt t="26846" x="2901950" y="2071688"/>
          <p14:tracePt t="26862" x="2874963" y="2044700"/>
          <p14:tracePt t="26879" x="2867025" y="2036763"/>
          <p14:tracePt t="26896" x="2840038" y="2027238"/>
          <p14:tracePt t="26912" x="2803525" y="2000250"/>
          <p14:tracePt t="26930" x="2759075" y="1955800"/>
          <p14:tracePt t="26946" x="2751138" y="1938338"/>
          <p14:tracePt t="26963" x="2741613" y="1893888"/>
          <p14:tracePt t="26979" x="2714625" y="1839913"/>
          <p14:tracePt t="26996" x="2705100" y="1758950"/>
          <p14:tracePt t="27012" x="2687638" y="1731963"/>
          <p14:tracePt t="27029" x="2687638" y="1697038"/>
          <p14:tracePt t="27046" x="2687638" y="1652588"/>
          <p14:tracePt t="27062" x="2687638" y="1633538"/>
          <p14:tracePt t="27079" x="2687638" y="1598613"/>
          <p14:tracePt t="27096" x="2687638" y="1581150"/>
          <p14:tracePt t="27112" x="2724150" y="1554163"/>
          <p14:tracePt t="27114" x="2786063" y="1527175"/>
          <p14:tracePt t="27129" x="2822575" y="1517650"/>
          <p14:tracePt t="27146" x="2990850" y="1446213"/>
          <p14:tracePt t="27163" x="3214688" y="1428750"/>
          <p14:tracePt t="27179" x="3411538" y="1411288"/>
          <p14:tracePt t="27196" x="3652838" y="1411288"/>
          <p14:tracePt t="27212" x="3848100" y="1411288"/>
          <p14:tracePt t="27229" x="3990975" y="1411288"/>
          <p14:tracePt t="27246" x="4116388" y="1411288"/>
          <p14:tracePt t="27262" x="4197350" y="1411288"/>
          <p14:tracePt t="27279" x="4286250" y="1411288"/>
          <p14:tracePt t="27296" x="4375150" y="1411288"/>
          <p14:tracePt t="27312" x="4545013" y="1411288"/>
          <p14:tracePt t="27330" x="4670425" y="1411288"/>
          <p14:tracePt t="27346" x="4803775" y="1411288"/>
          <p14:tracePt t="27363" x="4875213" y="1411288"/>
          <p14:tracePt t="27379" x="4911725" y="1411288"/>
          <p14:tracePt t="27396" x="4929188" y="1411288"/>
          <p14:tracePt t="27412" x="4983163" y="1438275"/>
          <p14:tracePt t="27429" x="4991100" y="1446213"/>
          <p14:tracePt t="27446" x="5010150" y="1465263"/>
          <p14:tracePt t="27462" x="5037138" y="1473200"/>
          <p14:tracePt t="27479" x="5045075" y="1490663"/>
          <p14:tracePt t="27496" x="5054600" y="1509713"/>
          <p14:tracePt t="27512" x="5081588" y="1562100"/>
          <p14:tracePt t="27530" x="5081588" y="1598613"/>
          <p14:tracePt t="27546" x="5108575" y="1643063"/>
          <p14:tracePt t="27563" x="5108575" y="1660525"/>
          <p14:tracePt t="27579" x="5108575" y="1679575"/>
          <p14:tracePt t="27596" x="5108575" y="1714500"/>
          <p14:tracePt t="27612" x="5108575" y="1758950"/>
          <p14:tracePt t="27629" x="5099050" y="1803400"/>
          <p14:tracePt t="27645" x="5081588" y="1839913"/>
          <p14:tracePt t="27662" x="5027613" y="1901825"/>
          <p14:tracePt t="27679" x="4965700" y="1973263"/>
          <p14:tracePt t="27695" x="4867275" y="2036763"/>
          <p14:tracePt t="27712" x="4795838" y="2062163"/>
          <p14:tracePt t="27730" x="4697413" y="2125663"/>
          <p14:tracePt t="27746" x="4598988" y="2160588"/>
          <p14:tracePt t="27763" x="4537075" y="2170113"/>
          <p14:tracePt t="27779" x="4446588" y="2187575"/>
          <p14:tracePt t="27796" x="4330700" y="2187575"/>
          <p14:tracePt t="27812" x="4152900" y="2187575"/>
          <p14:tracePt t="27829" x="4037013" y="2187575"/>
          <p14:tracePt t="27846" x="3902075" y="2152650"/>
          <p14:tracePt t="27862" x="3768725" y="2125663"/>
          <p14:tracePt t="27879" x="3633788" y="2081213"/>
          <p14:tracePt t="27896" x="3517900" y="2054225"/>
          <p14:tracePt t="27912" x="3375025" y="2000250"/>
          <p14:tracePt t="27930" x="3251200" y="2000250"/>
          <p14:tracePt t="27946" x="3143250" y="1990725"/>
          <p14:tracePt t="27963" x="3081338" y="1990725"/>
          <p14:tracePt t="27979" x="3071813" y="1990725"/>
          <p14:tracePt t="27996" x="3054350" y="1990725"/>
          <p14:tracePt t="28042" x="3044825" y="1990725"/>
          <p14:tracePt t="28050" x="3027363" y="1990725"/>
          <p14:tracePt t="28062" x="3000375" y="1973263"/>
          <p14:tracePt t="28079" x="2990850" y="1973263"/>
          <p14:tracePt t="28095" x="2946400" y="1965325"/>
          <p14:tracePt t="28112" x="2928938" y="1955800"/>
          <p14:tracePt t="28129" x="2911475" y="1938338"/>
          <p14:tracePt t="28162" x="2901950" y="1928813"/>
          <p14:tracePt t="28179" x="2894013" y="1901825"/>
          <p14:tracePt t="28196" x="2874963" y="1866900"/>
          <p14:tracePt t="28212" x="2874963" y="1839913"/>
          <p14:tracePt t="28229" x="2867025" y="1795463"/>
          <p14:tracePt t="28246" x="2857500" y="1758950"/>
          <p14:tracePt t="28262" x="2847975" y="1751013"/>
          <p14:tracePt t="28279" x="2847975" y="1741488"/>
          <p14:tracePt t="28296" x="2847975" y="1714500"/>
          <p14:tracePt t="28312" x="2847975" y="1687513"/>
          <p14:tracePt t="28329" x="2847975" y="1670050"/>
          <p14:tracePt t="28346" x="2847975" y="1616075"/>
          <p14:tracePt t="28363" x="2894013" y="1598613"/>
          <p14:tracePt t="28379" x="2955925" y="1562100"/>
          <p14:tracePt t="28396" x="3098800" y="1500188"/>
          <p14:tracePt t="28412" x="3251200" y="1465263"/>
          <p14:tracePt t="28429" x="3438525" y="1419225"/>
          <p14:tracePt t="28446" x="3608388" y="1401763"/>
          <p14:tracePt t="28462" x="3751263" y="1384300"/>
          <p14:tracePt t="28479" x="3884613" y="1366838"/>
          <p14:tracePt t="28496" x="4027488" y="1366838"/>
          <p14:tracePt t="28512" x="4197350" y="1366838"/>
          <p14:tracePt t="28529" x="4465638" y="1366838"/>
          <p14:tracePt t="28546" x="5010150" y="1366838"/>
          <p14:tracePt t="28563" x="5322888" y="1419225"/>
          <p14:tracePt t="28579" x="5438775" y="1419225"/>
          <p14:tracePt t="28596" x="5483225" y="1428750"/>
          <p14:tracePt t="28650" x="5491163" y="1438275"/>
          <p14:tracePt t="28666" x="5491163" y="1446213"/>
          <p14:tracePt t="28674" x="5483225" y="1473200"/>
          <p14:tracePt t="28682" x="5473700" y="1482725"/>
          <p14:tracePt t="28695" x="5438775" y="1517650"/>
          <p14:tracePt t="28712" x="5394325" y="1598613"/>
          <p14:tracePt t="28730" x="5313363" y="1679575"/>
          <p14:tracePt t="28746" x="5251450" y="1751013"/>
          <p14:tracePt t="28763" x="5232400" y="1785938"/>
          <p14:tracePt t="28779" x="5224463" y="1795463"/>
          <p14:tracePt t="28795" x="5187950" y="1830388"/>
          <p14:tracePt t="28812" x="5170488" y="1847850"/>
          <p14:tracePt t="28829" x="5153025" y="1866900"/>
          <p14:tracePt t="28846" x="5133975" y="1874838"/>
          <p14:tracePt t="28862" x="5108575" y="1874838"/>
          <p14:tracePt t="28879" x="5099050" y="1884363"/>
          <p14:tracePt t="28896" x="5081588" y="1893888"/>
          <p14:tracePt t="28912" x="5072063" y="1901825"/>
          <p14:tracePt t="28946" x="5062538" y="1919288"/>
          <p14:tracePt t="28962" x="5062538" y="1938338"/>
          <p14:tracePt t="29130" x="5062538" y="1946275"/>
          <p14:tracePt t="29162" x="5072063" y="1946275"/>
          <p14:tracePt t="29178" x="5089525" y="1946275"/>
          <p14:tracePt t="29186" x="5099050" y="1928813"/>
          <p14:tracePt t="29195" x="5108575" y="1928813"/>
          <p14:tracePt t="29212" x="5170488" y="1893888"/>
          <p14:tracePt t="29229" x="5205413" y="1866900"/>
          <p14:tracePt t="29246" x="5276850" y="1830388"/>
          <p14:tracePt t="29262" x="5357813" y="1785938"/>
          <p14:tracePt t="29279" x="5419725" y="1751013"/>
          <p14:tracePt t="29295" x="5500688" y="1697038"/>
          <p14:tracePt t="29312" x="5562600" y="1670050"/>
          <p14:tracePt t="29329" x="5653088" y="1660525"/>
          <p14:tracePt t="29346" x="5732463" y="1598613"/>
          <p14:tracePt t="29362" x="5759450" y="1589088"/>
          <p14:tracePt t="29379" x="5795963" y="1581150"/>
          <p14:tracePt t="29396" x="5813425" y="1562100"/>
          <p14:tracePt t="29434" x="5840413" y="1562100"/>
          <p14:tracePt t="29445" x="5884863" y="1562100"/>
          <p14:tracePt t="29462" x="6027738" y="1562100"/>
          <p14:tracePt t="29479" x="6170613" y="1562100"/>
          <p14:tracePt t="29496" x="6286500" y="1571625"/>
          <p14:tracePt t="29512" x="6348413" y="1589088"/>
          <p14:tracePt t="29529" x="6367463" y="1589088"/>
          <p14:tracePt t="29562" x="6375400" y="1589088"/>
          <p14:tracePt t="29594" x="6394450" y="1589088"/>
          <p14:tracePt t="29602" x="6402388" y="1589088"/>
          <p14:tracePt t="29612" x="6411913" y="1589088"/>
          <p14:tracePt t="29642" x="6429375" y="1589088"/>
          <p14:tracePt t="29649" x="6456363" y="1589088"/>
          <p14:tracePt t="29662" x="6483350" y="1581150"/>
          <p14:tracePt t="29679" x="6527800" y="1554163"/>
          <p14:tracePt t="29696" x="6537325" y="1544638"/>
          <p14:tracePt t="29712" x="6545263" y="1536700"/>
          <p14:tracePt t="29729" x="6554788" y="1517650"/>
          <p14:tracePt t="29746" x="6554788" y="1509713"/>
          <p14:tracePt t="29763" x="6554788" y="1465263"/>
          <p14:tracePt t="29779" x="6554788" y="1419225"/>
          <p14:tracePt t="29795" x="6554788" y="1384300"/>
          <p14:tracePt t="29812" x="6554788" y="1347788"/>
          <p14:tracePt t="29845" x="6554788" y="1339850"/>
          <p14:tracePt t="29862" x="6554788" y="1330325"/>
          <p14:tracePt t="29879" x="6554788" y="1312863"/>
          <p14:tracePt t="29895" x="6537325" y="1303338"/>
          <p14:tracePt t="29913" x="6510338" y="1285875"/>
          <p14:tracePt t="29946" x="6483350" y="1285875"/>
          <p14:tracePt t="29963" x="6473825" y="1285875"/>
          <p14:tracePt t="29996" x="6446838" y="1295400"/>
          <p14:tracePt t="30012" x="6429375" y="1312863"/>
          <p14:tracePt t="30045" x="6419850" y="1339850"/>
          <p14:tracePt t="30062" x="6419850" y="1347788"/>
          <p14:tracePt t="30082" x="6419850" y="1357313"/>
          <p14:tracePt t="30097" x="6419850" y="1366838"/>
          <p14:tracePt t="30115" x="6419850" y="1384300"/>
          <p14:tracePt t="30129" x="6419850" y="1393825"/>
          <p14:tracePt t="30145" x="6419850" y="1419225"/>
          <p14:tracePt t="30162" x="6419850" y="1446213"/>
          <p14:tracePt t="30179" x="6419850" y="1473200"/>
          <p14:tracePt t="30195" x="6429375" y="1500188"/>
          <p14:tracePt t="30212" x="6429375" y="1527175"/>
          <p14:tracePt t="30229" x="6438900" y="1554163"/>
          <p14:tracePt t="30245" x="6446838" y="1581150"/>
          <p14:tracePt t="30262" x="6483350" y="1625600"/>
          <p14:tracePt t="30279" x="6527800" y="1660525"/>
          <p14:tracePt t="30295" x="6562725" y="1697038"/>
          <p14:tracePt t="30312" x="6599238" y="1704975"/>
          <p14:tracePt t="30329" x="6661150" y="1751013"/>
          <p14:tracePt t="30346" x="6724650" y="1751013"/>
          <p14:tracePt t="30363" x="6732588" y="1751013"/>
          <p14:tracePt t="30379" x="6777038" y="1758950"/>
          <p14:tracePt t="30395" x="6840538" y="1776413"/>
          <p14:tracePt t="30412" x="6919913" y="1776413"/>
          <p14:tracePt t="30429" x="7010400" y="1803400"/>
          <p14:tracePt t="30445" x="7108825" y="1812925"/>
          <p14:tracePt t="30462" x="7170738" y="1812925"/>
          <p14:tracePt t="30479" x="7215188" y="1812925"/>
          <p14:tracePt t="30495" x="7242175" y="1812925"/>
          <p14:tracePt t="30512" x="7277100" y="1812925"/>
          <p14:tracePt t="30530" x="7296150" y="1812925"/>
          <p14:tracePt t="30546" x="7340600" y="1812925"/>
          <p14:tracePt t="30562" x="7367588" y="1812925"/>
          <p14:tracePt t="30579" x="7429500" y="1803400"/>
          <p14:tracePt t="30595" x="7439025" y="1803400"/>
          <p14:tracePt t="30612" x="7456488" y="1803400"/>
          <p14:tracePt t="30629" x="7473950" y="1795463"/>
          <p14:tracePt t="30645" x="7491413" y="1795463"/>
          <p14:tracePt t="30662" x="7500938" y="1795463"/>
          <p14:tracePt t="30679" x="7518400" y="1776413"/>
          <p14:tracePt t="30695" x="7545388" y="1776413"/>
          <p14:tracePt t="30712" x="7572375" y="1758950"/>
          <p14:tracePt t="30729" x="7616825" y="1741488"/>
          <p14:tracePt t="30746" x="7661275" y="1731963"/>
          <p14:tracePt t="30762" x="7688263" y="1704975"/>
          <p14:tracePt t="30779" x="7715250" y="1687513"/>
          <p14:tracePt t="30795" x="7732713" y="1679575"/>
          <p14:tracePt t="30812" x="7742238" y="1670050"/>
          <p14:tracePt t="30829" x="7777163" y="1652588"/>
          <p14:tracePt t="30845" x="7786688" y="1633538"/>
          <p14:tracePt t="30862" x="7823200" y="1616075"/>
          <p14:tracePt t="30879" x="7840663" y="1598613"/>
          <p14:tracePt t="30895" x="7858125" y="1581150"/>
          <p14:tracePt t="30912" x="7885113" y="1562100"/>
          <p14:tracePt t="30929" x="7902575" y="1536700"/>
          <p14:tracePt t="30946" x="7939088" y="1509713"/>
          <p14:tracePt t="30962" x="7947025" y="1490663"/>
          <p14:tracePt t="30995" x="7966075" y="1482725"/>
          <p14:tracePt t="31012" x="7966075" y="1465263"/>
          <p14:tracePt t="31034" x="7966075" y="1446213"/>
          <p14:tracePt t="31045" x="7966075" y="1438275"/>
          <p14:tracePt t="31062" x="7966075" y="1411288"/>
          <p14:tracePt t="31079" x="7966075" y="1384300"/>
          <p14:tracePt t="31095" x="7956550" y="1357313"/>
          <p14:tracePt t="31129" x="7939088" y="1347788"/>
          <p14:tracePt t="31146" x="7929563" y="1347788"/>
          <p14:tracePt t="31163" x="7920038" y="1347788"/>
          <p14:tracePt t="31179" x="7840663" y="1303338"/>
          <p14:tracePt t="31195" x="7796213" y="1285875"/>
          <p14:tracePt t="31212" x="7751763" y="1285875"/>
          <p14:tracePt t="31229" x="7697788" y="1258888"/>
          <p14:tracePt t="31245" x="7688263" y="1258888"/>
          <p14:tracePt t="31262" x="7680325" y="1258888"/>
          <p14:tracePt t="31279" x="7634288" y="1258888"/>
          <p14:tracePt t="31295" x="7589838" y="1258888"/>
          <p14:tracePt t="31312" x="7518400" y="1258888"/>
          <p14:tracePt t="31329" x="7385050" y="1250950"/>
          <p14:tracePt t="31346" x="7224713" y="1223963"/>
          <p14:tracePt t="31362" x="7161213" y="1223963"/>
          <p14:tracePt t="31379" x="7099300" y="1196975"/>
          <p14:tracePt t="31395" x="7072313" y="1196975"/>
          <p14:tracePt t="31412" x="7054850" y="1196975"/>
          <p14:tracePt t="31429" x="7010400" y="1196975"/>
          <p14:tracePt t="31445" x="6956425" y="1196975"/>
          <p14:tracePt t="31462" x="6884988" y="1196975"/>
          <p14:tracePt t="31479" x="6831013" y="1196975"/>
          <p14:tracePt t="31496" x="6786563" y="1196975"/>
          <p14:tracePt t="31512" x="6777038" y="1196975"/>
          <p14:tracePt t="31530" x="6742113" y="1204913"/>
          <p14:tracePt t="31562" x="6732588" y="1214438"/>
          <p14:tracePt t="31579" x="6705600" y="1241425"/>
          <p14:tracePt t="31595" x="6697663" y="1250950"/>
          <p14:tracePt t="31626" x="6688138" y="1258888"/>
          <p14:tracePt t="31634" x="6688138" y="1285875"/>
          <p14:tracePt t="31650" x="6688138" y="1295400"/>
          <p14:tracePt t="31662" x="6680200" y="1312863"/>
          <p14:tracePt t="31679" x="6670675" y="1339850"/>
          <p14:tracePt t="31695" x="6670675" y="1347788"/>
          <p14:tracePt t="31712" x="6670675" y="1366838"/>
          <p14:tracePt t="31729" x="6670675" y="1384300"/>
          <p14:tracePt t="31746" x="6670675" y="1411288"/>
          <p14:tracePt t="31762" x="6670675" y="1438275"/>
          <p14:tracePt t="31779" x="6670675" y="1465263"/>
          <p14:tracePt t="31795" x="6670675" y="1490663"/>
          <p14:tracePt t="31812" x="6670675" y="1509713"/>
          <p14:tracePt t="31829" x="6670675" y="1536700"/>
          <p14:tracePt t="31845" x="6670675" y="1544638"/>
          <p14:tracePt t="31862" x="6670675" y="1554163"/>
          <p14:tracePt t="31879" x="6680200" y="1562100"/>
          <p14:tracePt t="31912" x="6680200" y="1571625"/>
          <p14:tracePt t="31929" x="6688138" y="1608138"/>
          <p14:tracePt t="31963" x="6697663" y="1616075"/>
          <p14:tracePt t="31979" x="6705600" y="1625600"/>
          <p14:tracePt t="32026" x="6724650" y="1633538"/>
          <p14:tracePt t="32098" x="6724650" y="1652588"/>
          <p14:tracePt t="32130" x="6732588" y="1660525"/>
          <p14:tracePt t="32154" x="6742113" y="1670050"/>
          <p14:tracePt t="32170" x="6742113" y="1679575"/>
          <p14:tracePt t="32178" x="6751638" y="1687513"/>
          <p14:tracePt t="32186" x="6777038" y="1714500"/>
          <p14:tracePt t="32210" x="6786563" y="1724025"/>
          <p14:tracePt t="32258" x="6796088" y="1731963"/>
          <p14:tracePt t="32282" x="6804025" y="1731963"/>
          <p14:tracePt t="32298" x="6823075" y="1741488"/>
          <p14:tracePt t="32330" x="6840538" y="1741488"/>
          <p14:tracePt t="32346" x="6858000" y="1741488"/>
          <p14:tracePt t="32354" x="6884988" y="1758950"/>
          <p14:tracePt t="32363" x="6894513" y="1768475"/>
          <p14:tracePt t="32379" x="6919913" y="1768475"/>
          <p14:tracePt t="32395" x="6973888" y="1776413"/>
          <p14:tracePt t="32412" x="6991350" y="1776413"/>
          <p14:tracePt t="32429" x="7018338" y="1776413"/>
          <p14:tracePt t="32446" x="7027863" y="1785938"/>
          <p14:tracePt t="32462" x="7054850" y="1785938"/>
          <p14:tracePt t="32479" x="7072313" y="1785938"/>
          <p14:tracePt t="32495" x="7108825" y="1785938"/>
          <p14:tracePt t="32512" x="7153275" y="1795463"/>
          <p14:tracePt t="32529" x="7161213" y="1795463"/>
          <p14:tracePt t="32546" x="7205663" y="1795463"/>
          <p14:tracePt t="32562" x="7215188" y="1795463"/>
          <p14:tracePt t="32579" x="7232650" y="1795463"/>
          <p14:tracePt t="32595" x="7242175" y="1795463"/>
          <p14:tracePt t="32612" x="7259638" y="1795463"/>
          <p14:tracePt t="32634" x="7269163" y="1795463"/>
          <p14:tracePt t="32658" x="7286625" y="1795463"/>
          <p14:tracePt t="32674" x="7313613" y="1795463"/>
          <p14:tracePt t="32690" x="7323138" y="1795463"/>
          <p14:tracePt t="32698" x="7340600" y="1795463"/>
          <p14:tracePt t="32714" x="7348538" y="1795463"/>
          <p14:tracePt t="32978" x="7358063" y="1795463"/>
          <p14:tracePt t="32986" x="7375525" y="1795463"/>
          <p14:tracePt t="32995" x="7394575" y="1795463"/>
          <p14:tracePt t="33012" x="7419975" y="1795463"/>
          <p14:tracePt t="33042" x="7429500" y="1795463"/>
          <p14:tracePt t="33049" x="7446963" y="1795463"/>
          <p14:tracePt t="33066" x="7473950" y="1768475"/>
          <p14:tracePt t="33114" x="7483475" y="1768475"/>
          <p14:tracePt t="33122" x="7510463" y="1768475"/>
          <p14:tracePt t="33138" x="7518400" y="1768475"/>
          <p14:tracePt t="33226" x="7527925" y="1758950"/>
          <p14:tracePt t="33242" x="7510463" y="1704975"/>
          <p14:tracePt t="33250" x="7500938" y="1704975"/>
          <p14:tracePt t="33266" x="7491413" y="1704975"/>
          <p14:tracePt t="33538" x="7518400" y="1704975"/>
          <p14:tracePt t="33546" x="7545388" y="1714500"/>
          <p14:tracePt t="33554" x="7562850" y="1724025"/>
          <p14:tracePt t="33563" x="7572375" y="1724025"/>
          <p14:tracePt t="33579" x="7634288" y="1724025"/>
          <p14:tracePt t="33595" x="7680325" y="1724025"/>
          <p14:tracePt t="33612" x="7697788" y="1724025"/>
          <p14:tracePt t="33629" x="7742238" y="1724025"/>
          <p14:tracePt t="33645" x="7769225" y="1724025"/>
          <p14:tracePt t="33662" x="7796213" y="1724025"/>
          <p14:tracePt t="33679" x="7823200" y="1724025"/>
          <p14:tracePt t="33696" x="7840663" y="1724025"/>
          <p14:tracePt t="33712" x="7848600" y="1724025"/>
          <p14:tracePt t="33729" x="7894638" y="1724025"/>
          <p14:tracePt t="33746" x="7912100" y="1724025"/>
          <p14:tracePt t="33763" x="7939088" y="1714500"/>
          <p14:tracePt t="33802" x="7947025" y="1714500"/>
          <p14:tracePt t="33825" x="7956550" y="1714500"/>
          <p14:tracePt t="33850" x="7966075" y="1714500"/>
          <p14:tracePt t="35098" x="7991475" y="1687513"/>
          <p14:tracePt t="35106" x="8001000" y="1687513"/>
          <p14:tracePt t="35121" x="8010525" y="1679575"/>
          <p14:tracePt t="35266" x="8018463" y="1679575"/>
          <p14:tracePt t="35282" x="8027988" y="1670050"/>
          <p14:tracePt t="35930" x="8018463" y="1670050"/>
          <p14:tracePt t="35938" x="8010525" y="1687513"/>
          <p14:tracePt t="35946" x="7956550" y="1724025"/>
          <p14:tracePt t="35962" x="7912100" y="1741488"/>
          <p14:tracePt t="35979" x="7813675" y="1812925"/>
          <p14:tracePt t="35995" x="7634288" y="1857375"/>
          <p14:tracePt t="36012" x="7296150" y="1938338"/>
          <p14:tracePt t="36029" x="6786563" y="1973263"/>
          <p14:tracePt t="36045" x="6037263" y="2098675"/>
          <p14:tracePt t="36062" x="4956175" y="2125663"/>
          <p14:tracePt t="36079" x="4037013" y="2125663"/>
          <p14:tracePt t="36095" x="3562350" y="2125663"/>
          <p14:tracePt t="36112" x="3295650" y="2160588"/>
          <p14:tracePt t="36113" x="3241675" y="2160588"/>
          <p14:tracePt t="36128" x="3187700" y="2179638"/>
          <p14:tracePt t="36146" x="3071813" y="2259013"/>
          <p14:tracePt t="36162" x="3044825" y="2286000"/>
          <p14:tracePt t="36179" x="3017838" y="2339975"/>
          <p14:tracePt t="36195" x="2990850" y="2374900"/>
          <p14:tracePt t="36290" x="2982913" y="2384425"/>
          <p14:tracePt t="36306" x="2982913" y="2393950"/>
          <p14:tracePt t="36314" x="2973388" y="2401888"/>
          <p14:tracePt t="36330" x="2965450" y="2411413"/>
          <p14:tracePt t="36346" x="2965450" y="2419350"/>
          <p14:tracePt t="36362" x="2955925" y="2455863"/>
          <p14:tracePt t="36418" x="2946400" y="2473325"/>
          <p14:tracePt t="36482" x="2946400" y="2482850"/>
          <p14:tracePt t="37426" x="2946400" y="2500313"/>
          <p14:tracePt t="37962" x="2946400" y="2509838"/>
          <p14:tracePt t="37970" x="2946400" y="2517775"/>
          <p14:tracePt t="37994" x="2946400" y="2527300"/>
          <p14:tracePt t="38082" x="2946400" y="2554288"/>
          <p14:tracePt t="38314" x="2955925" y="2562225"/>
          <p14:tracePt t="38410" x="2965450" y="2562225"/>
          <p14:tracePt t="38474" x="2973388" y="2562225"/>
          <p14:tracePt t="38578" x="2982913" y="2562225"/>
          <p14:tracePt t="38642" x="2990850" y="2554288"/>
          <p14:tracePt t="38778" x="3009900" y="2544763"/>
          <p14:tracePt t="38898" x="3027363" y="2544763"/>
          <p14:tracePt t="38914" x="3036888" y="2544763"/>
          <p14:tracePt t="39058" x="3044825" y="2544763"/>
          <p14:tracePt t="39082" x="3054350" y="2544763"/>
          <p14:tracePt t="39098" x="3081338" y="2544763"/>
          <p14:tracePt t="39106" x="3089275" y="2544763"/>
          <p14:tracePt t="39114" x="3108325" y="2527300"/>
          <p14:tracePt t="39130" x="3133725" y="2517775"/>
          <p14:tracePt t="39146" x="3197225" y="2517775"/>
          <p14:tracePt t="39162" x="3259138" y="2517775"/>
          <p14:tracePt t="39179" x="3295650" y="2517775"/>
          <p14:tracePt t="39195" x="3322638" y="2517775"/>
          <p14:tracePt t="39228" x="3330575" y="2517775"/>
          <p14:tracePt t="39250" x="3340100" y="2517775"/>
          <p14:tracePt t="39274" x="3367088" y="2517775"/>
          <p14:tracePt t="39450" x="3375025" y="2517775"/>
          <p14:tracePt t="39466" x="3384550" y="2509838"/>
          <p14:tracePt t="39490" x="3394075" y="2509838"/>
          <p14:tracePt t="39506" x="3419475" y="2509838"/>
          <p14:tracePt t="39522" x="3438525" y="2509838"/>
          <p14:tracePt t="39530" x="3446463" y="2509838"/>
          <p14:tracePt t="39538" x="3473450" y="2509838"/>
          <p14:tracePt t="39546" x="3509963" y="2490788"/>
          <p14:tracePt t="39563" x="3554413" y="2490788"/>
          <p14:tracePt t="39579" x="3589338" y="2490788"/>
          <p14:tracePt t="39595" x="3616325" y="2482850"/>
          <p14:tracePt t="39612" x="3643313" y="2482850"/>
          <p14:tracePt t="39730" x="3652838" y="2482850"/>
          <p14:tracePt t="39946" x="3652838" y="2490788"/>
          <p14:tracePt t="39962" x="3643313" y="2500313"/>
          <p14:tracePt t="39986" x="3643313" y="2517775"/>
          <p14:tracePt t="39995" x="3633788" y="2527300"/>
          <p14:tracePt t="40010" x="3608388" y="2536825"/>
          <p14:tracePt t="40034" x="3608388" y="2544763"/>
          <p14:tracePt t="40050" x="3608388" y="2554288"/>
          <p14:tracePt t="40058" x="3598863" y="2562225"/>
          <p14:tracePt t="40106" x="3598863" y="2581275"/>
          <p14:tracePt t="40570" x="3598863" y="2589213"/>
          <p14:tracePt t="40578" x="3608388" y="2589213"/>
          <p14:tracePt t="40594" x="3625850" y="2571750"/>
          <p14:tracePt t="40610" x="3633788" y="2562225"/>
          <p14:tracePt t="40642" x="3652838" y="2544763"/>
          <p14:tracePt t="40682" x="3660775" y="2536825"/>
          <p14:tracePt t="40922" x="3660775" y="2517775"/>
          <p14:tracePt t="40962" x="3679825" y="2509838"/>
          <p14:tracePt t="40970" x="3687763" y="2500313"/>
          <p14:tracePt t="41002" x="3697288" y="2500313"/>
          <p14:tracePt t="41026" x="3714750" y="2490788"/>
          <p14:tracePt t="41050" x="3724275" y="2490788"/>
          <p14:tracePt t="41058" x="3759200" y="2490788"/>
          <p14:tracePt t="41066" x="3786188" y="2490788"/>
          <p14:tracePt t="41079" x="3803650" y="2490788"/>
          <p14:tracePt t="41095" x="3822700" y="2490788"/>
          <p14:tracePt t="41130" x="3830638" y="2490788"/>
          <p14:tracePt t="41386" x="3840163" y="2490788"/>
          <p14:tracePt t="41394" x="3875088" y="2490788"/>
          <p14:tracePt t="41402" x="3929063" y="2490788"/>
          <p14:tracePt t="41411" x="3938588" y="2490788"/>
          <p14:tracePt t="41428" x="4010025" y="2490788"/>
          <p14:tracePt t="41446" x="4017963" y="2490788"/>
          <p14:tracePt t="41462" x="4037013" y="2490788"/>
          <p14:tracePt t="41478" x="4044950" y="2490788"/>
          <p14:tracePt t="41730" x="4054475" y="2490788"/>
          <p14:tracePt t="41770" x="4071938" y="2490788"/>
          <p14:tracePt t="41793" x="4089400" y="2490788"/>
          <p14:tracePt t="41818" x="4098925" y="2490788"/>
          <p14:tracePt t="41866" x="4108450" y="2490788"/>
          <p14:tracePt t="42026" x="4116388" y="2490788"/>
          <p14:tracePt t="42042" x="4143375" y="2490788"/>
          <p14:tracePt t="42050" x="4170363" y="2490788"/>
          <p14:tracePt t="42074" x="4179888" y="2500313"/>
          <p14:tracePt t="42098" x="4197350" y="2500313"/>
          <p14:tracePt t="42106" x="4205288" y="2500313"/>
          <p14:tracePt t="42114" x="4232275" y="2500313"/>
          <p14:tracePt t="42128" x="4286250" y="2500313"/>
          <p14:tracePt t="42146" x="4357688" y="2500313"/>
          <p14:tracePt t="42162" x="4419600" y="2500313"/>
          <p14:tracePt t="42179" x="4446588" y="2500313"/>
          <p14:tracePt t="42195" x="4456113" y="2500313"/>
          <p14:tracePt t="42212" x="4473575" y="2517775"/>
          <p14:tracePt t="42482" x="4500563" y="2517775"/>
          <p14:tracePt t="42490" x="4572000" y="2517775"/>
          <p14:tracePt t="42498" x="4652963" y="2517775"/>
          <p14:tracePt t="42511" x="4705350" y="2517775"/>
          <p14:tracePt t="42528" x="4795838" y="2517775"/>
          <p14:tracePt t="42546" x="4857750" y="2517775"/>
          <p14:tracePt t="42562" x="4902200" y="2517775"/>
          <p14:tracePt t="42579" x="4929188" y="2509838"/>
          <p14:tracePt t="42595" x="4956175" y="2500313"/>
          <p14:tracePt t="42612" x="5045075" y="2482850"/>
          <p14:tracePt t="42628" x="5214938" y="2473325"/>
          <p14:tracePt t="42645" x="5483225" y="2419350"/>
          <p14:tracePt t="42662" x="5751513" y="2384425"/>
          <p14:tracePt t="42678" x="6000750" y="2330450"/>
          <p14:tracePt t="42695" x="6153150" y="2312988"/>
          <p14:tracePt t="42711" x="6232525" y="2276475"/>
          <p14:tracePt t="42728" x="6276975" y="2259013"/>
          <p14:tracePt t="42762" x="6313488" y="2251075"/>
          <p14:tracePt t="42778" x="6323013" y="2241550"/>
          <p14:tracePt t="42795" x="6357938" y="2232025"/>
          <p14:tracePt t="42812" x="6367463" y="2224088"/>
          <p14:tracePt t="42828" x="6394450" y="2205038"/>
          <p14:tracePt t="42930" x="6402388" y="2205038"/>
          <p14:tracePt t="42938" x="6419850" y="2205038"/>
          <p14:tracePt t="42954" x="6429375" y="2205038"/>
          <p14:tracePt t="42963" x="6446838" y="2205038"/>
          <p14:tracePt t="42979" x="6491288" y="2205038"/>
          <p14:tracePt t="42995" x="6545263" y="2205038"/>
          <p14:tracePt t="43011" x="6589713" y="2224088"/>
          <p14:tracePt t="43028" x="6599238" y="2224088"/>
          <p14:tracePt t="43045" x="6616700" y="2241550"/>
          <p14:tracePt t="43062" x="6634163" y="2251075"/>
          <p14:tracePt t="43079" x="6653213" y="2268538"/>
          <p14:tracePt t="43095" x="6670675" y="2295525"/>
          <p14:tracePt t="43112" x="6670675" y="2303463"/>
          <p14:tracePt t="43128" x="6670675" y="2312988"/>
          <p14:tracePt t="43145" x="6680200" y="2339975"/>
          <p14:tracePt t="43193" x="6680200" y="2357438"/>
          <p14:tracePt t="43242" x="6680200" y="2366963"/>
          <p14:tracePt t="43266" x="6680200" y="2374900"/>
          <p14:tracePt t="43314" x="6680200" y="2393950"/>
          <p14:tracePt t="43754" x="6680200" y="2411413"/>
          <p14:tracePt t="44042" x="6680200" y="2419350"/>
          <p14:tracePt t="44546" x="6680200" y="2428875"/>
          <p14:tracePt t="44554" x="6661150" y="2428875"/>
          <p14:tracePt t="44562" x="6653213" y="2428875"/>
          <p14:tracePt t="44618" x="6643688" y="2428875"/>
          <p14:tracePt t="48506" x="6626225" y="2428875"/>
          <p14:tracePt t="51505" x="6616700" y="2428875"/>
          <p14:tracePt t="51514" x="6599238" y="2428875"/>
          <p14:tracePt t="51538" x="6589713" y="2438400"/>
          <p14:tracePt t="51546" x="6562725" y="2438400"/>
          <p14:tracePt t="51562" x="6554788" y="2438400"/>
          <p14:tracePt t="51570" x="6545263" y="2455863"/>
          <p14:tracePt t="51579" x="6537325" y="2455863"/>
          <p14:tracePt t="51594" x="6491288" y="2473325"/>
          <p14:tracePt t="51611" x="6402388" y="2517775"/>
          <p14:tracePt t="51628" x="6323013" y="2562225"/>
          <p14:tracePt t="51645" x="6232525" y="2589213"/>
          <p14:tracePt t="51661" x="6081713" y="2633663"/>
          <p14:tracePt t="51678" x="5919788" y="2679700"/>
          <p14:tracePt t="51694" x="5822950" y="2705100"/>
          <p14:tracePt t="51711" x="5697538" y="2741613"/>
          <p14:tracePt t="51728" x="5518150" y="2803525"/>
          <p14:tracePt t="51744" x="5367338" y="2847975"/>
          <p14:tracePt t="51762" x="5072063" y="2938463"/>
          <p14:tracePt t="51779" x="4894263" y="2982913"/>
          <p14:tracePt t="51794" x="4633913" y="3054350"/>
          <p14:tracePt t="51811" x="4411663" y="3089275"/>
          <p14:tracePt t="51828" x="4214813" y="3143250"/>
          <p14:tracePt t="51844" x="4098925" y="3187700"/>
          <p14:tracePt t="51861" x="4037013" y="3205163"/>
          <p14:tracePt t="51878" x="4010025" y="3224213"/>
          <p14:tracePt t="51894" x="3990975" y="3232150"/>
          <p14:tracePt t="51911" x="3983038" y="3241675"/>
          <p14:tracePt t="51928" x="3956050" y="3251200"/>
          <p14:tracePt t="51944" x="3938588" y="3259138"/>
          <p14:tracePt t="51962" x="3813175" y="3276600"/>
          <p14:tracePt t="51978" x="3687763" y="3276600"/>
          <p14:tracePt t="51995" x="3544888" y="3303588"/>
          <p14:tracePt t="52011" x="3411538" y="3330575"/>
          <p14:tracePt t="52028" x="3322638" y="3330575"/>
          <p14:tracePt t="52045" x="3224213" y="3348038"/>
          <p14:tracePt t="52061" x="3170238" y="3348038"/>
          <p14:tracePt t="52078" x="3125788" y="3375025"/>
          <p14:tracePt t="52114" x="3108325" y="3375025"/>
          <p14:tracePt t="52138" x="3089275" y="3375025"/>
          <p14:tracePt t="52162" x="3081338" y="3367088"/>
          <p14:tracePt t="52178" x="3081338" y="3340100"/>
          <p14:tracePt t="52186" x="3081338" y="3322638"/>
          <p14:tracePt t="52195" x="3081338" y="3303588"/>
          <p14:tracePt t="52211" x="3081338" y="3286125"/>
          <p14:tracePt t="52228" x="3081338" y="3276600"/>
          <p14:tracePt t="52244" x="3081338" y="3268663"/>
          <p14:tracePt t="52261" x="3081338" y="3232150"/>
          <p14:tracePt t="52278" x="3081338" y="3214688"/>
          <p14:tracePt t="52294" x="3108325" y="3187700"/>
          <p14:tracePt t="52311" x="3108325" y="3179763"/>
          <p14:tracePt t="52328" x="3108325" y="3160713"/>
          <p14:tracePt t="52344" x="3108325" y="3116263"/>
          <p14:tracePt t="52362" x="3116263" y="3081338"/>
          <p14:tracePt t="52530" x="3116263" y="3071813"/>
          <p14:tracePt t="52730" x="3125788" y="3062288"/>
          <p14:tracePt t="52738" x="3143250" y="3062288"/>
          <p14:tracePt t="53002" x="3152775" y="3062288"/>
          <p14:tracePt t="53011" x="3160713" y="3062288"/>
          <p14:tracePt t="53018" x="3179763" y="3062288"/>
          <p14:tracePt t="53028" x="3187700" y="3062288"/>
          <p14:tracePt t="53044" x="3205163" y="3062288"/>
          <p14:tracePt t="53090" x="3214688" y="3062288"/>
          <p14:tracePt t="53274" x="3232150" y="3062288"/>
          <p14:tracePt t="53466" x="3241675" y="3062288"/>
          <p14:tracePt t="53482" x="3251200" y="3062288"/>
          <p14:tracePt t="53506" x="3259138" y="3062288"/>
          <p14:tracePt t="53522" x="3286125" y="3054350"/>
          <p14:tracePt t="53530" x="3295650" y="3054350"/>
          <p14:tracePt t="53538" x="3322638" y="3036888"/>
          <p14:tracePt t="53554" x="3340100" y="3027363"/>
          <p14:tracePt t="53562" x="3367088" y="3017838"/>
          <p14:tracePt t="53578" x="3402013" y="2990850"/>
          <p14:tracePt t="53595" x="3419475" y="2973388"/>
          <p14:tracePt t="53611" x="3446463" y="2955925"/>
          <p14:tracePt t="53628" x="3455988" y="2946400"/>
          <p14:tracePt t="53644" x="3465513" y="2938463"/>
          <p14:tracePt t="53786" x="3473450" y="2938463"/>
          <p14:tracePt t="53810" x="3482975" y="2938463"/>
          <p14:tracePt t="53970" x="3509963" y="2938463"/>
          <p14:tracePt t="53986" x="3517900" y="2938463"/>
          <p14:tracePt t="54010" x="3527425" y="2938463"/>
          <p14:tracePt t="54042" x="3536950" y="2938463"/>
          <p14:tracePt t="54049" x="3581400" y="2938463"/>
          <p14:tracePt t="54061" x="3652838" y="2938463"/>
          <p14:tracePt t="54078" x="3768725" y="2938463"/>
          <p14:tracePt t="54094" x="3848100" y="2938463"/>
          <p14:tracePt t="54111" x="3919538" y="2938463"/>
          <p14:tracePt t="54128" x="4000500" y="2938463"/>
          <p14:tracePt t="54129" x="4017963" y="2938463"/>
          <p14:tracePt t="54144" x="4027488" y="2938463"/>
          <p14:tracePt t="54161" x="4054475" y="2938463"/>
          <p14:tracePt t="54242" x="4071938" y="2938463"/>
          <p14:tracePt t="54274" x="4081463" y="2938463"/>
          <p14:tracePt t="54298" x="4089400" y="2938463"/>
          <p14:tracePt t="54322" x="4116388" y="2928938"/>
          <p14:tracePt t="54346" x="4125913" y="2928938"/>
          <p14:tracePt t="54370" x="4133850" y="2919413"/>
          <p14:tracePt t="54410" x="4143375" y="2919413"/>
          <p14:tracePt t="54426" x="4179888" y="2919413"/>
          <p14:tracePt t="54434" x="4187825" y="2919413"/>
          <p14:tracePt t="54450" x="4214813" y="2894013"/>
          <p14:tracePt t="54474" x="4232275" y="2894013"/>
          <p14:tracePt t="54482" x="4241800" y="2894013"/>
          <p14:tracePt t="54498" x="4259263" y="2894013"/>
          <p14:tracePt t="54511" x="4268788" y="2894013"/>
          <p14:tracePt t="54528" x="4286250" y="2894013"/>
          <p14:tracePt t="54578" x="4295775" y="2894013"/>
          <p14:tracePt t="55041" x="4303713" y="2894013"/>
          <p14:tracePt t="55074" x="4330700" y="2894013"/>
          <p14:tracePt t="55274" x="4330700" y="2911475"/>
          <p14:tracePt t="55289" x="4330700" y="2928938"/>
          <p14:tracePt t="55306" x="4330700" y="2938463"/>
          <p14:tracePt t="55330" x="4330700" y="2946400"/>
          <p14:tracePt t="55354" x="4330700" y="2955925"/>
          <p14:tracePt t="55370" x="4330700" y="2982913"/>
          <p14:tracePt t="55378" x="4330700" y="2990850"/>
          <p14:tracePt t="55394" x="4330700" y="3000375"/>
          <p14:tracePt t="55410" x="4303713" y="3036888"/>
          <p14:tracePt t="55426" x="4303713" y="3044825"/>
          <p14:tracePt t="55434" x="4303713" y="3054350"/>
          <p14:tracePt t="55444" x="4295775" y="3062288"/>
          <p14:tracePt t="55461" x="4295775" y="3089275"/>
          <p14:tracePt t="55477" x="4286250" y="3108325"/>
          <p14:tracePt t="55494" x="4286250" y="3116263"/>
          <p14:tracePt t="55511" x="4286250" y="3143250"/>
          <p14:tracePt t="55527" x="4286250" y="3152775"/>
          <p14:tracePt t="55544" x="4276725" y="3170238"/>
          <p14:tracePt t="55562" x="4259263" y="3205163"/>
          <p14:tracePt t="55578" x="4251325" y="3214688"/>
          <p14:tracePt t="55595" x="4251325" y="3224213"/>
          <p14:tracePt t="55611" x="4251325" y="3251200"/>
          <p14:tracePt t="55628" x="4241800" y="3259138"/>
          <p14:tracePt t="55661" x="4241800" y="3268663"/>
          <p14:tracePt t="55678" x="4224338" y="3286125"/>
          <p14:tracePt t="55694" x="4214813" y="3313113"/>
          <p14:tracePt t="55711" x="4187825" y="3322638"/>
          <p14:tracePt t="55728" x="4170363" y="3340100"/>
          <p14:tracePt t="55744" x="4143375" y="3357563"/>
          <p14:tracePt t="55778" x="4133850" y="3367088"/>
          <p14:tracePt t="55834" x="4125913" y="3367088"/>
          <p14:tracePt t="55842" x="4108450" y="3367088"/>
          <p14:tracePt t="55850" x="4081463" y="3367088"/>
          <p14:tracePt t="55861" x="4071938" y="3367088"/>
          <p14:tracePt t="55878" x="4037013" y="3367088"/>
          <p14:tracePt t="55894" x="4017963" y="3367088"/>
          <p14:tracePt t="55911" x="3983038" y="3357563"/>
          <p14:tracePt t="55928" x="3965575" y="3357563"/>
          <p14:tracePt t="55944" x="3929063" y="3357563"/>
          <p14:tracePt t="55962" x="3911600" y="3357563"/>
          <p14:tracePt t="55995" x="3875088" y="3348038"/>
          <p14:tracePt t="56306" x="3884613" y="3340100"/>
          <p14:tracePt t="56313" x="3919538" y="3313113"/>
          <p14:tracePt t="56322" x="3929063" y="3313113"/>
          <p14:tracePt t="56330" x="3965575" y="3313113"/>
          <p14:tracePt t="56344" x="3983038" y="3303588"/>
          <p14:tracePt t="56362" x="4054475" y="3295650"/>
          <p14:tracePt t="56378" x="4098925" y="3276600"/>
          <p14:tracePt t="56418" x="4108450" y="3276600"/>
          <p14:tracePt t="56458" x="4116388" y="3276600"/>
          <p14:tracePt t="56642" x="4133850" y="3268663"/>
          <p14:tracePt t="56650" x="4143375" y="3259138"/>
          <p14:tracePt t="56661" x="4160838" y="3259138"/>
          <p14:tracePt t="56677" x="4224338" y="3251200"/>
          <p14:tracePt t="56694" x="4456113" y="3251200"/>
          <p14:tracePt t="56711" x="4741863" y="3251200"/>
          <p14:tracePt t="56727" x="4983163" y="3251200"/>
          <p14:tracePt t="56744" x="5180013" y="3251200"/>
          <p14:tracePt t="56762" x="5303838" y="3232150"/>
          <p14:tracePt t="56778" x="5411788" y="3197225"/>
          <p14:tracePt t="56794" x="5438775" y="3179763"/>
          <p14:tracePt t="56811" x="5483225" y="3160713"/>
          <p14:tracePt t="56827" x="5527675" y="3125788"/>
          <p14:tracePt t="56844" x="5626100" y="3108325"/>
          <p14:tracePt t="56861" x="5795963" y="3108325"/>
          <p14:tracePt t="56878" x="5938838" y="3108325"/>
          <p14:tracePt t="56894" x="6054725" y="3108325"/>
          <p14:tracePt t="56911" x="6116638" y="3108325"/>
          <p14:tracePt t="56928" x="6126163" y="3108325"/>
          <p14:tracePt t="56944" x="6143625" y="3098800"/>
          <p14:tracePt t="56961" x="6153150" y="3098800"/>
          <p14:tracePt t="56978" x="6180138" y="3098800"/>
          <p14:tracePt t="56995" x="6232525" y="3098800"/>
          <p14:tracePt t="57011" x="6313488" y="3071813"/>
          <p14:tracePt t="57027" x="6357938" y="3071813"/>
          <p14:tracePt t="57044" x="6402388" y="3062288"/>
          <p14:tracePt t="57061" x="6419850" y="3062288"/>
          <p14:tracePt t="57078" x="6456363" y="3062288"/>
          <p14:tracePt t="57094" x="6465888" y="3062288"/>
          <p14:tracePt t="57111" x="6500813" y="3062288"/>
          <p14:tracePt t="57128" x="6527800" y="3062288"/>
          <p14:tracePt t="57144" x="6572250" y="3062288"/>
          <p14:tracePt t="57146" x="6589713" y="3062288"/>
          <p14:tracePt t="57178" x="6608763" y="3062288"/>
          <p14:tracePt t="59642" x="6616700" y="3062288"/>
          <p14:tracePt t="59778" x="6626225" y="3062288"/>
          <p14:tracePt t="59906" x="6634163" y="3062288"/>
          <p14:tracePt t="62938" x="6643688" y="3062288"/>
          <p14:tracePt t="62946" x="6643688" y="3071813"/>
          <p14:tracePt t="62954" x="6643688" y="3108325"/>
          <p14:tracePt t="62962" x="6616700" y="3152775"/>
          <p14:tracePt t="62978" x="6537325" y="3232150"/>
          <p14:tracePt t="62994" x="6394450" y="3295650"/>
          <p14:tracePt t="63011" x="6108700" y="3295650"/>
          <p14:tracePt t="63027" x="5751513" y="3295650"/>
          <p14:tracePt t="63394" x="5741988" y="3295650"/>
          <p14:tracePt t="63450" x="5732463" y="3286125"/>
          <p14:tracePt t="63522" x="5705475" y="3286125"/>
          <p14:tracePt t="63562" x="5688013" y="3286125"/>
          <p14:tracePt t="63642" x="5670550" y="3295650"/>
          <p14:tracePt t="63722" x="5661025" y="3303588"/>
          <p14:tracePt t="63754" x="5661025" y="3322638"/>
          <p14:tracePt t="63786" x="5653088" y="3330575"/>
          <p14:tracePt t="63810" x="5643563" y="3340100"/>
          <p14:tracePt t="63834" x="5634038" y="3348038"/>
          <p14:tracePt t="63858" x="5626100" y="3367088"/>
          <p14:tracePt t="63881" x="5608638" y="3384550"/>
          <p14:tracePt t="63898" x="5599113" y="3394075"/>
          <p14:tracePt t="63906" x="5581650" y="3402013"/>
          <p14:tracePt t="63929" x="5572125" y="3411538"/>
          <p14:tracePt t="63946" x="5545138" y="3411538"/>
          <p14:tracePt t="63970" x="5518150" y="3438525"/>
          <p14:tracePt t="63986" x="5510213" y="3446463"/>
          <p14:tracePt t="63994" x="5500688" y="3455988"/>
          <p14:tracePt t="64002" x="5483225" y="3473450"/>
          <p14:tracePt t="64018" x="5438775" y="3509963"/>
          <p14:tracePt t="64027" x="5402263" y="3527425"/>
          <p14:tracePt t="64044" x="5322888" y="3562350"/>
          <p14:tracePt t="64061" x="5187950" y="3589338"/>
          <p14:tracePt t="64077" x="5062538" y="3589338"/>
          <p14:tracePt t="64094" x="4983163" y="3608388"/>
          <p14:tracePt t="64111" x="4938713" y="3608388"/>
          <p14:tracePt t="64127" x="4875213" y="3598863"/>
          <p14:tracePt t="64402" x="4875213" y="3589338"/>
          <p14:tracePt t="64410" x="4875213" y="3581400"/>
          <p14:tracePt t="64417" x="4894263" y="3571875"/>
          <p14:tracePt t="64506" x="4894263" y="3562350"/>
          <p14:tracePt t="65042" x="4894263" y="3571875"/>
          <p14:tracePt t="65442" x="4884738" y="3598863"/>
          <p14:tracePt t="65482" x="4875213" y="3598863"/>
          <p14:tracePt t="65506" x="4867275" y="3608388"/>
          <p14:tracePt t="65554" x="4857750" y="3616325"/>
          <p14:tracePt t="65578" x="4848225" y="3625850"/>
          <p14:tracePt t="65602" x="4822825" y="3652838"/>
          <p14:tracePt t="65634" x="4813300" y="3660775"/>
          <p14:tracePt t="65658" x="4813300" y="3670300"/>
          <p14:tracePt t="65682" x="4803775" y="3687763"/>
          <p14:tracePt t="65714" x="4795838" y="3697288"/>
          <p14:tracePt t="65786" x="4786313" y="3697288"/>
          <p14:tracePt t="65810" x="4768850" y="3714750"/>
          <p14:tracePt t="65866" x="4759325" y="3724275"/>
          <p14:tracePt t="65930" x="4759325" y="3732213"/>
          <p14:tracePt t="66362" x="4751388" y="3741738"/>
          <p14:tracePt t="66402" x="4732338" y="3741738"/>
          <p14:tracePt t="66426" x="4705350" y="3751263"/>
          <p14:tracePt t="66450" x="4670425" y="3751263"/>
          <p14:tracePt t="66458" x="4625975" y="3751263"/>
          <p14:tracePt t="66466" x="4589463" y="3751263"/>
          <p14:tracePt t="66477" x="4537075" y="3751263"/>
          <p14:tracePt t="66494" x="4367213" y="3768725"/>
          <p14:tracePt t="66511" x="4224338" y="3786188"/>
          <p14:tracePt t="66527" x="4108450" y="3795713"/>
          <p14:tracePt t="66544" x="4017963" y="3795713"/>
          <p14:tracePt t="66560" x="3956050" y="3776663"/>
          <p14:tracePt t="66578" x="3902075" y="3776663"/>
          <p14:tracePt t="66595" x="3884613" y="3776663"/>
          <p14:tracePt t="66611" x="3857625" y="3776663"/>
          <p14:tracePt t="66644" x="3848100" y="3776663"/>
          <p14:tracePt t="66706" x="3840163" y="3776663"/>
          <p14:tracePt t="66722" x="3830638" y="3776663"/>
          <p14:tracePt t="66730" x="3803650" y="3776663"/>
          <p14:tracePt t="66738" x="3795713" y="3776663"/>
          <p14:tracePt t="66746" x="3786188" y="3776663"/>
          <p14:tracePt t="66760" x="3751263" y="3795713"/>
          <p14:tracePt t="66777" x="3714750" y="3803650"/>
          <p14:tracePt t="66794" x="3687763" y="3803650"/>
          <p14:tracePt t="66811" x="3679825" y="3803650"/>
          <p14:tracePt t="66827" x="3660775" y="3803650"/>
          <p14:tracePt t="66844" x="3633788" y="3803650"/>
          <p14:tracePt t="66860" x="3589338" y="3803650"/>
          <p14:tracePt t="66877" x="3581400" y="3813175"/>
          <p14:tracePt t="66894" x="3571875" y="3813175"/>
          <p14:tracePt t="66927" x="3536950" y="3813175"/>
          <p14:tracePt t="66954" x="3527425" y="3813175"/>
          <p14:tracePt t="66969" x="3517900" y="3813175"/>
          <p14:tracePt t="66994" x="3500438" y="3813175"/>
          <p14:tracePt t="67002" x="3482975" y="3813175"/>
          <p14:tracePt t="67011" x="3455988" y="3813175"/>
          <p14:tracePt t="67027" x="3402013" y="3813175"/>
          <p14:tracePt t="67044" x="3357563" y="3813175"/>
          <p14:tracePt t="67060" x="3330575" y="3813175"/>
          <p14:tracePt t="67077" x="3313113" y="3813175"/>
          <p14:tracePt t="67094" x="3303588" y="3813175"/>
          <p14:tracePt t="67110" x="3276600" y="3813175"/>
          <p14:tracePt t="67127" x="3251200" y="3813175"/>
          <p14:tracePt t="67144" x="3232150" y="3813175"/>
          <p14:tracePt t="67160" x="3197225" y="3813175"/>
          <p14:tracePt t="67177" x="3179763" y="3813175"/>
          <p14:tracePt t="67258" x="3152775" y="3813175"/>
          <p14:tracePt t="67554" x="3160713" y="3813175"/>
          <p14:tracePt t="67642" x="3179763" y="3813175"/>
          <p14:tracePt t="67666" x="3187700" y="3813175"/>
          <p14:tracePt t="67682" x="3197225" y="3813175"/>
          <p14:tracePt t="67698" x="3205163" y="3813175"/>
          <p14:tracePt t="67714" x="3232150" y="3813175"/>
          <p14:tracePt t="67730" x="3241675" y="3813175"/>
          <p14:tracePt t="67754" x="3251200" y="3813175"/>
          <p14:tracePt t="67802" x="3259138" y="3813175"/>
          <p14:tracePt t="67906" x="3286125" y="3813175"/>
          <p14:tracePt t="67986" x="3295650" y="3813175"/>
          <p14:tracePt t="68018" x="3303588" y="3813175"/>
          <p14:tracePt t="68122" x="3313113" y="3813175"/>
          <p14:tracePt t="68242" x="3330575" y="3813175"/>
          <p14:tracePt t="68586" x="3348038" y="3813175"/>
          <p14:tracePt t="68618" x="3357563" y="3813175"/>
          <p14:tracePt t="68810" x="3303588" y="3813175"/>
          <p14:tracePt t="68818" x="3232150" y="3813175"/>
          <p14:tracePt t="68827" x="3116263" y="3813175"/>
          <p14:tracePt t="68844" x="2946400" y="3813175"/>
          <p14:tracePt t="68860" x="2625725" y="3768725"/>
          <p14:tracePt t="68877" x="2411413" y="3768725"/>
          <p14:tracePt t="68894" x="2214563" y="3751263"/>
          <p14:tracePt t="68910" x="2116138" y="3741738"/>
          <p14:tracePt t="68927" x="2108200" y="3741738"/>
          <p14:tracePt t="69002" x="2098675" y="3732213"/>
          <p14:tracePt t="69034" x="2098675" y="3714750"/>
          <p14:tracePt t="69042" x="2108200" y="3714750"/>
          <p14:tracePt t="69050" x="2133600" y="3705225"/>
          <p14:tracePt t="69060" x="2143125" y="3705225"/>
          <p14:tracePt t="69077" x="2170113" y="3705225"/>
          <p14:tracePt t="69094" x="2179638" y="3705225"/>
          <p14:tracePt t="69110" x="2187575" y="3705225"/>
          <p14:tracePt t="69127" x="2214563" y="3705225"/>
          <p14:tracePt t="69144" x="2241550" y="3705225"/>
          <p14:tracePt t="69160" x="2276475" y="3705225"/>
          <p14:tracePt t="69178" x="2330450" y="3705225"/>
          <p14:tracePt t="69194" x="2411413" y="3705225"/>
          <p14:tracePt t="69211" x="2554288" y="3705225"/>
          <p14:tracePt t="69227" x="2795588" y="3705225"/>
          <p14:tracePt t="69244" x="2965450" y="3705225"/>
          <p14:tracePt t="69260" x="3071813" y="3705225"/>
          <p14:tracePt t="69277" x="3133725" y="3714750"/>
          <p14:tracePt t="69362" x="3152775" y="3724275"/>
          <p14:tracePt t="69402" x="3143250" y="3732213"/>
          <p14:tracePt t="69425" x="3133725" y="3741738"/>
          <p14:tracePt t="69434" x="3125788" y="3759200"/>
          <p14:tracePt t="69443" x="3116263" y="3759200"/>
          <p14:tracePt t="69460" x="3108325" y="3776663"/>
          <p14:tracePt t="69477" x="3062288" y="3776663"/>
          <p14:tracePt t="69493" x="3027363" y="3786188"/>
          <p14:tracePt t="69510" x="2973388" y="3786188"/>
          <p14:tracePt t="69527" x="2911475" y="3795713"/>
          <p14:tracePt t="69544" x="2830513" y="3795713"/>
          <p14:tracePt t="69560" x="2786063" y="3795713"/>
          <p14:tracePt t="69962" x="2776538" y="3795713"/>
          <p14:tracePt t="70234" x="2786063" y="3795713"/>
          <p14:tracePt t="70666" x="2795588" y="3795713"/>
          <p14:tracePt t="70714" x="2803525" y="3795713"/>
          <p14:tracePt t="70834" x="2830513" y="3786188"/>
          <p14:tracePt t="70858" x="2857500" y="3776663"/>
          <p14:tracePt t="71090" x="2874963" y="3759200"/>
          <p14:tracePt t="73466" x="2894013" y="3751263"/>
          <p14:tracePt t="73850" x="2901950" y="3751263"/>
          <p14:tracePt t="73874" x="2911475" y="3741738"/>
          <p14:tracePt t="73938" x="2919413" y="3741738"/>
          <p14:tracePt t="74274" x="2928938" y="3741738"/>
          <p14:tracePt t="74282" x="2965450" y="3732213"/>
          <p14:tracePt t="74298" x="2973388" y="3714750"/>
          <p14:tracePt t="74474" x="2982913" y="3714750"/>
          <p14:tracePt t="74482" x="2990850" y="3705225"/>
          <p14:tracePt t="74493" x="3009900" y="3705225"/>
          <p14:tracePt t="74510" x="3017838" y="3705225"/>
          <p14:tracePt t="74527" x="3027363" y="3697288"/>
          <p14:tracePt t="74602" x="3036888" y="3697288"/>
          <p14:tracePt t="74618" x="3044825" y="3687763"/>
          <p14:tracePt t="74650" x="3054350" y="3687763"/>
          <p14:tracePt t="74674" x="3062288" y="3687763"/>
          <p14:tracePt t="74698" x="3089275" y="3679825"/>
          <p14:tracePt t="74715" x="3098800" y="3670300"/>
          <p14:tracePt t="74722" x="3108325" y="3670300"/>
          <p14:tracePt t="74729" x="3116263" y="3660775"/>
          <p14:tracePt t="74762" x="3125788" y="3660775"/>
          <p14:tracePt t="74986" x="3160713" y="3660775"/>
          <p14:tracePt t="75010" x="3170238" y="3660775"/>
          <p14:tracePt t="75034" x="3187700" y="3660775"/>
          <p14:tracePt t="75050" x="3197225" y="3660775"/>
          <p14:tracePt t="75074" x="3214688" y="3660775"/>
          <p14:tracePt t="75106" x="3241675" y="3660775"/>
          <p14:tracePt t="75146" x="3251200" y="3670300"/>
          <p14:tracePt t="75202" x="3268663" y="3670300"/>
          <p14:tracePt t="75250" x="3286125" y="3670300"/>
          <p14:tracePt t="75426" x="3295650" y="3670300"/>
          <p14:tracePt t="75994" x="3303588" y="3670300"/>
          <p14:tracePt t="76002" x="3322638" y="3670300"/>
          <p14:tracePt t="76026" x="3330575" y="3679825"/>
          <p14:tracePt t="76138" x="3340100" y="3679825"/>
          <p14:tracePt t="76274" x="3357563" y="3679825"/>
          <p14:tracePt t="76378" x="3375025" y="3679825"/>
          <p14:tracePt t="76474" x="3384550" y="3679825"/>
          <p14:tracePt t="76498" x="3394075" y="3679825"/>
          <p14:tracePt t="76505" x="3402013" y="3687763"/>
          <p14:tracePt t="76514" x="3429000" y="3687763"/>
          <p14:tracePt t="76527" x="3438525" y="3687763"/>
          <p14:tracePt t="76543" x="3465513" y="3714750"/>
          <p14:tracePt t="81170" x="3482975" y="3714750"/>
          <p14:tracePt t="81730" x="3490913" y="3714750"/>
          <p14:tracePt t="81953" x="3500438" y="3714750"/>
          <p14:tracePt t="82058" x="3517900" y="3714750"/>
          <p14:tracePt t="82082" x="3527425" y="3714750"/>
          <p14:tracePt t="83074" x="3536950" y="3714750"/>
          <p14:tracePt t="83090" x="3544888" y="3714750"/>
          <p14:tracePt t="83122" x="3554413" y="3705225"/>
          <p14:tracePt t="83226" x="3562350" y="3705225"/>
          <p14:tracePt t="83290" x="3571875" y="3687763"/>
          <p14:tracePt t="83297" x="3589338" y="3687763"/>
          <p14:tracePt t="83322" x="3598863" y="3687763"/>
          <p14:tracePt t="83362" x="3608388" y="3687763"/>
          <p14:tracePt t="83450" x="3625850" y="3670300"/>
          <p14:tracePt t="83474" x="3633788" y="3670300"/>
          <p14:tracePt t="83506" x="3652838" y="3660775"/>
          <p14:tracePt t="83530" x="3660775" y="3660775"/>
          <p14:tracePt t="83578" x="3670300" y="3652838"/>
          <p14:tracePt t="83586" x="3687763" y="3652838"/>
          <p14:tracePt t="83594" x="3697288" y="3652838"/>
          <p14:tracePt t="83610" x="3759200" y="3633788"/>
          <p14:tracePt t="83627" x="3884613" y="3633788"/>
          <p14:tracePt t="83643" x="3965575" y="3633788"/>
          <p14:tracePt t="83660" x="3973513" y="3633788"/>
          <p14:tracePt t="84378" x="3965575" y="3633788"/>
          <p14:tracePt t="84394" x="3956050" y="3633788"/>
          <p14:tracePt t="84402" x="3946525" y="3633788"/>
          <p14:tracePt t="84411" x="3938588" y="3633788"/>
          <p14:tracePt t="84522" x="3911600" y="3660775"/>
          <p14:tracePt t="84546" x="3902075" y="3670300"/>
          <p14:tracePt t="84562" x="3884613" y="3670300"/>
          <p14:tracePt t="84570" x="3867150" y="3679825"/>
          <p14:tracePt t="84594" x="3857625" y="3687763"/>
          <p14:tracePt t="84610" x="3840163" y="3705225"/>
          <p14:tracePt t="84618" x="3830638" y="3714750"/>
          <p14:tracePt t="84627" x="3822700" y="3724275"/>
          <p14:tracePt t="84643" x="3803650" y="3732213"/>
          <p14:tracePt t="84659" x="3786188" y="3741738"/>
          <p14:tracePt t="84676" x="3768725" y="3751263"/>
          <p14:tracePt t="84693" x="3759200" y="3768725"/>
          <p14:tracePt t="84710" x="3741738" y="3776663"/>
          <p14:tracePt t="85090" x="3751263" y="3776663"/>
          <p14:tracePt t="85114" x="3759200" y="3776663"/>
          <p14:tracePt t="85218" x="3768725" y="3759200"/>
          <p14:tracePt t="85258" x="3776663" y="3759200"/>
          <p14:tracePt t="85265" x="3786188" y="3751263"/>
          <p14:tracePt t="85282" x="3795713" y="3751263"/>
          <p14:tracePt t="85313" x="3803650" y="3741738"/>
          <p14:tracePt t="85602" x="3813175" y="3732213"/>
          <p14:tracePt t="85674" x="3813175" y="3724275"/>
          <p14:tracePt t="85682" x="3830638" y="3714750"/>
          <p14:tracePt t="85713" x="3840163" y="3705225"/>
          <p14:tracePt t="85722" x="3848100" y="3705225"/>
          <p14:tracePt t="85745" x="3857625" y="3687763"/>
          <p14:tracePt t="86274" x="3867150" y="3679825"/>
          <p14:tracePt t="86330" x="3875088" y="3670300"/>
          <p14:tracePt t="86409" x="3884613" y="3660775"/>
          <p14:tracePt t="86441" x="3902075" y="3660775"/>
          <p14:tracePt t="86506" x="3911600" y="3660775"/>
          <p14:tracePt t="86610" x="3919538" y="3660775"/>
          <p14:tracePt t="86666" x="3929063" y="3660775"/>
          <p14:tracePt t="86706" x="3946525" y="3660775"/>
          <p14:tracePt t="86730" x="3965575" y="3660775"/>
          <p14:tracePt t="86762" x="3973513" y="3660775"/>
          <p14:tracePt t="86778" x="3983038" y="3660775"/>
          <p14:tracePt t="86794" x="4000500" y="3660775"/>
          <p14:tracePt t="86802" x="4010025" y="3660775"/>
          <p14:tracePt t="86817" x="4027488" y="3660775"/>
          <p14:tracePt t="86827" x="4071938" y="3660775"/>
          <p14:tracePt t="86843" x="4143375" y="3660775"/>
          <p14:tracePt t="86859" x="4197350" y="3660775"/>
          <p14:tracePt t="86876" x="4214813" y="3660775"/>
          <p14:tracePt t="86893" x="4251325" y="3660775"/>
          <p14:tracePt t="86909" x="4268788" y="3660775"/>
          <p14:tracePt t="86943" x="4286250" y="3660775"/>
          <p14:tracePt t="87010" x="4295775" y="3660775"/>
          <p14:tracePt t="87050" x="4303713" y="3660775"/>
          <p14:tracePt t="87090" x="4322763" y="3660775"/>
          <p14:tracePt t="87114" x="4340225" y="3660775"/>
          <p14:tracePt t="87138" x="4348163" y="3660775"/>
          <p14:tracePt t="87186" x="4357688" y="3660775"/>
          <p14:tracePt t="87498" x="4367213" y="3652838"/>
          <p14:tracePt t="88362" x="4394200" y="3652838"/>
          <p14:tracePt t="88426" x="4402138" y="3643313"/>
          <p14:tracePt t="88650" x="4411663" y="3633788"/>
          <p14:tracePt t="89130" x="4419600" y="3625850"/>
          <p14:tracePt t="89538" x="4456113" y="3625850"/>
          <p14:tracePt t="89546" x="4465638" y="3625850"/>
          <p14:tracePt t="89554" x="4473575" y="3625850"/>
          <p14:tracePt t="89562" x="4500563" y="3625850"/>
          <p14:tracePt t="89576" x="4518025" y="3625850"/>
          <p14:tracePt t="89593" x="4545013" y="3625850"/>
          <p14:tracePt t="89641" x="4554538" y="3625850"/>
          <p14:tracePt t="89659" x="4581525" y="3625850"/>
          <p14:tracePt t="89666" x="4598988" y="3633788"/>
          <p14:tracePt t="89676" x="4652963" y="3652838"/>
          <p14:tracePt t="89692" x="4875213" y="3687763"/>
          <p14:tracePt t="89709" x="5062538" y="3732213"/>
          <p14:tracePt t="89726" x="5170488" y="3776663"/>
          <p14:tracePt t="89743" x="5251450" y="3803650"/>
          <p14:tracePt t="89759" x="5276850" y="3830638"/>
          <p14:tracePt t="89802" x="5259388" y="3822700"/>
          <p14:tracePt t="89810" x="5259388" y="3813175"/>
          <p14:tracePt t="89826" x="5241925" y="3776663"/>
          <p14:tracePt t="90129" x="5241925" y="3768725"/>
          <p14:tracePt t="90138" x="5241925" y="3759200"/>
          <p14:tracePt t="90146" x="5241925" y="3741738"/>
          <p14:tracePt t="90162" x="5241925" y="3732213"/>
          <p14:tracePt t="91242" x="5251450" y="3732213"/>
          <p14:tracePt t="91266" x="5259388" y="3732213"/>
          <p14:tracePt t="91290" x="5276850" y="3732213"/>
          <p14:tracePt t="91370" x="5295900" y="3732213"/>
          <p14:tracePt t="91650" x="5303838" y="3732213"/>
          <p14:tracePt t="91666" x="5330825" y="3732213"/>
          <p14:tracePt t="91674" x="5348288" y="3741738"/>
          <p14:tracePt t="91682" x="5367338" y="3741738"/>
          <p14:tracePt t="91698" x="5375275" y="3751263"/>
          <p14:tracePt t="91709" x="5384800" y="3751263"/>
          <p14:tracePt t="91726" x="5402263" y="3751263"/>
          <p14:tracePt t="91743" x="5419725" y="3759200"/>
          <p14:tracePt t="91759" x="5438775" y="3776663"/>
          <p14:tracePt t="91776" x="5465763" y="3786188"/>
          <p14:tracePt t="91793" x="5473700" y="3795713"/>
          <p14:tracePt t="91810" x="5545138" y="3813175"/>
          <p14:tracePt t="91826" x="5643563" y="3857625"/>
          <p14:tracePt t="91843" x="5759450" y="3919538"/>
          <p14:tracePt t="91859" x="6037263" y="4027488"/>
          <p14:tracePt t="91876" x="6402388" y="4143375"/>
          <p14:tracePt t="91893" x="6705600" y="4295775"/>
          <p14:tracePt t="91909" x="6894513" y="4384675"/>
          <p14:tracePt t="91926" x="6991350" y="4456113"/>
          <p14:tracePt t="91943" x="7027863" y="4491038"/>
          <p14:tracePt t="91977" x="7018338" y="4483100"/>
          <p14:tracePt t="91993" x="6965950" y="4473575"/>
          <p14:tracePt t="92009" x="6884988" y="4473575"/>
          <p14:tracePt t="92122" x="6884988" y="4465638"/>
          <p14:tracePt t="92226" x="6894513" y="4465638"/>
          <p14:tracePt t="92282" x="6902450" y="4473575"/>
          <p14:tracePt t="92330" x="6929438" y="4500563"/>
          <p14:tracePt t="92610" x="6956425" y="4527550"/>
          <p14:tracePt t="92618" x="6965950" y="4537075"/>
          <p14:tracePt t="92634" x="6991350" y="4562475"/>
          <p14:tracePt t="92643" x="7000875" y="4572000"/>
          <p14:tracePt t="92659" x="7018338" y="4589463"/>
          <p14:tracePt t="92676" x="7045325" y="4616450"/>
          <p14:tracePt t="92693" x="7062788" y="4633913"/>
          <p14:tracePt t="92709" x="7081838" y="4660900"/>
          <p14:tracePt t="92726" x="7099300" y="4687888"/>
          <p14:tracePt t="92743" x="7099300" y="4705350"/>
          <p14:tracePt t="92759" x="7116763" y="4714875"/>
          <p14:tracePt t="92826" x="7126288" y="4714875"/>
          <p14:tracePt t="92834" x="7134225" y="4724400"/>
          <p14:tracePt t="92874" x="7143750" y="4741863"/>
          <p14:tracePt t="92898" x="7180263" y="4741863"/>
          <p14:tracePt t="92906" x="7188200" y="4751388"/>
          <p14:tracePt t="92930" x="7197725" y="4751388"/>
          <p14:tracePt t="92938" x="7224713" y="4751388"/>
          <p14:tracePt t="92945" x="7242175" y="4776788"/>
          <p14:tracePt t="92962" x="7286625" y="4776788"/>
          <p14:tracePt t="92976" x="7296150" y="4776788"/>
          <p14:tracePt t="92992" x="7313613" y="4776788"/>
          <p14:tracePt t="93010" x="7348538" y="4786313"/>
          <p14:tracePt t="93026" x="7358063" y="4786313"/>
          <p14:tracePt t="93043" x="7367588" y="4786313"/>
          <p14:tracePt t="93130" x="7375525" y="4786313"/>
          <p14:tracePt t="93138" x="7385050" y="4786313"/>
          <p14:tracePt t="93202" x="7394575" y="4786313"/>
          <p14:tracePt t="94242" x="7385050" y="4786313"/>
          <p14:tracePt t="94249" x="7348538" y="4786313"/>
          <p14:tracePt t="94259" x="7331075" y="4786313"/>
          <p14:tracePt t="94276" x="7251700" y="4795838"/>
          <p14:tracePt t="94292" x="7197725" y="4795838"/>
          <p14:tracePt t="94309" x="7143750" y="4795838"/>
          <p14:tracePt t="94326" x="7081838" y="4795838"/>
          <p14:tracePt t="94342" x="7018338" y="4813300"/>
          <p14:tracePt t="94359" x="6929438" y="4813300"/>
          <p14:tracePt t="94376" x="6742113" y="4813300"/>
          <p14:tracePt t="94393" x="6599238" y="4813300"/>
          <p14:tracePt t="94410" x="6394450" y="4813300"/>
          <p14:tracePt t="94427" x="6323013" y="4813300"/>
          <p14:tracePt t="94442" x="6259513" y="4813300"/>
          <p14:tracePt t="94459" x="6197600" y="4813300"/>
          <p14:tracePt t="94492" x="6188075" y="4813300"/>
          <p14:tracePt t="94514" x="6170613" y="4813300"/>
          <p14:tracePt t="95202" x="6188075" y="4813300"/>
          <p14:tracePt t="95218" x="6197600" y="4813300"/>
          <p14:tracePt t="95226" x="6205538" y="4813300"/>
          <p14:tracePt t="95234" x="6232525" y="4795838"/>
          <p14:tracePt t="95243" x="6259513" y="4786313"/>
          <p14:tracePt t="95259" x="6276975" y="4776788"/>
          <p14:tracePt t="95276" x="6340475" y="4759325"/>
          <p14:tracePt t="95292" x="6419850" y="4724400"/>
          <p14:tracePt t="95309" x="6483350" y="4705350"/>
          <p14:tracePt t="95326" x="6581775" y="4679950"/>
          <p14:tracePt t="95342" x="6680200" y="4643438"/>
          <p14:tracePt t="95359" x="6777038" y="4581525"/>
          <p14:tracePt t="95376" x="6813550" y="4562475"/>
          <p14:tracePt t="95392" x="6875463" y="4537075"/>
          <p14:tracePt t="95409" x="6894513" y="4518025"/>
          <p14:tracePt t="95426" x="6911975" y="4500563"/>
          <p14:tracePt t="95443" x="6919913" y="4491038"/>
          <p14:tracePt t="95459" x="6938963" y="4456113"/>
          <p14:tracePt t="95492" x="6956425" y="4429125"/>
          <p14:tracePt t="95509" x="6973888" y="4402138"/>
          <p14:tracePt t="95526" x="6983413" y="4394200"/>
          <p14:tracePt t="95542" x="6991350" y="4384675"/>
          <p14:tracePt t="95559" x="7027863" y="4348163"/>
          <p14:tracePt t="95576" x="7045325" y="4330700"/>
          <p14:tracePt t="95592" x="7081838" y="4295775"/>
          <p14:tracePt t="95609" x="7089775" y="4286250"/>
          <p14:tracePt t="95626" x="7134225" y="4259263"/>
          <p14:tracePt t="95643" x="7153275" y="4241800"/>
          <p14:tracePt t="95660" x="7161213" y="4232275"/>
          <p14:tracePt t="95676" x="7180263" y="4205288"/>
          <p14:tracePt t="95692" x="7188200" y="4197350"/>
          <p14:tracePt t="95914" x="7197725" y="4197350"/>
          <p14:tracePt t="95938" x="7224713" y="4197350"/>
          <p14:tracePt t="95962" x="7242175" y="4197350"/>
          <p14:tracePt t="95978" x="7259638" y="4214813"/>
          <p14:tracePt t="96042" x="7269163" y="4224338"/>
          <p14:tracePt t="96122" x="7277100" y="4224338"/>
          <p14:tracePt t="96130" x="7286625" y="4232275"/>
          <p14:tracePt t="96162" x="7296150" y="4241800"/>
          <p14:tracePt t="96209" x="7304088" y="4251325"/>
          <p14:tracePt t="96242" x="7313613" y="4259263"/>
          <p14:tracePt t="96266" x="7331075" y="4259263"/>
          <p14:tracePt t="96274" x="7340600" y="4268788"/>
          <p14:tracePt t="96330" x="7348538" y="4268788"/>
          <p14:tracePt t="96370" x="7358063" y="4286250"/>
          <p14:tracePt t="96458" x="7367588" y="4295775"/>
          <p14:tracePt t="97458" x="7375525" y="4295775"/>
          <p14:tracePt t="98242" x="7385050" y="4295775"/>
          <p14:tracePt t="98250" x="7402513" y="4295775"/>
          <p14:tracePt t="98259" x="7412038" y="4295775"/>
          <p14:tracePt t="98275" x="7456488" y="4276725"/>
          <p14:tracePt t="98292" x="7466013" y="4268788"/>
          <p14:tracePt t="98309" x="7483475" y="4268788"/>
          <p14:tracePt t="98325" x="7510463" y="4268788"/>
          <p14:tracePt t="98342" x="7518400" y="4268788"/>
          <p14:tracePt t="98359" x="7537450" y="4251325"/>
          <p14:tracePt t="98375" x="7572375" y="4232275"/>
          <p14:tracePt t="98409" x="7589838" y="4232275"/>
          <p14:tracePt t="98426" x="7653338" y="4232275"/>
          <p14:tracePt t="98443" x="7680325" y="4232275"/>
          <p14:tracePt t="98459" x="7705725" y="4232275"/>
          <p14:tracePt t="98476" x="7724775" y="4232275"/>
          <p14:tracePt t="98522" x="7732713" y="4232275"/>
          <p14:tracePt t="98714" x="7759700" y="4232275"/>
          <p14:tracePt t="98722" x="7769225" y="4232275"/>
          <p14:tracePt t="98730" x="7777163" y="4232275"/>
          <p14:tracePt t="98742" x="7786688" y="4232275"/>
          <p14:tracePt t="98761" x="7804150" y="4232275"/>
          <p14:tracePt t="98802" x="7813675" y="4232275"/>
          <p14:tracePt t="98810" x="7831138" y="4232275"/>
          <p14:tracePt t="98826" x="7840663" y="4232275"/>
          <p14:tracePt t="98834" x="7875588" y="4232275"/>
          <p14:tracePt t="98843" x="7885113" y="4232275"/>
          <p14:tracePt t="98859" x="7939088" y="4232275"/>
          <p14:tracePt t="98876" x="7947025" y="4232275"/>
          <p14:tracePt t="98892" x="7974013" y="4232275"/>
          <p14:tracePt t="99242" x="7983538" y="4232275"/>
          <p14:tracePt t="99530" x="7974013" y="4232275"/>
          <p14:tracePt t="99546" x="7939088" y="4251325"/>
          <p14:tracePt t="99562" x="7929563" y="4251325"/>
          <p14:tracePt t="99570" x="7894638" y="4251325"/>
          <p14:tracePt t="99578" x="7885113" y="4251325"/>
          <p14:tracePt t="99592" x="7867650" y="4251325"/>
          <p14:tracePt t="99610" x="7848600" y="4259263"/>
          <p14:tracePt t="99625" x="7840663" y="4259263"/>
          <p14:tracePt t="100402" x="7858125" y="4259263"/>
          <p14:tracePt t="100434" x="7867650" y="4259263"/>
          <p14:tracePt t="100442" x="7885113" y="4259263"/>
          <p14:tracePt t="100458" x="7894638" y="4259263"/>
          <p14:tracePt t="100474" x="7912100" y="4259263"/>
          <p14:tracePt t="100490" x="7920038" y="4259263"/>
          <p14:tracePt t="100522" x="7929563" y="4259263"/>
          <p14:tracePt t="100546" x="7947025" y="4259263"/>
          <p14:tracePt t="100554" x="7966075" y="4259263"/>
          <p14:tracePt t="100570" x="7974013" y="4259263"/>
          <p14:tracePt t="100586" x="7983538" y="4259263"/>
          <p14:tracePt t="100610" x="7991475" y="4259263"/>
          <p14:tracePt t="100626" x="8018463" y="4259263"/>
          <p14:tracePt t="100650" x="8027988" y="4259263"/>
          <p14:tracePt t="100658" x="8045450" y="4259263"/>
          <p14:tracePt t="100666" x="8089900" y="4259263"/>
          <p14:tracePt t="100675" x="8108950" y="4259263"/>
          <p14:tracePt t="100692" x="8197850" y="4259263"/>
          <p14:tracePt t="100709" x="8251825" y="4259263"/>
          <p14:tracePt t="100726" x="8277225" y="4259263"/>
          <p14:tracePt t="100922" x="8286750" y="4259263"/>
          <p14:tracePt t="100954" x="8313738" y="4259263"/>
          <p14:tracePt t="100978" x="8340725" y="4259263"/>
          <p14:tracePt t="101002" x="8348663" y="4251325"/>
          <p14:tracePt t="101018" x="8358188" y="4232275"/>
          <p14:tracePt t="101050" x="8367713" y="4232275"/>
          <p14:tracePt t="101138" x="8375650" y="4224338"/>
          <p14:tracePt t="102098" x="8348663" y="4232275"/>
          <p14:tracePt t="102106" x="8331200" y="4241800"/>
          <p14:tracePt t="102114" x="8323263" y="4251325"/>
          <p14:tracePt t="102125" x="8251825" y="4259263"/>
          <p14:tracePt t="102142" x="8089900" y="4367213"/>
          <p14:tracePt t="102159" x="7759700" y="4500563"/>
          <p14:tracePt t="102175" x="7446963" y="4537075"/>
          <p14:tracePt t="102192" x="7018338" y="4554538"/>
          <p14:tracePt t="102210" x="6634163" y="4589463"/>
          <p14:tracePt t="102226" x="6205538" y="4589463"/>
          <p14:tracePt t="102243" x="6037263" y="4589463"/>
          <p14:tracePt t="102259" x="5991225" y="4598988"/>
          <p14:tracePt t="102370" x="5983288" y="4598988"/>
          <p14:tracePt t="102386" x="5946775" y="4598988"/>
          <p14:tracePt t="102393" x="5938838" y="4598988"/>
          <p14:tracePt t="102410" x="5919788" y="4598988"/>
          <p14:tracePt t="102426" x="5894388" y="4598988"/>
          <p14:tracePt t="102434" x="5875338" y="4598988"/>
          <p14:tracePt t="102443" x="5813425" y="4598988"/>
          <p14:tracePt t="102459" x="5759450" y="4598988"/>
          <p14:tracePt t="102475" x="5715000" y="4598988"/>
          <p14:tracePt t="102509" x="5705475" y="4598988"/>
          <p14:tracePt t="102525" x="5697538" y="4598988"/>
          <p14:tracePt t="102542" x="5688013" y="4598988"/>
          <p14:tracePt t="102559" x="5653088" y="4589463"/>
          <p14:tracePt t="102575" x="5643563" y="4589463"/>
          <p14:tracePt t="102592" x="5634038" y="4581525"/>
          <p14:tracePt t="102626" x="5626100" y="4572000"/>
          <p14:tracePt t="102643" x="5626100" y="4562475"/>
          <p14:tracePt t="102659" x="5616575" y="4554538"/>
          <p14:tracePt t="102786" x="5608638" y="4537075"/>
          <p14:tracePt t="102818" x="5616575" y="4537075"/>
          <p14:tracePt t="102826" x="5653088" y="4527550"/>
          <p14:tracePt t="102834" x="5670550" y="4527550"/>
          <p14:tracePt t="102843" x="5724525" y="4527550"/>
          <p14:tracePt t="102859" x="5786438" y="4527550"/>
          <p14:tracePt t="102875" x="5848350" y="4527550"/>
          <p14:tracePt t="102892" x="5911850" y="4527550"/>
          <p14:tracePt t="102909" x="5956300" y="4527550"/>
          <p14:tracePt t="102925" x="5983288" y="4527550"/>
          <p14:tracePt t="102942" x="6018213" y="4527550"/>
          <p14:tracePt t="102959" x="6062663" y="4527550"/>
          <p14:tracePt t="102975" x="6108700" y="4527550"/>
          <p14:tracePt t="102992" x="6170613" y="4527550"/>
          <p14:tracePt t="103009" x="6197600" y="4527550"/>
          <p14:tracePt t="103025" x="6232525" y="4527550"/>
          <p14:tracePt t="103042" x="6242050" y="4527550"/>
          <p14:tracePt t="103186" x="6251575" y="4527550"/>
          <p14:tracePt t="103210" x="6276975" y="4527550"/>
          <p14:tracePt t="103234" x="6286500" y="4527550"/>
          <p14:tracePt t="103586" x="6296025" y="4527550"/>
          <p14:tracePt t="103626" x="6303963" y="4527550"/>
          <p14:tracePt t="103689" x="6330950" y="4527550"/>
          <p14:tracePt t="103714" x="6340475" y="4527550"/>
          <p14:tracePt t="103722" x="6348413" y="4527550"/>
          <p14:tracePt t="103738" x="6357938" y="4527550"/>
          <p14:tracePt t="103746" x="6394450" y="4527550"/>
          <p14:tracePt t="103759" x="6411913" y="4527550"/>
          <p14:tracePt t="103775" x="6527800" y="4527550"/>
          <p14:tracePt t="103792" x="6599238" y="4527550"/>
          <p14:tracePt t="103794" x="6634163" y="4527550"/>
          <p14:tracePt t="103809" x="6705600" y="4527550"/>
          <p14:tracePt t="103826" x="7045325" y="4510088"/>
          <p14:tracePt t="103843" x="7277100" y="4438650"/>
          <p14:tracePt t="103859" x="7554913" y="4348163"/>
          <p14:tracePt t="103875" x="8010525" y="4286250"/>
          <p14:tracePt t="103892" x="8466138" y="4268788"/>
          <p14:tracePt t="103909" x="8823325" y="4268788"/>
          <p14:tracePt t="103925" x="9063038" y="4268788"/>
          <p14:tracePt t="103942" x="9205913" y="4268788"/>
          <p14:tracePt t="103959" x="9251950" y="4268788"/>
          <p14:tracePt t="103975" x="9277350" y="4286250"/>
          <p14:tracePt t="104026" x="9269413" y="4286250"/>
          <p14:tracePt t="104042" x="9259888" y="4295775"/>
          <p14:tracePt t="104074" x="9251950" y="4295775"/>
          <p14:tracePt t="104098" x="9232900" y="4295775"/>
          <p14:tracePt t="104122" x="9224963" y="4303713"/>
          <p14:tracePt t="104290" x="9224963" y="4276725"/>
          <p14:tracePt t="104298" x="9232900" y="4268788"/>
          <p14:tracePt t="104314" x="9242425" y="4259263"/>
          <p14:tracePt t="104325" x="9251950" y="4251325"/>
          <p14:tracePt t="104342" x="9277350" y="4205288"/>
          <p14:tracePt t="104359" x="9331325" y="4133850"/>
          <p14:tracePt t="104376" x="9348788" y="4116388"/>
          <p14:tracePt t="104392" x="9385300" y="4071938"/>
          <p14:tracePt t="104409" x="9394825" y="4062413"/>
          <p14:tracePt t="104570" x="9394825" y="4054475"/>
          <p14:tracePt t="104618" x="9375775" y="4054475"/>
          <p14:tracePt t="104666" x="9367838" y="4062413"/>
          <p14:tracePt t="104738" x="9367838" y="4081463"/>
          <p14:tracePt t="104882" x="9358313" y="4089400"/>
          <p14:tracePt t="105322" x="9340850" y="4108450"/>
          <p14:tracePt t="105370" x="9331325" y="4116388"/>
          <p14:tracePt t="105410" x="9313863" y="4116388"/>
          <p14:tracePt t="105418" x="9296400" y="4116388"/>
          <p14:tracePt t="105426" x="9286875" y="4125913"/>
          <p14:tracePt t="105443" x="9259888" y="4133850"/>
          <p14:tracePt t="105459" x="9242425" y="4152900"/>
          <p14:tracePt t="105476" x="9197975" y="4179888"/>
          <p14:tracePt t="105492" x="9161463" y="4205288"/>
          <p14:tracePt t="105509" x="9099550" y="4232275"/>
          <p14:tracePt t="105525" x="9037638" y="4268788"/>
          <p14:tracePt t="105542" x="8991600" y="4276725"/>
          <p14:tracePt t="105559" x="8912225" y="4286250"/>
          <p14:tracePt t="105575" x="8742363" y="4303713"/>
          <p14:tracePt t="105592" x="8501063" y="4357688"/>
          <p14:tracePt t="105609" x="8251825" y="4375150"/>
          <p14:tracePt t="105626" x="7991475" y="4456113"/>
          <p14:tracePt t="105642" x="7858125" y="4500563"/>
          <p14:tracePt t="105659" x="7759700" y="4527550"/>
          <p14:tracePt t="105675" x="7715250" y="4545013"/>
          <p14:tracePt t="105692" x="7670800" y="4581525"/>
          <p14:tracePt t="105709" x="7626350" y="4589463"/>
          <p14:tracePt t="105725" x="7608888" y="4598988"/>
          <p14:tracePt t="105742" x="7599363" y="4616450"/>
          <p14:tracePt t="105759" x="7589838" y="4625975"/>
          <p14:tracePt t="105775" x="7581900" y="4633913"/>
          <p14:tracePt t="105792" x="7562850" y="4652963"/>
          <p14:tracePt t="105808" x="7537450" y="4679950"/>
          <p14:tracePt t="105826" x="7483475" y="4705350"/>
          <p14:tracePt t="105842" x="7429500" y="4751388"/>
          <p14:tracePt t="105858" x="7402513" y="4759325"/>
          <p14:tracePt t="105875" x="7385050" y="4759325"/>
          <p14:tracePt t="107642" x="7394575" y="4768850"/>
          <p14:tracePt t="107714" x="7402513" y="4768850"/>
          <p14:tracePt t="107746" x="7419975" y="4786313"/>
          <p14:tracePt t="107762" x="7429500" y="4786313"/>
          <p14:tracePt t="107802" x="7446963" y="4786313"/>
          <p14:tracePt t="107850" x="7456488" y="4786313"/>
          <p14:tracePt t="107906" x="7473950" y="4786313"/>
          <p14:tracePt t="107922" x="7500938" y="4786313"/>
          <p14:tracePt t="107954" x="7510463" y="4786313"/>
          <p14:tracePt t="107978" x="7527925" y="4776788"/>
          <p14:tracePt t="108002" x="7545388" y="4776788"/>
          <p14:tracePt t="108010" x="7554913" y="4768850"/>
          <p14:tracePt t="108033" x="7562850" y="4759325"/>
          <p14:tracePt t="108057" x="7562850" y="4741863"/>
          <p14:tracePt t="108066" x="7562850" y="4724400"/>
          <p14:tracePt t="108075" x="7473950" y="4679950"/>
          <p14:tracePt t="108092" x="7180263" y="4562475"/>
          <p14:tracePt t="108108" x="6875463" y="4491038"/>
          <p14:tracePt t="108125" x="6688138" y="4384675"/>
          <p14:tracePt t="108142" x="6634163" y="4303713"/>
          <p14:tracePt t="108159" x="6634163" y="4259263"/>
          <p14:tracePt t="108175" x="6626225" y="4214813"/>
          <p14:tracePt t="108192" x="6626225" y="4187825"/>
          <p14:tracePt t="108209" x="6626225" y="4152900"/>
          <p14:tracePt t="108226" x="6705600" y="4071938"/>
          <p14:tracePt t="108242" x="6796088" y="4027488"/>
          <p14:tracePt t="108259" x="6867525" y="4027488"/>
          <p14:tracePt t="108275" x="6902450" y="4017963"/>
          <p14:tracePt t="108292" x="6946900" y="4017963"/>
          <p14:tracePt t="108308" x="6973888" y="4017963"/>
          <p14:tracePt t="108325" x="7010400" y="4017963"/>
          <p14:tracePt t="108342" x="7054850" y="4037013"/>
          <p14:tracePt t="108359" x="7089775" y="4054475"/>
          <p14:tracePt t="108375" x="7153275" y="4089400"/>
          <p14:tracePt t="108392" x="7215188" y="4143375"/>
          <p14:tracePt t="108408" x="7269163" y="4179888"/>
          <p14:tracePt t="108426" x="7323138" y="4214813"/>
          <p14:tracePt t="108442" x="7358063" y="4224338"/>
          <p14:tracePt t="108475" x="7367588" y="4224338"/>
          <p14:tracePt t="108492" x="7375525" y="4224338"/>
          <p14:tracePt t="108508" x="7385050" y="4224338"/>
          <p14:tracePt t="108525" x="7402513" y="4224338"/>
          <p14:tracePt t="108762" x="7419975" y="4224338"/>
          <p14:tracePt t="108770" x="7439025" y="4224338"/>
          <p14:tracePt t="108778" x="7473950" y="4224338"/>
          <p14:tracePt t="108792" x="7500938" y="4241800"/>
          <p14:tracePt t="108808" x="7634288" y="4295775"/>
          <p14:tracePt t="108826" x="7823200" y="4367213"/>
          <p14:tracePt t="108842" x="7991475" y="4419600"/>
          <p14:tracePt t="108859" x="8027988" y="4419600"/>
          <p14:tracePt t="108875" x="8045450" y="4438650"/>
          <p14:tracePt t="109242" x="8027988" y="4446588"/>
          <p14:tracePt t="109250" x="8018463" y="4456113"/>
          <p14:tracePt t="109259" x="8010525" y="4465638"/>
          <p14:tracePt t="109275" x="7991475" y="4483100"/>
          <p14:tracePt t="109292" x="7966075" y="4518025"/>
          <p14:tracePt t="109309" x="7947025" y="4545013"/>
          <p14:tracePt t="109325" x="7947025" y="4554538"/>
          <p14:tracePt t="109342" x="7947025" y="4572000"/>
          <p14:tracePt t="109358" x="7947025" y="4589463"/>
          <p14:tracePt t="109434" x="7939088" y="4598988"/>
          <p14:tracePt t="109482" x="7929563" y="4608513"/>
          <p14:tracePt t="109490" x="7920038" y="4608513"/>
          <p14:tracePt t="109514" x="7912100" y="4608513"/>
          <p14:tracePt t="109530" x="7902575" y="4616450"/>
          <p14:tracePt t="109609" x="7875588" y="4633913"/>
          <p14:tracePt t="109650" x="7848600" y="4652963"/>
          <p14:tracePt t="109698" x="7848600" y="4660900"/>
          <p14:tracePt t="109706" x="7840663" y="4670425"/>
          <p14:tracePt t="109714" x="7840663" y="4679950"/>
          <p14:tracePt t="109730" x="7840663" y="4687888"/>
          <p14:tracePt t="109746" x="7840663" y="4705350"/>
          <p14:tracePt t="109758" x="7840663" y="4714875"/>
          <p14:tracePt t="109775" x="7840663" y="4741863"/>
          <p14:tracePt t="109808" x="7840663" y="4768850"/>
          <p14:tracePt t="109826" x="7867650" y="4830763"/>
          <p14:tracePt t="109859" x="7894638" y="4875213"/>
          <p14:tracePt t="109875" x="7902575" y="4884738"/>
          <p14:tracePt t="109892" x="7929563" y="4902200"/>
          <p14:tracePt t="109908" x="7947025" y="4919663"/>
          <p14:tracePt t="109925" x="7983538" y="4929188"/>
          <p14:tracePt t="109942" x="8045450" y="4956175"/>
          <p14:tracePt t="109958" x="8134350" y="5000625"/>
          <p14:tracePt t="109975" x="8215313" y="5000625"/>
          <p14:tracePt t="109992" x="8277225" y="5010150"/>
          <p14:tracePt t="110008" x="8348663" y="5010150"/>
          <p14:tracePt t="110025" x="8412163" y="5018088"/>
          <p14:tracePt t="110042" x="8456613" y="5018088"/>
          <p14:tracePt t="110058" x="8474075" y="5037138"/>
          <p14:tracePt t="110075" x="8510588" y="5037138"/>
          <p14:tracePt t="110092" x="8528050" y="5037138"/>
          <p14:tracePt t="110108" x="8562975" y="5037138"/>
          <p14:tracePt t="110125" x="8572500" y="5037138"/>
          <p14:tracePt t="110142" x="8582025" y="5037138"/>
          <p14:tracePt t="110159" x="8626475" y="5027613"/>
          <p14:tracePt t="110175" x="8634413" y="5018088"/>
          <p14:tracePt t="110192" x="8670925" y="4983163"/>
          <p14:tracePt t="110208" x="8680450" y="4983163"/>
          <p14:tracePt t="110226" x="8697913" y="4956175"/>
          <p14:tracePt t="110242" x="8724900" y="4929188"/>
          <p14:tracePt t="110258" x="8724900" y="4884738"/>
          <p14:tracePt t="110275" x="8724900" y="4840288"/>
          <p14:tracePt t="110292" x="8724900" y="4830763"/>
          <p14:tracePt t="110308" x="8724900" y="4822825"/>
          <p14:tracePt t="110325" x="8724900" y="4786313"/>
          <p14:tracePt t="110342" x="8705850" y="4751388"/>
          <p14:tracePt t="110358" x="8697913" y="4732338"/>
          <p14:tracePt t="110375" x="8680450" y="4697413"/>
          <p14:tracePt t="110391" x="8661400" y="4679950"/>
          <p14:tracePt t="110408" x="8643938" y="4670425"/>
          <p14:tracePt t="110425" x="8626475" y="4643438"/>
          <p14:tracePt t="110442" x="8616950" y="4633913"/>
          <p14:tracePt t="110459" x="8572500" y="4633913"/>
          <p14:tracePt t="110475" x="8518525" y="4608513"/>
          <p14:tracePt t="110492" x="8439150" y="4581525"/>
          <p14:tracePt t="110508" x="8420100" y="4581525"/>
          <p14:tracePt t="110525" x="8358188" y="4572000"/>
          <p14:tracePt t="110542" x="8296275" y="4572000"/>
          <p14:tracePt t="110558" x="8224838" y="4572000"/>
          <p14:tracePt t="110575" x="8126413" y="4572000"/>
          <p14:tracePt t="110592" x="8054975" y="4572000"/>
          <p14:tracePt t="110608" x="7991475" y="4572000"/>
          <p14:tracePt t="110626" x="7920038" y="4572000"/>
          <p14:tracePt t="110642" x="7867650" y="4572000"/>
          <p14:tracePt t="110659" x="7813675" y="4572000"/>
          <p14:tracePt t="110675" x="7769225" y="4572000"/>
          <p14:tracePt t="110692" x="7732713" y="4598988"/>
          <p14:tracePt t="110708" x="7715250" y="4608513"/>
          <p14:tracePt t="110725" x="7705725" y="4616450"/>
          <p14:tracePt t="110742" x="7680325" y="4625975"/>
          <p14:tracePt t="110758" x="7661275" y="4643438"/>
          <p14:tracePt t="110775" x="7643813" y="4660900"/>
          <p14:tracePt t="110808" x="7634288" y="4697413"/>
          <p14:tracePt t="110825" x="7626350" y="4705350"/>
          <p14:tracePt t="110842" x="7626350" y="4714875"/>
          <p14:tracePt t="110859" x="7626350" y="4751388"/>
          <p14:tracePt t="110875" x="7626350" y="4759325"/>
          <p14:tracePt t="110892" x="7626350" y="4776788"/>
          <p14:tracePt t="110908" x="7626350" y="4813300"/>
          <p14:tracePt t="110925" x="7626350" y="4830763"/>
          <p14:tracePt t="110941" x="7643813" y="4875213"/>
          <p14:tracePt t="110958" x="7661275" y="4894263"/>
          <p14:tracePt t="110975" x="7705725" y="4946650"/>
          <p14:tracePt t="110991" x="7742238" y="4983163"/>
          <p14:tracePt t="111008" x="7777163" y="4991100"/>
          <p14:tracePt t="111025" x="7840663" y="5018088"/>
          <p14:tracePt t="111042" x="7939088" y="5045075"/>
          <p14:tracePt t="111059" x="8018463" y="5045075"/>
          <p14:tracePt t="111075" x="8089900" y="5054600"/>
          <p14:tracePt t="111092" x="8143875" y="5054600"/>
          <p14:tracePt t="111108" x="8188325" y="5054600"/>
          <p14:tracePt t="111125" x="8205788" y="5054600"/>
          <p14:tracePt t="111142" x="8232775" y="5054600"/>
          <p14:tracePt t="111158" x="8269288" y="5054600"/>
          <p14:tracePt t="111175" x="8313738" y="5054600"/>
          <p14:tracePt t="111192" x="8375650" y="5054600"/>
          <p14:tracePt t="111208" x="8385175" y="5054600"/>
          <p14:tracePt t="111225" x="8429625" y="5054600"/>
          <p14:tracePt t="111242" x="8491538" y="5045075"/>
          <p14:tracePt t="111259" x="8537575" y="5018088"/>
          <p14:tracePt t="111275" x="8572500" y="4991100"/>
          <p14:tracePt t="111292" x="8599488" y="4973638"/>
          <p14:tracePt t="111308" x="8626475" y="4946650"/>
          <p14:tracePt t="111325" x="8653463" y="4929188"/>
          <p14:tracePt t="111342" x="8670925" y="4902200"/>
          <p14:tracePt t="111358" x="8705850" y="4884738"/>
          <p14:tracePt t="111375" x="8715375" y="4875213"/>
          <p14:tracePt t="111392" x="8742363" y="4848225"/>
          <p14:tracePt t="111408" x="8759825" y="4822825"/>
          <p14:tracePt t="111425" x="8786813" y="4795838"/>
          <p14:tracePt t="111442" x="8813800" y="4768850"/>
          <p14:tracePt t="111458" x="8840788" y="4759325"/>
          <p14:tracePt t="111492" x="8867775" y="4741863"/>
          <p14:tracePt t="111508" x="8902700" y="4724400"/>
          <p14:tracePt t="111525" x="8912225" y="4714875"/>
          <p14:tracePt t="111542" x="8920163" y="4705350"/>
          <p14:tracePt t="111558" x="8929688" y="4697413"/>
          <p14:tracePt t="111722" x="8947150" y="4697413"/>
          <p14:tracePt t="111738" x="8956675" y="4697413"/>
          <p14:tracePt t="111746" x="8974138" y="4697413"/>
          <p14:tracePt t="111758" x="8983663" y="4697413"/>
          <p14:tracePt t="111778" x="8991600" y="4697413"/>
          <p14:tracePt t="111802" x="9010650" y="4697413"/>
          <p14:tracePt t="111842" x="9028113" y="4697413"/>
          <p14:tracePt t="111850" x="9037638" y="4697413"/>
          <p14:tracePt t="111859" x="9045575" y="4697413"/>
          <p14:tracePt t="111875" x="9055100" y="4697413"/>
          <p14:tracePt t="111892" x="9090025" y="4679950"/>
          <p14:tracePt t="111921" x="9099550" y="4679950"/>
          <p14:tracePt t="111946" x="9117013" y="4679950"/>
          <p14:tracePt t="111970" x="9134475" y="4679950"/>
          <p14:tracePt t="111994" x="9144000" y="4679950"/>
          <p14:tracePt t="112018" x="9153525" y="4679950"/>
          <p14:tracePt t="112066" x="9161463" y="4679950"/>
          <p14:tracePt t="112074" x="9188450" y="4679950"/>
          <p14:tracePt t="112114" x="9197975" y="4679950"/>
          <p14:tracePt t="112138" x="9205913" y="4679950"/>
          <p14:tracePt t="112154" x="9215438" y="4679950"/>
          <p14:tracePt t="112170" x="9251950" y="4660900"/>
          <p14:tracePt t="112258" x="9259888" y="4660900"/>
          <p14:tracePt t="112298" x="9269413" y="4660900"/>
          <p14:tracePt t="112330" x="9296400" y="4660900"/>
          <p14:tracePt t="112402" x="9304338" y="4660900"/>
          <p14:tracePt t="112426" x="9313863" y="4660900"/>
          <p14:tracePt t="112434" x="9323388" y="4660900"/>
          <p14:tracePt t="113721" x="9323388" y="4670425"/>
          <p14:tracePt t="114986" x="9313863" y="4679950"/>
          <p14:tracePt t="114994" x="9304338" y="4679950"/>
          <p14:tracePt t="115018" x="9277350" y="4687888"/>
          <p14:tracePt t="115026" x="9277350" y="4697413"/>
          <p14:tracePt t="115034" x="9269413" y="4714875"/>
          <p14:tracePt t="115042" x="9259888" y="4724400"/>
          <p14:tracePt t="115058" x="9251950" y="4732338"/>
          <p14:tracePt t="115075" x="9232900" y="4751388"/>
          <p14:tracePt t="115091" x="9170988" y="4776788"/>
          <p14:tracePt t="115108" x="9109075" y="4822825"/>
          <p14:tracePt t="115125" x="9028113" y="4884738"/>
          <p14:tracePt t="115141" x="8929688" y="4956175"/>
          <p14:tracePt t="115158" x="8823325" y="5027613"/>
          <p14:tracePt t="115175" x="8705850" y="5089525"/>
          <p14:tracePt t="115192" x="8545513" y="5153025"/>
          <p14:tracePt t="115208" x="8367713" y="5187950"/>
          <p14:tracePt t="115225" x="8232775" y="5187950"/>
          <p14:tracePt t="115241" x="8197850" y="5160963"/>
          <p14:tracePt t="115698" x="8170863" y="5160963"/>
          <p14:tracePt t="115706" x="8161338" y="5187950"/>
          <p14:tracePt t="115714" x="8153400" y="5205413"/>
          <p14:tracePt t="115725" x="8134350" y="5232400"/>
          <p14:tracePt t="115742" x="8108950" y="5276850"/>
          <p14:tracePt t="115758" x="8099425" y="5313363"/>
          <p14:tracePt t="115986" x="8099425" y="5322888"/>
          <p14:tracePt t="115994" x="8099425" y="5330825"/>
          <p14:tracePt t="116002" x="8099425" y="5357813"/>
          <p14:tracePt t="116018" x="8099425" y="5367338"/>
          <p14:tracePt t="116034" x="8081963" y="5384800"/>
          <p14:tracePt t="116066" x="8081963" y="5411788"/>
          <p14:tracePt t="116122" x="8081963" y="5419725"/>
          <p14:tracePt t="116162" x="8081963" y="5429250"/>
          <p14:tracePt t="116626" x="8072438" y="5456238"/>
          <p14:tracePt t="116746" x="8062913" y="5456238"/>
          <p14:tracePt t="116786" x="8045450" y="5473700"/>
          <p14:tracePt t="116818" x="8027988" y="5473700"/>
          <p14:tracePt t="116834" x="8010525" y="5473700"/>
          <p14:tracePt t="116842" x="8001000" y="5483225"/>
          <p14:tracePt t="116866" x="7991475" y="5500688"/>
          <p14:tracePt t="116978" x="7983538" y="5510213"/>
          <p14:tracePt t="117010" x="7956550" y="5527675"/>
          <p14:tracePt t="117034" x="7947025" y="5527675"/>
          <p14:tracePt t="117050" x="7939088" y="5527675"/>
          <p14:tracePt t="117066" x="7929563" y="5527675"/>
          <p14:tracePt t="117082" x="7902575" y="5527675"/>
          <p14:tracePt t="117090" x="7885113" y="5527675"/>
          <p14:tracePt t="117098" x="7867650" y="5527675"/>
          <p14:tracePt t="117108" x="7848600" y="5527675"/>
          <p14:tracePt t="117125" x="7831138" y="5527675"/>
          <p14:tracePt t="117141" x="7786688" y="5527675"/>
          <p14:tracePt t="117158" x="7759700" y="5527675"/>
          <p14:tracePt t="117175" x="7697788" y="5527675"/>
          <p14:tracePt t="117192" x="7589838" y="5527675"/>
          <p14:tracePt t="117208" x="7466013" y="5510213"/>
          <p14:tracePt t="117225" x="7358063" y="5500688"/>
          <p14:tracePt t="117242" x="7188200" y="5465763"/>
          <p14:tracePt t="117259" x="7062788" y="5456238"/>
          <p14:tracePt t="117275" x="6884988" y="5419725"/>
          <p14:tracePt t="117292" x="6823075" y="5394325"/>
          <p14:tracePt t="117308" x="6742113" y="5384800"/>
          <p14:tracePt t="117325" x="6670675" y="5384800"/>
          <p14:tracePt t="117341" x="6608763" y="5384800"/>
          <p14:tracePt t="117358" x="6562725" y="5384800"/>
          <p14:tracePt t="117375" x="6518275" y="5384800"/>
          <p14:tracePt t="117391" x="6483350" y="5384800"/>
          <p14:tracePt t="117408" x="6456363" y="5384800"/>
          <p14:tracePt t="117425" x="6429375" y="5384800"/>
          <p14:tracePt t="117442" x="6375400" y="5384800"/>
          <p14:tracePt t="117458" x="6286500" y="5402263"/>
          <p14:tracePt t="117475" x="6197600" y="5429250"/>
          <p14:tracePt t="117491" x="6108700" y="5456238"/>
          <p14:tracePt t="117508" x="5983288" y="5483225"/>
          <p14:tracePt t="117525" x="5795963" y="5545138"/>
          <p14:tracePt t="117541" x="5562600" y="5616575"/>
          <p14:tracePt t="117558" x="5313363" y="5724525"/>
          <p14:tracePt t="117575" x="5108575" y="5795963"/>
          <p14:tracePt t="117591" x="4946650" y="5795963"/>
          <p14:tracePt t="117608" x="4902200" y="5795963"/>
          <p14:tracePt t="117641" x="4902200" y="5768975"/>
          <p14:tracePt t="117858" x="4894263" y="5768975"/>
          <p14:tracePt t="117866" x="4840288" y="5751513"/>
          <p14:tracePt t="117875" x="4813300" y="5732463"/>
          <p14:tracePt t="117891" x="4724400" y="5732463"/>
          <p14:tracePt t="117908" x="4633913" y="5724525"/>
          <p14:tracePt t="117925" x="4537075" y="5680075"/>
          <p14:tracePt t="117941" x="4510088" y="5670550"/>
          <p14:tracePt t="117958" x="4473575" y="5661025"/>
          <p14:tracePt t="117975" x="4456113" y="5626100"/>
          <p14:tracePt t="117991" x="4384675" y="5572125"/>
          <p14:tracePt t="118008" x="4375150" y="5562600"/>
          <p14:tracePt t="118025" x="4357688" y="5537200"/>
          <p14:tracePt t="118042" x="4340225" y="5527675"/>
          <p14:tracePt t="118059" x="4303713" y="5510213"/>
          <p14:tracePt t="118075" x="4295775" y="5510213"/>
          <p14:tracePt t="118091" x="4286250" y="5510213"/>
          <p14:tracePt t="118108" x="4276725" y="5510213"/>
          <p14:tracePt t="118125" x="4251325" y="5510213"/>
          <p14:tracePt t="118141" x="4232275" y="5510213"/>
          <p14:tracePt t="118158" x="4197350" y="5510213"/>
          <p14:tracePt t="118175" x="4179888" y="5510213"/>
          <p14:tracePt t="118191" x="4152900" y="5510213"/>
          <p14:tracePt t="118208" x="4133850" y="5518150"/>
          <p14:tracePt t="118225" x="4125913" y="5527675"/>
          <p14:tracePt t="118282" x="4116388" y="5537200"/>
          <p14:tracePt t="118306" x="4108450" y="5545138"/>
          <p14:tracePt t="118338" x="4089400" y="5562600"/>
          <p14:tracePt t="118370" x="4081463" y="5572125"/>
          <p14:tracePt t="118522" x="4071938" y="5581650"/>
          <p14:tracePt t="118538" x="4062413" y="5589588"/>
          <p14:tracePt t="118570" x="4062413" y="5599113"/>
          <p14:tracePt t="118586" x="4062413" y="5608638"/>
          <p14:tracePt t="118602" x="4062413" y="5616575"/>
          <p14:tracePt t="118610" x="4062413" y="5643563"/>
          <p14:tracePt t="118618" x="4062413" y="5661025"/>
          <p14:tracePt t="118626" x="4062413" y="5680075"/>
          <p14:tracePt t="118642" x="4062413" y="5715000"/>
          <p14:tracePt t="118658" x="4062413" y="5732463"/>
          <p14:tracePt t="118675" x="4062413" y="5759450"/>
          <p14:tracePt t="118691" x="4062413" y="5768975"/>
          <p14:tracePt t="118708" x="4062413" y="5776913"/>
          <p14:tracePt t="118725" x="4062413" y="5822950"/>
          <p14:tracePt t="118741" x="4062413" y="5867400"/>
          <p14:tracePt t="118758" x="4062413" y="5929313"/>
          <p14:tracePt t="118775" x="4062413" y="5956300"/>
          <p14:tracePt t="118792" x="4062413" y="5983288"/>
          <p14:tracePt t="118834" x="4062413" y="5991225"/>
          <p14:tracePt t="118858" x="4062413" y="6000750"/>
          <p14:tracePt t="118866" x="4062413" y="6027738"/>
          <p14:tracePt t="118881" x="4062413" y="6037263"/>
          <p14:tracePt t="118891" x="4062413" y="6045200"/>
          <p14:tracePt t="118908" x="4062413" y="6054725"/>
          <p14:tracePt t="118924" x="4062413" y="6089650"/>
          <p14:tracePt t="118958" x="4062413" y="6099175"/>
          <p14:tracePt t="118975" x="4062413" y="6108700"/>
          <p14:tracePt t="118991" x="4062413" y="6116638"/>
          <p14:tracePt t="119009" x="4071938" y="6126163"/>
          <p14:tracePt t="119034" x="4071938" y="6134100"/>
          <p14:tracePt t="119050" x="4071938" y="6153150"/>
          <p14:tracePt t="119059" x="4071938" y="6161088"/>
          <p14:tracePt t="119075" x="4089400" y="6197600"/>
          <p14:tracePt t="119130" x="4089400" y="6205538"/>
          <p14:tracePt t="119137" x="4098925" y="6215063"/>
          <p14:tracePt t="119178" x="4108450" y="6232525"/>
          <p14:tracePt t="119202" x="4133850" y="6259513"/>
          <p14:tracePt t="119218" x="4143375" y="6269038"/>
          <p14:tracePt t="119234" x="4152900" y="6286500"/>
          <p14:tracePt t="119282" x="4160838" y="6296025"/>
          <p14:tracePt t="119298" x="4170363" y="6303963"/>
          <p14:tracePt t="119314" x="4187825" y="6313488"/>
          <p14:tracePt t="119354" x="4197350" y="6323013"/>
          <p14:tracePt t="121498" x="4205288" y="6323013"/>
          <p14:tracePt t="121514" x="4224338" y="6323013"/>
          <p14:tracePt t="121626" x="4232275" y="6323013"/>
          <p14:tracePt t="121650" x="4241800" y="6323013"/>
          <p14:tracePt t="121665" x="4259263" y="6323013"/>
          <p14:tracePt t="121682" x="4276725" y="6323013"/>
          <p14:tracePt t="121691" x="4286250" y="6323013"/>
          <p14:tracePt t="121706" x="4313238" y="6323013"/>
          <p14:tracePt t="121714" x="4367213" y="6323013"/>
          <p14:tracePt t="121724" x="4419600" y="6323013"/>
          <p14:tracePt t="121741" x="4562475" y="6323013"/>
          <p14:tracePt t="121758" x="4803775" y="6323013"/>
          <p14:tracePt t="121775" x="5205413" y="6323013"/>
          <p14:tracePt t="121791" x="5626100" y="6323013"/>
          <p14:tracePt t="121808" x="6027738" y="6323013"/>
          <p14:tracePt t="121825" x="6438900" y="6323013"/>
          <p14:tracePt t="121827" x="6581775" y="6296025"/>
          <p14:tracePt t="121842" x="6919913" y="6276975"/>
          <p14:tracePt t="121858" x="7161213" y="6242050"/>
          <p14:tracePt t="121875" x="7367588" y="6205538"/>
          <p14:tracePt t="121891" x="7473950" y="6197600"/>
          <p14:tracePt t="121908" x="7500938" y="6180138"/>
          <p14:tracePt t="121924" x="7510463" y="6170613"/>
          <p14:tracePt t="121941" x="7545388" y="6161088"/>
          <p14:tracePt t="121958" x="7545388" y="6153150"/>
          <p14:tracePt t="121974" x="7554913" y="6108700"/>
          <p14:tracePt t="121991" x="7572375" y="6072188"/>
          <p14:tracePt t="122008" x="7581900" y="6062663"/>
          <p14:tracePt t="122024" x="7616825" y="6027738"/>
          <p14:tracePt t="122042" x="7680325" y="5956300"/>
          <p14:tracePt t="122059" x="7732713" y="5894388"/>
          <p14:tracePt t="122074" x="7823200" y="5768975"/>
          <p14:tracePt t="122091" x="7902575" y="5715000"/>
          <p14:tracePt t="122108" x="8001000" y="5661025"/>
          <p14:tracePt t="122124" x="8037513" y="5626100"/>
          <p14:tracePt t="122141" x="8081963" y="5608638"/>
          <p14:tracePt t="122158" x="8126413" y="5572125"/>
          <p14:tracePt t="122175" x="8161338" y="5554663"/>
          <p14:tracePt t="122191" x="8224838" y="5500688"/>
          <p14:tracePt t="122208" x="8296275" y="5446713"/>
          <p14:tracePt t="122224" x="8331200" y="5419725"/>
          <p14:tracePt t="122242" x="8420100" y="5384800"/>
          <p14:tracePt t="122259" x="8483600" y="5367338"/>
          <p14:tracePt t="122274" x="8537575" y="5348288"/>
          <p14:tracePt t="122291" x="8555038" y="5348288"/>
          <p14:tracePt t="122308" x="8562975" y="5348288"/>
          <p14:tracePt t="122324" x="8599488" y="5348288"/>
          <p14:tracePt t="122341" x="8616950" y="5348288"/>
          <p14:tracePt t="122358" x="8670925" y="5348288"/>
          <p14:tracePt t="122374" x="8742363" y="5348288"/>
          <p14:tracePt t="122391" x="8823325" y="5348288"/>
          <p14:tracePt t="122408" x="8858250" y="5348288"/>
          <p14:tracePt t="122424" x="8902700" y="5348288"/>
          <p14:tracePt t="122442" x="8939213" y="5348288"/>
          <p14:tracePt t="122482" x="8947150" y="5348288"/>
          <p14:tracePt t="122491" x="8956675" y="5348288"/>
          <p14:tracePt t="122507" x="8966200" y="5348288"/>
          <p14:tracePt t="122524" x="8983663" y="5348288"/>
          <p14:tracePt t="122541" x="9018588" y="5348288"/>
          <p14:tracePt t="122558" x="9109075" y="5348288"/>
          <p14:tracePt t="122574" x="9180513" y="5348288"/>
          <p14:tracePt t="122591" x="9242425" y="5357813"/>
          <p14:tracePt t="122608" x="9259888" y="5357813"/>
          <p14:tracePt t="122624" x="9269413" y="5357813"/>
          <p14:tracePt t="122842" x="9277350" y="5367338"/>
          <p14:tracePt t="122850" x="9286875" y="5375275"/>
          <p14:tracePt t="122866" x="9296400" y="5384800"/>
          <p14:tracePt t="122922" x="9296400" y="5394325"/>
          <p14:tracePt t="122930" x="9296400" y="5402263"/>
          <p14:tracePt t="122954" x="9296400" y="5411788"/>
          <p14:tracePt t="122986" x="9296400" y="5429250"/>
          <p14:tracePt t="123002" x="9286875" y="5438775"/>
          <p14:tracePt t="123505" x="9277350" y="5446713"/>
          <p14:tracePt t="123554" x="9269413" y="5446713"/>
          <p14:tracePt t="123602" x="9251950" y="5446713"/>
          <p14:tracePt t="123618" x="9242425" y="5456238"/>
          <p14:tracePt t="123642" x="9205913" y="5456238"/>
          <p14:tracePt t="123650" x="9197975" y="5456238"/>
          <p14:tracePt t="123659" x="9161463" y="5465763"/>
          <p14:tracePt t="123675" x="9072563" y="5483225"/>
          <p14:tracePt t="123691" x="8991600" y="5483225"/>
          <p14:tracePt t="123708" x="8939213" y="5483225"/>
          <p14:tracePt t="123724" x="8858250" y="5483225"/>
          <p14:tracePt t="123741" x="8680450" y="5483225"/>
          <p14:tracePt t="123758" x="8412163" y="5483225"/>
          <p14:tracePt t="123774" x="8099425" y="5483225"/>
          <p14:tracePt t="123792" x="7769225" y="5483225"/>
          <p14:tracePt t="123808" x="7439025" y="5500688"/>
          <p14:tracePt t="123824" x="7072313" y="5537200"/>
          <p14:tracePt t="123842" x="6608763" y="5653088"/>
          <p14:tracePt t="123858" x="6303963" y="5759450"/>
          <p14:tracePt t="123875" x="5965825" y="5875338"/>
          <p14:tracePt t="123891" x="5545138" y="5991225"/>
          <p14:tracePt t="123908" x="5018088" y="6170613"/>
          <p14:tracePt t="123924" x="4776788" y="6170613"/>
          <p14:tracePt t="123941" x="4714875" y="6170613"/>
          <p14:tracePt t="123958" x="4687888" y="6153150"/>
          <p14:tracePt t="124098" x="4679950" y="6143625"/>
          <p14:tracePt t="124106" x="4670425" y="6143625"/>
          <p14:tracePt t="124114" x="4660900" y="6134100"/>
          <p14:tracePt t="124124" x="4643438" y="6108700"/>
          <p14:tracePt t="124154" x="4660900" y="6081713"/>
          <p14:tracePt t="124194" x="4670425" y="6072188"/>
          <p14:tracePt t="124202" x="4670425" y="6062663"/>
          <p14:tracePt t="124210" x="4670425" y="6054725"/>
          <p14:tracePt t="124226" x="4670425" y="6045200"/>
          <p14:tracePt t="124242" x="4660900" y="6000750"/>
          <p14:tracePt t="124258" x="4643438" y="5965825"/>
          <p14:tracePt t="124274" x="4608513" y="5956300"/>
          <p14:tracePt t="124291" x="4598988" y="5956300"/>
          <p14:tracePt t="124308" x="4545013" y="5938838"/>
          <p14:tracePt t="124324" x="4500563" y="5938838"/>
          <p14:tracePt t="124341" x="4483100" y="5938838"/>
          <p14:tracePt t="124358" x="4456113" y="5938838"/>
          <p14:tracePt t="124374" x="4446588" y="5938838"/>
          <p14:tracePt t="124418" x="4429125" y="5938838"/>
          <p14:tracePt t="124433" x="4419600" y="5938838"/>
          <p14:tracePt t="124442" x="4402138" y="5938838"/>
          <p14:tracePt t="124458" x="4394200" y="5938838"/>
          <p14:tracePt t="124466" x="4384675" y="5938838"/>
          <p14:tracePt t="124475" x="4367213" y="5938838"/>
          <p14:tracePt t="124491" x="4348163" y="5938838"/>
          <p14:tracePt t="124508" x="4330700" y="5946775"/>
          <p14:tracePt t="124524" x="4295775" y="5956300"/>
          <p14:tracePt t="124541" x="4286250" y="5956300"/>
          <p14:tracePt t="124574" x="4276725" y="5956300"/>
          <p14:tracePt t="124591" x="4241800" y="5973763"/>
          <p14:tracePt t="124624" x="4224338" y="5991225"/>
          <p14:tracePt t="124641" x="4214813" y="6000750"/>
          <p14:tracePt t="124658" x="4197350" y="6018213"/>
          <p14:tracePt t="124675" x="4197350" y="6037263"/>
          <p14:tracePt t="124691" x="4197350" y="6045200"/>
          <p14:tracePt t="124708" x="4179888" y="6072188"/>
          <p14:tracePt t="124741" x="4179888" y="6089650"/>
          <p14:tracePt t="124758" x="4179888" y="6099175"/>
          <p14:tracePt t="124774" x="4170363" y="6126163"/>
          <p14:tracePt t="124791" x="4170363" y="6161088"/>
          <p14:tracePt t="124808" x="4160838" y="6180138"/>
          <p14:tracePt t="124841" x="4160838" y="6215063"/>
          <p14:tracePt t="124858" x="4160838" y="6224588"/>
          <p14:tracePt t="124875" x="4160838" y="6251575"/>
          <p14:tracePt t="124891" x="4160838" y="6269038"/>
          <p14:tracePt t="124908" x="4160838" y="6276975"/>
          <p14:tracePt t="124924" x="4160838" y="6286500"/>
          <p14:tracePt t="124958" x="4160838" y="6303963"/>
          <p14:tracePt t="124978" x="4160838" y="6313488"/>
          <p14:tracePt t="125018" x="4160838" y="6330950"/>
          <p14:tracePt t="125154" x="4160838" y="6340475"/>
          <p14:tracePt t="125178" x="4170363" y="6348413"/>
          <p14:tracePt t="125210" x="4179888" y="6348413"/>
          <p14:tracePt t="125226" x="4187825" y="6348413"/>
          <p14:tracePt t="125242" x="4214813" y="6348413"/>
          <p14:tracePt t="125258" x="4224338" y="6348413"/>
          <p14:tracePt t="125266" x="4232275" y="6348413"/>
          <p14:tracePt t="125275" x="4241800" y="6348413"/>
          <p14:tracePt t="125291" x="4259263" y="6348413"/>
          <p14:tracePt t="125346" x="4276725" y="6348413"/>
          <p14:tracePt t="125386" x="4286250" y="6348413"/>
          <p14:tracePt t="125434" x="4295775" y="6348413"/>
          <p14:tracePt t="125474" x="4313238" y="6348413"/>
          <p14:tracePt t="125498" x="4322763" y="6348413"/>
          <p14:tracePt t="125514" x="4340225" y="6348413"/>
          <p14:tracePt t="125530" x="4348163" y="6348413"/>
          <p14:tracePt t="125553" x="4367213" y="6348413"/>
          <p14:tracePt t="125570" x="4375150" y="6348413"/>
          <p14:tracePt t="125610" x="4384675" y="6348413"/>
          <p14:tracePt t="125666" x="4394200" y="6348413"/>
          <p14:tracePt t="125674" x="4419600" y="6348413"/>
          <p14:tracePt t="125698" x="4429125" y="6348413"/>
          <p14:tracePt t="125890" x="4438650" y="6348413"/>
          <p14:tracePt t="125898" x="4446588" y="6348413"/>
          <p14:tracePt t="125914" x="4473575" y="6348413"/>
          <p14:tracePt t="125938" x="4483100" y="6348413"/>
          <p14:tracePt t="125954" x="4491038" y="6348413"/>
          <p14:tracePt t="125970" x="4500563" y="6348413"/>
          <p14:tracePt t="125986" x="4527550" y="6348413"/>
          <p14:tracePt t="125994" x="4537075" y="6348413"/>
          <p14:tracePt t="126008" x="4545013" y="6348413"/>
          <p14:tracePt t="126024" x="4554538" y="6348413"/>
          <p14:tracePt t="126041" x="4589463" y="6348413"/>
          <p14:tracePt t="126058" x="4616450" y="6323013"/>
          <p14:tracePt t="126075" x="4625975" y="6313488"/>
          <p14:tracePt t="126091" x="4633913" y="6313488"/>
          <p14:tracePt t="126108" x="4652963" y="6303963"/>
          <p14:tracePt t="126141" x="4660900" y="6303963"/>
          <p14:tracePt t="126157" x="4679950" y="6303963"/>
          <p14:tracePt t="126174" x="4687888" y="6296025"/>
          <p14:tracePt t="126191" x="4697413" y="6286500"/>
          <p14:tracePt t="126208" x="4724400" y="6259513"/>
          <p14:tracePt t="126224" x="4741863" y="6251575"/>
          <p14:tracePt t="126241" x="4751388" y="6242050"/>
          <p14:tracePt t="126258" x="4759325" y="6232525"/>
          <p14:tracePt t="126274" x="4776788" y="6224588"/>
          <p14:tracePt t="126291" x="4786313" y="6215063"/>
          <p14:tracePt t="126308" x="4795838" y="6197600"/>
          <p14:tracePt t="126324" x="4813300" y="6188075"/>
          <p14:tracePt t="126358" x="4822825" y="6180138"/>
          <p14:tracePt t="126374" x="4830763" y="6170613"/>
          <p14:tracePt t="126391" x="4867275" y="6153150"/>
          <p14:tracePt t="126408" x="4875213" y="6143625"/>
          <p14:tracePt t="126424" x="4911725" y="6116638"/>
          <p14:tracePt t="126442" x="4919663" y="6108700"/>
          <p14:tracePt t="126458" x="4956175" y="6099175"/>
          <p14:tracePt t="126474" x="4965700" y="6081713"/>
          <p14:tracePt t="126578" x="4973638" y="6081713"/>
          <p14:tracePt t="126593" x="4991100" y="6081713"/>
          <p14:tracePt t="126601" x="5010150" y="6081713"/>
          <p14:tracePt t="126610" x="5027613" y="6081713"/>
          <p14:tracePt t="126626" x="5054600" y="6081713"/>
          <p14:tracePt t="126641" x="5072063" y="6062663"/>
          <p14:tracePt t="126658" x="5108575" y="6062663"/>
          <p14:tracePt t="126675" x="5133975" y="6062663"/>
          <p14:tracePt t="126691" x="5170488" y="6062663"/>
          <p14:tracePt t="126708" x="5187950" y="6062663"/>
          <p14:tracePt t="126724" x="5224463" y="6062663"/>
          <p14:tracePt t="126954" x="5232400" y="6062663"/>
          <p14:tracePt t="126970" x="5232400" y="6081713"/>
          <p14:tracePt t="126978" x="5232400" y="6089650"/>
          <p14:tracePt t="126986" x="5224463" y="6116638"/>
          <p14:tracePt t="127002" x="5205413" y="6126163"/>
          <p14:tracePt t="127010" x="5197475" y="6134100"/>
          <p14:tracePt t="127026" x="5197475" y="6143625"/>
          <p14:tracePt t="127041" x="5187950" y="6170613"/>
          <p14:tracePt t="127058" x="5170488" y="6188075"/>
          <p14:tracePt t="127074" x="5143500" y="6215063"/>
          <p14:tracePt t="127091" x="5116513" y="6242050"/>
          <p14:tracePt t="127107" x="5108575" y="6251575"/>
          <p14:tracePt t="127290" x="5099050" y="6251575"/>
          <p14:tracePt t="127305" x="5081588" y="6251575"/>
          <p14:tracePt t="127314" x="5072063" y="6251575"/>
          <p14:tracePt t="127324" x="5054600" y="6251575"/>
          <p14:tracePt t="127341" x="5037138" y="6259513"/>
          <p14:tracePt t="127358" x="5000625" y="6276975"/>
          <p14:tracePt t="127374" x="4965700" y="6296025"/>
          <p14:tracePt t="127408" x="4956175" y="6296025"/>
          <p14:tracePt t="127424" x="4946650" y="6303963"/>
          <p14:tracePt t="127441" x="4911725" y="6340475"/>
          <p14:tracePt t="127458" x="4902200" y="6348413"/>
          <p14:tracePt t="127474" x="4875213" y="6357938"/>
          <p14:tracePt t="127491" x="4857750" y="6375400"/>
          <p14:tracePt t="127508" x="4848225" y="6394450"/>
          <p14:tracePt t="127554" x="4840288" y="6402388"/>
          <p14:tracePt t="127585" x="4830763" y="6411913"/>
          <p14:tracePt t="127610" x="4822825" y="6419850"/>
          <p14:tracePt t="127658" x="4822825" y="6429375"/>
          <p14:tracePt t="127690" x="4822825" y="6438900"/>
          <p14:tracePt t="127722" x="4822825" y="6446838"/>
          <p14:tracePt t="127746" x="4822825" y="6473825"/>
          <p14:tracePt t="127754" x="4822825" y="6483350"/>
          <p14:tracePt t="127777" x="4840288" y="6510338"/>
          <p14:tracePt t="127793" x="4848225" y="6518275"/>
          <p14:tracePt t="127802" x="4867275" y="6537325"/>
          <p14:tracePt t="127818" x="4875213" y="6545263"/>
          <p14:tracePt t="127834" x="4884738" y="6554788"/>
          <p14:tracePt t="127882" x="4929188" y="6589713"/>
          <p14:tracePt t="127911" x="4956175" y="6608763"/>
          <p14:tracePt t="127946" x="4983163" y="6626225"/>
          <p14:tracePt t="127954" x="4991100" y="6626225"/>
          <p14:tracePt t="127970" x="5000625" y="6626225"/>
          <p14:tracePt t="127986" x="5010150" y="6626225"/>
          <p14:tracePt t="128002" x="5027613" y="6626225"/>
          <p14:tracePt t="128010" x="5045075" y="6626225"/>
          <p14:tracePt t="128026" x="5054600" y="6626225"/>
          <p14:tracePt t="128041" x="5062538" y="6626225"/>
          <p14:tracePt t="128058" x="5099050" y="6626225"/>
          <p14:tracePt t="128074" x="5108575" y="6626225"/>
          <p14:tracePt t="128091" x="5126038" y="6626225"/>
          <p14:tracePt t="128108" x="5153025" y="6626225"/>
          <p14:tracePt t="128124" x="5170488" y="6626225"/>
          <p14:tracePt t="128141" x="5180013" y="6626225"/>
          <p14:tracePt t="128158" x="5214938" y="6616700"/>
          <p14:tracePt t="128174" x="5232400" y="6599238"/>
          <p14:tracePt t="128191" x="5241925" y="6589713"/>
          <p14:tracePt t="128208" x="5251450" y="6581775"/>
          <p14:tracePt t="128224" x="5259388" y="6572250"/>
          <p14:tracePt t="128242" x="5286375" y="6545263"/>
          <p14:tracePt t="128258" x="5322888" y="6500813"/>
          <p14:tracePt t="128275" x="5330825" y="6473825"/>
          <p14:tracePt t="128308" x="5330825" y="6446838"/>
          <p14:tracePt t="128324" x="5330825" y="6438900"/>
          <p14:tracePt t="128341" x="5340350" y="6429375"/>
          <p14:tracePt t="128357" x="5340350" y="6419850"/>
          <p14:tracePt t="128374" x="5340350" y="6384925"/>
          <p14:tracePt t="128391" x="5340350" y="6367463"/>
          <p14:tracePt t="128407" x="5340350" y="6340475"/>
          <p14:tracePt t="128424" x="5340350" y="6323013"/>
          <p14:tracePt t="128442" x="5340350" y="6303963"/>
          <p14:tracePt t="128458" x="5313363" y="6286500"/>
          <p14:tracePt t="128474" x="5303838" y="6269038"/>
          <p14:tracePt t="128491" x="5295900" y="6259513"/>
          <p14:tracePt t="128507" x="5276850" y="6251575"/>
          <p14:tracePt t="128524" x="5241925" y="6232525"/>
          <p14:tracePt t="128541" x="5214938" y="6215063"/>
          <p14:tracePt t="128574" x="5180013" y="6215063"/>
          <p14:tracePt t="128591" x="5170488" y="6215063"/>
          <p14:tracePt t="128608" x="5153025" y="6205538"/>
          <p14:tracePt t="128624" x="5126038" y="6205538"/>
          <p14:tracePt t="128642" x="5108575" y="6205538"/>
          <p14:tracePt t="128658" x="5062538" y="6205538"/>
          <p14:tracePt t="128674" x="5054600" y="6205538"/>
          <p14:tracePt t="128691" x="5027613" y="6205538"/>
          <p14:tracePt t="128707" x="5000625" y="6205538"/>
          <p14:tracePt t="128724" x="4973638" y="6205538"/>
          <p14:tracePt t="128741" x="4946650" y="6205538"/>
          <p14:tracePt t="128758" x="4911725" y="6232525"/>
          <p14:tracePt t="128774" x="4902200" y="6232525"/>
          <p14:tracePt t="128791" x="4884738" y="6251575"/>
          <p14:tracePt t="128824" x="4867275" y="6259513"/>
          <p14:tracePt t="128842" x="4848225" y="6276975"/>
          <p14:tracePt t="128858" x="4848225" y="6323013"/>
          <p14:tracePt t="128875" x="4840288" y="6340475"/>
          <p14:tracePt t="128891" x="4840288" y="6375400"/>
          <p14:tracePt t="128907" x="4840288" y="6394450"/>
          <p14:tracePt t="128924" x="4840288" y="6402388"/>
          <p14:tracePt t="128941" x="4840288" y="6429375"/>
          <p14:tracePt t="128974" x="4840288" y="6446838"/>
          <p14:tracePt t="128991" x="4840288" y="6456363"/>
          <p14:tracePt t="129024" x="4840288" y="6491288"/>
          <p14:tracePt t="129042" x="4848225" y="6500813"/>
          <p14:tracePt t="129059" x="4857750" y="6510338"/>
          <p14:tracePt t="129082" x="4875213" y="6537325"/>
          <p14:tracePt t="129098" x="4884738" y="6545263"/>
          <p14:tracePt t="129107" x="4894263" y="6554788"/>
          <p14:tracePt t="129138" x="4902200" y="6562725"/>
          <p14:tracePt t="129153" x="4911725" y="6572250"/>
          <p14:tracePt t="129178" x="4919663" y="6572250"/>
          <p14:tracePt t="129185" x="4946650" y="6589713"/>
          <p14:tracePt t="129210" x="4956175" y="6599238"/>
          <p14:tracePt t="129233" x="4965700" y="6608763"/>
          <p14:tracePt t="129274" x="4983163" y="6608763"/>
          <p14:tracePt t="129290" x="5000625" y="6608763"/>
          <p14:tracePt t="129306" x="5010150" y="6608763"/>
          <p14:tracePt t="129338" x="5018088" y="6608763"/>
          <p14:tracePt t="129353" x="5037138" y="6608763"/>
          <p14:tracePt t="129362" x="5045075" y="6608763"/>
          <p14:tracePt t="129378" x="5062538" y="6608763"/>
          <p14:tracePt t="129391" x="5072063" y="6608763"/>
          <p14:tracePt t="129407" x="5099050" y="6608763"/>
          <p14:tracePt t="129424" x="5108575" y="6608763"/>
          <p14:tracePt t="129442" x="5126038" y="6608763"/>
          <p14:tracePt t="129458" x="5153025" y="6608763"/>
          <p14:tracePt t="129475" x="5170488" y="6589713"/>
          <p14:tracePt t="129491" x="5180013" y="6589713"/>
          <p14:tracePt t="129507" x="5197475" y="6581775"/>
          <p14:tracePt t="129524" x="5205413" y="6572250"/>
          <p14:tracePt t="129541" x="5232400" y="6554788"/>
          <p14:tracePt t="129557" x="5241925" y="6537325"/>
          <p14:tracePt t="129591" x="5251450" y="6527800"/>
          <p14:tracePt t="129608" x="5259388" y="6518275"/>
          <p14:tracePt t="129624" x="5259388" y="6510338"/>
          <p14:tracePt t="129641" x="5268913" y="6500813"/>
          <p14:tracePt t="129658" x="5268913" y="6491288"/>
          <p14:tracePt t="129674" x="5268913" y="6483350"/>
          <p14:tracePt t="129691" x="5268913" y="6456363"/>
          <p14:tracePt t="129707" x="5276850" y="6446838"/>
          <p14:tracePt t="129724" x="5276850" y="6438900"/>
          <p14:tracePt t="129746" x="5276850" y="6429375"/>
          <p14:tracePt t="129757" x="5276850" y="6402388"/>
          <p14:tracePt t="129774" x="5276850" y="6394450"/>
          <p14:tracePt t="129791" x="5276850" y="6384925"/>
          <p14:tracePt t="129807" x="5268913" y="6367463"/>
          <p14:tracePt t="129825" x="5268913" y="6348413"/>
          <p14:tracePt t="129841" x="5259388" y="6340475"/>
          <p14:tracePt t="129866" x="5241925" y="6323013"/>
          <p14:tracePt t="129890" x="5232400" y="6313488"/>
          <p14:tracePt t="129922" x="5224463" y="6286500"/>
          <p14:tracePt t="130186" x="5241925" y="6259513"/>
          <p14:tracePt t="130194" x="5276850" y="6224588"/>
          <p14:tracePt t="130202" x="5322888" y="6197600"/>
          <p14:tracePt t="130210" x="5348288" y="6180138"/>
          <p14:tracePt t="130224" x="5384800" y="6153150"/>
          <p14:tracePt t="130241" x="5500688" y="6108700"/>
          <p14:tracePt t="130258" x="5670550" y="6037263"/>
          <p14:tracePt t="130275" x="5768975" y="6000750"/>
          <p14:tracePt t="130291" x="5830888" y="5973763"/>
          <p14:tracePt t="130307" x="5857875" y="5946775"/>
          <p14:tracePt t="130324" x="5875338" y="5938838"/>
          <p14:tracePt t="130341" x="5902325" y="5929313"/>
          <p14:tracePt t="130362" x="5919788" y="5911850"/>
          <p14:tracePt t="130602" x="5902325" y="5911850"/>
          <p14:tracePt t="130610" x="5894388" y="5911850"/>
          <p14:tracePt t="130626" x="5867400" y="5911850"/>
          <p14:tracePt t="130642" x="5848350" y="5911850"/>
          <p14:tracePt t="130650" x="5830888" y="5911850"/>
          <p14:tracePt t="130666" x="5813425" y="5919788"/>
          <p14:tracePt t="130698" x="5786438" y="5938838"/>
          <p14:tracePt t="130714" x="5759450" y="5956300"/>
          <p14:tracePt t="130722" x="5751513" y="5965825"/>
          <p14:tracePt t="130738" x="5741988" y="5973763"/>
          <p14:tracePt t="130746" x="5724525" y="5983288"/>
          <p14:tracePt t="130762" x="5724525" y="5991225"/>
          <p14:tracePt t="130778" x="5705475" y="6010275"/>
          <p14:tracePt t="130791" x="5705475" y="6018213"/>
          <p14:tracePt t="130808" x="5705475" y="6037263"/>
          <p14:tracePt t="130824" x="5705475" y="6054725"/>
          <p14:tracePt t="130841" x="5705475" y="6072188"/>
          <p14:tracePt t="130858" x="5705475" y="6089650"/>
          <p14:tracePt t="130875" x="5705475" y="6108700"/>
          <p14:tracePt t="130891" x="5715000" y="6134100"/>
          <p14:tracePt t="130907" x="5724525" y="6153150"/>
          <p14:tracePt t="130941" x="5732463" y="6161088"/>
          <p14:tracePt t="130957" x="5751513" y="6161088"/>
          <p14:tracePt t="130974" x="5759450" y="6161088"/>
          <p14:tracePt t="130991" x="5786438" y="6161088"/>
          <p14:tracePt t="131007" x="5813425" y="6161088"/>
          <p14:tracePt t="131024" x="5840413" y="6161088"/>
          <p14:tracePt t="131042" x="5857875" y="6161088"/>
          <p14:tracePt t="131058" x="5884863" y="6161088"/>
          <p14:tracePt t="131075" x="5919788" y="6161088"/>
          <p14:tracePt t="131091" x="5929313" y="6161088"/>
          <p14:tracePt t="131108" x="5956300" y="6161088"/>
          <p14:tracePt t="131124" x="5965825" y="6161088"/>
          <p14:tracePt t="131141" x="5973763" y="6153150"/>
          <p14:tracePt t="131157" x="5983288" y="6153150"/>
          <p14:tracePt t="131174" x="5991225" y="6153150"/>
          <p14:tracePt t="131191" x="6027738" y="6153150"/>
          <p14:tracePt t="131208" x="6045200" y="6134100"/>
          <p14:tracePt t="131224" x="6072188" y="6134100"/>
          <p14:tracePt t="131241" x="6099175" y="6134100"/>
          <p14:tracePt t="131258" x="6126163" y="6134100"/>
          <p14:tracePt t="131275" x="6134100" y="6126163"/>
          <p14:tracePt t="131308" x="6161088" y="6116638"/>
          <p14:tracePt t="131324" x="6180138" y="6108700"/>
          <p14:tracePt t="131341" x="6188075" y="6099175"/>
          <p14:tracePt t="131357" x="6215063" y="6089650"/>
          <p14:tracePt t="131374" x="6232525" y="6072188"/>
          <p14:tracePt t="131391" x="6251575" y="6054725"/>
          <p14:tracePt t="131410" x="6259513" y="6037263"/>
          <p14:tracePt t="131458" x="6259513" y="6027738"/>
          <p14:tracePt t="131466" x="6259513" y="5991225"/>
          <p14:tracePt t="131475" x="6259513" y="5983288"/>
          <p14:tracePt t="131491" x="6259513" y="5973763"/>
          <p14:tracePt t="131508" x="6259513" y="5946775"/>
          <p14:tracePt t="131524" x="6259513" y="5929313"/>
          <p14:tracePt t="131541" x="6259513" y="5902325"/>
          <p14:tracePt t="131558" x="6259513" y="5884863"/>
          <p14:tracePt t="131574" x="6259513" y="5875338"/>
          <p14:tracePt t="131591" x="6242050" y="5857875"/>
          <p14:tracePt t="131607" x="6232525" y="5857875"/>
          <p14:tracePt t="131624" x="6197600" y="5822950"/>
          <p14:tracePt t="131641" x="6180138" y="5822950"/>
          <p14:tracePt t="131658" x="6134100" y="5813425"/>
          <p14:tracePt t="131674" x="6116638" y="5813425"/>
          <p14:tracePt t="131691" x="6089650" y="5813425"/>
          <p14:tracePt t="131708" x="6081713" y="5813425"/>
          <p14:tracePt t="131724" x="6045200" y="5813425"/>
          <p14:tracePt t="131741" x="6027738" y="5813425"/>
          <p14:tracePt t="131758" x="5991225" y="5813425"/>
          <p14:tracePt t="131774" x="5973763" y="5813425"/>
          <p14:tracePt t="131791" x="5938838" y="5813425"/>
          <p14:tracePt t="131808" x="5919788" y="5813425"/>
          <p14:tracePt t="131824" x="5894388" y="5813425"/>
          <p14:tracePt t="131842" x="5875338" y="5822950"/>
          <p14:tracePt t="131858" x="5830888" y="5848350"/>
          <p14:tracePt t="131874" x="5813425" y="5857875"/>
          <p14:tracePt t="131898" x="5795963" y="5867400"/>
          <p14:tracePt t="131930" x="5776913" y="5894388"/>
          <p14:tracePt t="132314" x="5776913" y="5929313"/>
          <p14:tracePt t="132322" x="5776913" y="5946775"/>
          <p14:tracePt t="132330" x="5776913" y="5956300"/>
          <p14:tracePt t="132341" x="5776913" y="5965825"/>
          <p14:tracePt t="132357" x="5776913" y="5983288"/>
          <p14:tracePt t="132374" x="5776913" y="5991225"/>
          <p14:tracePt t="132391" x="5786438" y="6018213"/>
          <p14:tracePt t="132407" x="5786438" y="6037263"/>
          <p14:tracePt t="132424" x="5803900" y="6072188"/>
          <p14:tracePt t="132441" x="5813425" y="6089650"/>
          <p14:tracePt t="132458" x="5813425" y="6099175"/>
          <p14:tracePt t="132474" x="5813425" y="6116638"/>
          <p14:tracePt t="132491" x="5830888" y="6134100"/>
          <p14:tracePt t="132507" x="5830888" y="6143625"/>
          <p14:tracePt t="132530" x="5830888" y="6153150"/>
          <p14:tracePt t="132634" x="5830888" y="6161088"/>
          <p14:tracePt t="132722" x="5830888" y="6180138"/>
          <p14:tracePt t="132746" x="5822950" y="6188075"/>
          <p14:tracePt t="132801" x="5813425" y="6188075"/>
          <p14:tracePt t="132874" x="5795963" y="6197600"/>
          <p14:tracePt t="132890" x="5786438" y="6205538"/>
          <p14:tracePt t="132938" x="5768975" y="6205538"/>
          <p14:tracePt t="132978" x="5759450" y="6205538"/>
          <p14:tracePt t="132994" x="5751513" y="6205538"/>
          <p14:tracePt t="133018" x="5741988" y="6205538"/>
          <p14:tracePt t="133026" x="5732463" y="6215063"/>
          <p14:tracePt t="133042" x="5724525" y="6215063"/>
          <p14:tracePt t="133058" x="5715000" y="6215063"/>
          <p14:tracePt t="133074" x="5705475" y="6215063"/>
          <p14:tracePt t="133082" x="5688013" y="6215063"/>
          <p14:tracePt t="133091" x="5680075" y="6224588"/>
          <p14:tracePt t="133107" x="5670550" y="6224588"/>
          <p14:tracePt t="133124" x="5661025" y="6224588"/>
          <p14:tracePt t="133141" x="5653088" y="6242050"/>
          <p14:tracePt t="133162" x="5643563" y="6242050"/>
          <p14:tracePt t="133174" x="5616575" y="6242050"/>
          <p14:tracePt t="133190" x="5608638" y="6251575"/>
          <p14:tracePt t="133207" x="5599113" y="6259513"/>
          <p14:tracePt t="133224" x="5589588" y="6259513"/>
          <p14:tracePt t="133241" x="5572125" y="6269038"/>
          <p14:tracePt t="133258" x="5545138" y="6286500"/>
          <p14:tracePt t="133274" x="5537200" y="6296025"/>
          <p14:tracePt t="133291" x="5537200" y="6303963"/>
          <p14:tracePt t="133307" x="5527675" y="6323013"/>
          <p14:tracePt t="133324" x="5527675" y="6330950"/>
          <p14:tracePt t="133341" x="5527675" y="6348413"/>
          <p14:tracePt t="133357" x="5527675" y="6367463"/>
          <p14:tracePt t="133374" x="5527675" y="6384925"/>
          <p14:tracePt t="133391" x="5527675" y="6411913"/>
          <p14:tracePt t="133407" x="5527675" y="6429375"/>
          <p14:tracePt t="133424" x="5527675" y="6456363"/>
          <p14:tracePt t="133441" x="5545138" y="6500813"/>
          <p14:tracePt t="133458" x="5616575" y="6562725"/>
          <p14:tracePt t="133475" x="5661025" y="6599238"/>
          <p14:tracePt t="133491" x="5741988" y="6626225"/>
          <p14:tracePt t="133507" x="5822950" y="6653213"/>
          <p14:tracePt t="133524" x="5867400" y="6653213"/>
          <p14:tracePt t="133541" x="5929313" y="6653213"/>
          <p14:tracePt t="133557" x="5973763" y="6653213"/>
          <p14:tracePt t="133574" x="5983288" y="6653213"/>
          <p14:tracePt t="133591" x="6010275" y="6653213"/>
          <p14:tracePt t="133607" x="6037263" y="6653213"/>
          <p14:tracePt t="133624" x="6054725" y="6653213"/>
          <p14:tracePt t="133641" x="6099175" y="6653213"/>
          <p14:tracePt t="133658" x="6170613" y="6643688"/>
          <p14:tracePt t="133674" x="6215063" y="6643688"/>
          <p14:tracePt t="133691" x="6259513" y="6643688"/>
          <p14:tracePt t="133707" x="6269038" y="6626225"/>
          <p14:tracePt t="133724" x="6286500" y="6616700"/>
          <p14:tracePt t="133741" x="6296025" y="6608763"/>
          <p14:tracePt t="133757" x="6323013" y="6589713"/>
          <p14:tracePt t="133774" x="6340475" y="6572250"/>
          <p14:tracePt t="133791" x="6357938" y="6537325"/>
          <p14:tracePt t="133807" x="6375400" y="6518275"/>
          <p14:tracePt t="133824" x="6394450" y="6491288"/>
          <p14:tracePt t="133841" x="6402388" y="6465888"/>
          <p14:tracePt t="133858" x="6419850" y="6429375"/>
          <p14:tracePt t="133891" x="6419850" y="6411913"/>
          <p14:tracePt t="133907" x="6429375" y="6394450"/>
          <p14:tracePt t="133924" x="6429375" y="6384925"/>
          <p14:tracePt t="133941" x="6429375" y="6375400"/>
          <p14:tracePt t="133957" x="6429375" y="6357938"/>
          <p14:tracePt t="133974" x="6429375" y="6348413"/>
          <p14:tracePt t="134002" x="6429375" y="6330950"/>
          <p14:tracePt t="134018" x="6429375" y="6323013"/>
          <p14:tracePt t="134033" x="6429375" y="6313488"/>
          <p14:tracePt t="134042" x="6429375" y="6303963"/>
          <p14:tracePt t="134057" x="6429375" y="6286500"/>
          <p14:tracePt t="134074" x="6419850" y="6269038"/>
          <p14:tracePt t="134090" x="6411913" y="6259513"/>
          <p14:tracePt t="134107" x="6384925" y="6259513"/>
          <p14:tracePt t="134138" x="6367463" y="6251575"/>
          <p14:tracePt t="134154" x="6357938" y="6242050"/>
          <p14:tracePt t="134162" x="6340475" y="6232525"/>
          <p14:tracePt t="134177" x="6330950" y="6232525"/>
          <p14:tracePt t="134190" x="6323013" y="6232525"/>
          <p14:tracePt t="134207" x="6313488" y="6232525"/>
          <p14:tracePt t="134224" x="6303963" y="6215063"/>
          <p14:tracePt t="134250" x="6276975" y="6215063"/>
          <p14:tracePt t="134274" x="6269038" y="6215063"/>
          <p14:tracePt t="134290" x="6259513" y="6215063"/>
          <p14:tracePt t="134306" x="6251575" y="6215063"/>
          <p14:tracePt t="134314" x="6232525" y="6215063"/>
          <p14:tracePt t="134324" x="6215063" y="6215063"/>
          <p14:tracePt t="134340" x="6205538" y="6215063"/>
          <p14:tracePt t="134357" x="6180138" y="6215063"/>
          <p14:tracePt t="134374" x="6170613" y="6215063"/>
          <p14:tracePt t="134391" x="6161088" y="6215063"/>
          <p14:tracePt t="134407" x="6143625" y="6215063"/>
          <p14:tracePt t="134424" x="6126163" y="6215063"/>
          <p14:tracePt t="134441" x="6108700" y="6215063"/>
          <p14:tracePt t="134458" x="6062663" y="6215063"/>
          <p14:tracePt t="134475" x="6018213" y="6215063"/>
          <p14:tracePt t="134491" x="6000750" y="6215063"/>
          <p14:tracePt t="134507" x="5965825" y="6215063"/>
          <p14:tracePt t="134524" x="5946775" y="6215063"/>
          <p14:tracePt t="134541" x="5902325" y="6215063"/>
          <p14:tracePt t="134557" x="5884863" y="6215063"/>
          <p14:tracePt t="134574" x="5857875" y="6215063"/>
          <p14:tracePt t="134591" x="5840413" y="6215063"/>
          <p14:tracePt t="134607" x="5795963" y="6215063"/>
          <p14:tracePt t="134624" x="5776913" y="6215063"/>
          <p14:tracePt t="134641" x="5751513" y="6215063"/>
          <p14:tracePt t="134657" x="5732463" y="6215063"/>
          <p14:tracePt t="134674" x="5697538" y="6215063"/>
          <p14:tracePt t="134707" x="5688013" y="6215063"/>
          <p14:tracePt t="134730" x="5680075" y="6215063"/>
          <p14:tracePt t="134753" x="5670550" y="6215063"/>
          <p14:tracePt t="134785" x="5661025" y="6224588"/>
          <p14:tracePt t="134793" x="5653088" y="6232525"/>
          <p14:tracePt t="134810" x="5643563" y="6232525"/>
          <p14:tracePt t="134834" x="5616575" y="6242050"/>
          <p14:tracePt t="134858" x="5608638" y="6251575"/>
          <p14:tracePt t="134898" x="5608638" y="6276975"/>
          <p14:tracePt t="134922" x="5581650" y="6296025"/>
          <p14:tracePt t="134954" x="5581650" y="6313488"/>
          <p14:tracePt t="134962" x="5581650" y="6330950"/>
          <p14:tracePt t="134974" x="5581650" y="6340475"/>
          <p14:tracePt t="134990" x="5581650" y="6348413"/>
          <p14:tracePt t="135007" x="5581650" y="6357938"/>
          <p14:tracePt t="135024" x="5581650" y="6384925"/>
          <p14:tracePt t="135041" x="5589588" y="6394450"/>
          <p14:tracePt t="135058" x="5626100" y="6429375"/>
          <p14:tracePt t="135091" x="5643563" y="6446838"/>
          <p14:tracePt t="135107" x="5661025" y="6456363"/>
          <p14:tracePt t="135124" x="5670550" y="6456363"/>
          <p14:tracePt t="135141" x="5680075" y="6456363"/>
          <p14:tracePt t="135157" x="5697538" y="6456363"/>
          <p14:tracePt t="135174" x="5732463" y="6465888"/>
          <p14:tracePt t="135191" x="5751513" y="6465888"/>
          <p14:tracePt t="135207" x="5795963" y="6465888"/>
          <p14:tracePt t="135224" x="5830888" y="6465888"/>
          <p14:tracePt t="135241" x="5857875" y="6465888"/>
          <p14:tracePt t="135258" x="5919788" y="6465888"/>
          <p14:tracePt t="135274" x="5938838" y="6465888"/>
          <p14:tracePt t="135291" x="5965825" y="6465888"/>
          <p14:tracePt t="135307" x="6000750" y="6465888"/>
          <p14:tracePt t="135324" x="6018213" y="6465888"/>
          <p14:tracePt t="135341" x="6037263" y="6465888"/>
          <p14:tracePt t="135358" x="6054725" y="6465888"/>
          <p14:tracePt t="135374" x="6062663" y="6465888"/>
          <p14:tracePt t="135410" x="6072188" y="6465888"/>
          <p14:tracePt t="135490" x="6089650" y="6465888"/>
          <p14:tracePt t="135506" x="6099175" y="6456363"/>
          <p14:tracePt t="135554" x="6108700" y="6456363"/>
          <p14:tracePt t="135594" x="6116638" y="6446838"/>
          <p14:tracePt t="135634" x="6126163" y="6446838"/>
          <p14:tracePt t="135641" x="6153150" y="6446838"/>
          <p14:tracePt t="135650" x="6161088" y="6438900"/>
          <p14:tracePt t="135706" x="6170613" y="6419850"/>
          <p14:tracePt t="135818" x="6180138" y="6419850"/>
          <p14:tracePt t="135858" x="6197600" y="6419850"/>
          <p14:tracePt t="135882" x="6215063" y="6419850"/>
          <p14:tracePt t="135897" x="6224588" y="6419850"/>
          <p14:tracePt t="135914" x="6232525" y="6419850"/>
          <p14:tracePt t="135922" x="6251575" y="6419850"/>
          <p14:tracePt t="135930" x="6276975" y="6429375"/>
          <p14:tracePt t="135940" x="6286500" y="6429375"/>
          <p14:tracePt t="135957" x="6313488" y="6429375"/>
          <p14:tracePt t="135974" x="6323013" y="6429375"/>
          <p14:tracePt t="135990" x="6330950" y="6429375"/>
          <p14:tracePt t="136007" x="6340475" y="6429375"/>
          <p14:tracePt t="136024" x="6357938" y="6429375"/>
          <p14:tracePt t="136042" x="6367463" y="6429375"/>
          <p14:tracePt t="136058" x="6384925" y="6429375"/>
          <p14:tracePt t="136170" x="6394450" y="6429375"/>
          <p14:tracePt t="136178" x="6411913" y="6429375"/>
          <p14:tracePt t="136201" x="6419850" y="6429375"/>
          <p14:tracePt t="136218" x="6429375" y="6429375"/>
          <p14:tracePt t="136226" x="6446838" y="6429375"/>
          <p14:tracePt t="136274" x="6465888" y="6429375"/>
          <p14:tracePt t="136282" x="6473825" y="6429375"/>
          <p14:tracePt t="136307" x="6500813" y="6429375"/>
          <p14:tracePt t="136313" x="6518275" y="6429375"/>
          <p14:tracePt t="136323" x="6527800" y="6429375"/>
          <p14:tracePt t="136341" x="6554788" y="6402388"/>
          <p14:tracePt t="136357" x="6572250" y="6402388"/>
          <p14:tracePt t="136374" x="6589713" y="6394450"/>
          <p14:tracePt t="136391" x="6599238" y="6394450"/>
          <p14:tracePt t="136407" x="6608763" y="6394450"/>
          <p14:tracePt t="136424" x="6616700" y="6384925"/>
          <p14:tracePt t="136440" x="6626225" y="6384925"/>
          <p14:tracePt t="136457" x="6653213" y="6375400"/>
          <p14:tracePt t="136475" x="6670675" y="6348413"/>
          <p14:tracePt t="136498" x="6688138" y="6348413"/>
          <p14:tracePt t="136514" x="6697663" y="6348413"/>
          <p14:tracePt t="136524" x="6705600" y="6340475"/>
          <p14:tracePt t="136540" x="6715125" y="6340475"/>
          <p14:tracePt t="136557" x="6751638" y="6340475"/>
          <p14:tracePt t="136574" x="6759575" y="6323013"/>
          <p14:tracePt t="136607" x="6786563" y="6296025"/>
          <p14:tracePt t="136624" x="6813550" y="6276975"/>
          <p14:tracePt t="136640" x="6858000" y="6224588"/>
          <p14:tracePt t="136658" x="6884988" y="6197600"/>
          <p14:tracePt t="136675" x="6911975" y="6161088"/>
          <p14:tracePt t="136691" x="6938963" y="6116638"/>
          <p14:tracePt t="136707" x="6973888" y="6045200"/>
          <p14:tracePt t="136724" x="6983413" y="6037263"/>
          <p14:tracePt t="136740" x="7000875" y="6000750"/>
          <p14:tracePt t="136757" x="7000875" y="5991225"/>
          <p14:tracePt t="136774" x="7000875" y="5983288"/>
          <p14:tracePt t="136790" x="6991350" y="5946775"/>
          <p14:tracePt t="136807" x="6965950" y="5929313"/>
          <p14:tracePt t="136824" x="6929438" y="5929313"/>
          <p14:tracePt t="136840" x="6902450" y="5919788"/>
          <p14:tracePt t="136858" x="6875463" y="5919788"/>
          <p14:tracePt t="136874" x="6831013" y="5919788"/>
          <p14:tracePt t="136890" x="6823075" y="5919788"/>
          <p14:tracePt t="136907" x="6813550" y="5919788"/>
          <p14:tracePt t="136924" x="6804025" y="5919788"/>
          <p14:tracePt t="136940" x="6769100" y="5919788"/>
          <p14:tracePt t="136957" x="6751638" y="5919788"/>
          <p14:tracePt t="136974" x="6732588" y="5938838"/>
          <p14:tracePt t="136991" x="6715125" y="5946775"/>
          <p14:tracePt t="137007" x="6705600" y="5965825"/>
          <p14:tracePt t="137040" x="6697663" y="5973763"/>
          <p14:tracePt t="137058" x="6661150" y="6000750"/>
          <p14:tracePt t="137075" x="6653213" y="6018213"/>
          <p14:tracePt t="137107" x="6653213" y="6037263"/>
          <p14:tracePt t="137124" x="6643688" y="6062663"/>
          <p14:tracePt t="137141" x="6643688" y="6072188"/>
          <p14:tracePt t="137157" x="6643688" y="6089650"/>
          <p14:tracePt t="137174" x="6643688" y="6116638"/>
          <p14:tracePt t="137190" x="6643688" y="6126163"/>
          <p14:tracePt t="137207" x="6643688" y="6134100"/>
          <p14:tracePt t="137224" x="6643688" y="6161088"/>
          <p14:tracePt t="137258" x="6643688" y="6197600"/>
          <p14:tracePt t="137274" x="6670675" y="6232525"/>
          <p14:tracePt t="137291" x="6680200" y="6251575"/>
          <p14:tracePt t="137307" x="6715125" y="6286500"/>
          <p14:tracePt t="137324" x="6742113" y="6313488"/>
          <p14:tracePt t="137341" x="6751638" y="6323013"/>
          <p14:tracePt t="137357" x="6769100" y="6340475"/>
          <p14:tracePt t="137374" x="6804025" y="6357938"/>
          <p14:tracePt t="137391" x="6848475" y="6375400"/>
          <p14:tracePt t="137407" x="6875463" y="6394450"/>
          <p14:tracePt t="137424" x="6884988" y="6394450"/>
          <p14:tracePt t="137440" x="6902450" y="6394450"/>
          <p14:tracePt t="137457" x="6929438" y="6394450"/>
          <p14:tracePt t="137474" x="6938963" y="6394450"/>
          <p14:tracePt t="137491" x="6946900" y="6394450"/>
          <p14:tracePt t="137507" x="6956425" y="6394450"/>
          <p14:tracePt t="137524" x="6991350" y="6384925"/>
          <p14:tracePt t="137540" x="7037388" y="6384925"/>
          <p14:tracePt t="137557" x="7072313" y="6384925"/>
          <p14:tracePt t="137574" x="7108825" y="6375400"/>
          <p14:tracePt t="137607" x="7116763" y="6375400"/>
          <p14:tracePt t="137624" x="7143750" y="6367463"/>
          <p14:tracePt t="137658" x="7153275" y="6367463"/>
          <p14:tracePt t="137674" x="7170738" y="6348413"/>
          <p14:tracePt t="137690" x="7188200" y="6340475"/>
          <p14:tracePt t="137698" x="7197725" y="6330950"/>
          <p14:tracePt t="137714" x="7205663" y="6323013"/>
          <p14:tracePt t="137723" x="7215188" y="6313488"/>
          <p14:tracePt t="137740" x="7224713" y="6303963"/>
          <p14:tracePt t="137762" x="7232650" y="6296025"/>
          <p14:tracePt t="137778" x="7242175" y="6286500"/>
          <p14:tracePt t="137794" x="7259638" y="6269038"/>
          <p14:tracePt t="137807" x="7269163" y="6259513"/>
          <p14:tracePt t="137824" x="7277100" y="6242050"/>
          <p14:tracePt t="137840" x="7286625" y="6224588"/>
          <p14:tracePt t="137858" x="7286625" y="6188075"/>
          <p14:tracePt t="137874" x="7286625" y="6180138"/>
          <p14:tracePt t="137897" x="7286625" y="6170613"/>
          <p14:tracePt t="137908" x="7286625" y="6161088"/>
          <p14:tracePt t="137924" x="7286625" y="6116638"/>
          <p14:tracePt t="137940" x="7286625" y="6072188"/>
          <p14:tracePt t="137957" x="7215188" y="6045200"/>
          <p14:tracePt t="137974" x="7054850" y="6045200"/>
          <p14:tracePt t="137991" x="6769100" y="6045200"/>
          <p14:tracePt t="138007" x="6357938" y="5983288"/>
          <p14:tracePt t="138024" x="6037263" y="5894388"/>
          <p14:tracePt t="138040" x="5911850" y="5857875"/>
          <p14:tracePt t="138057" x="5902325" y="5857875"/>
          <p14:tracePt t="138114" x="5902325" y="5867400"/>
          <p14:tracePt t="138122" x="5902325" y="5894388"/>
          <p14:tracePt t="138130" x="5902325" y="5911850"/>
          <p14:tracePt t="138140" x="5884863" y="5938838"/>
          <p14:tracePt t="138157" x="5867400" y="5938838"/>
          <p14:tracePt t="138174" x="5795963" y="5813425"/>
          <p14:tracePt t="138191" x="5608638" y="5527675"/>
          <p14:tracePt t="138207" x="5330825" y="5214938"/>
          <p14:tracePt t="138224" x="5072063" y="4857750"/>
          <p14:tracePt t="138240" x="4518025" y="4384675"/>
          <p14:tracePt t="138258" x="3295650" y="3527425"/>
          <p14:tracePt t="138274" x="2598738" y="2982913"/>
          <p14:tracePt t="138290" x="2009775" y="2598738"/>
          <p14:tracePt t="138307" x="1751013" y="2347913"/>
          <p14:tracePt t="138324" x="1670050" y="2276475"/>
          <p14:tracePt t="138442" x="1589088" y="2259013"/>
          <p14:tracePt t="138450" x="1446213" y="2286000"/>
          <p14:tracePt t="138458" x="1419225" y="2286000"/>
          <p14:tracePt t="138474" x="1366838" y="2259013"/>
          <p14:tracePt t="138491" x="1303338" y="2205038"/>
          <p14:tracePt t="138507" x="1268413" y="2187575"/>
          <p14:tracePt t="138577" x="1268413" y="2160588"/>
          <p14:tracePt t="138585" x="1268413" y="2152650"/>
          <p14:tracePt t="138593" x="1268413" y="2108200"/>
          <p14:tracePt t="138607" x="1268413" y="2054225"/>
          <p14:tracePt t="138624" x="1268413" y="1928813"/>
          <p14:tracePt t="138640" x="1276350" y="1803400"/>
          <p14:tracePt t="138657" x="1285875" y="1679575"/>
          <p14:tracePt t="138674" x="1303338" y="1490663"/>
          <p14:tracePt t="138690" x="1330325" y="1401763"/>
          <p14:tracePt t="138707" x="1339850" y="1303338"/>
          <p14:tracePt t="138724" x="1357313" y="1196975"/>
          <p14:tracePt t="138740" x="1401763" y="1133475"/>
          <p14:tracePt t="138757" x="1401763" y="1071563"/>
          <p14:tracePt t="138774" x="1401763" y="1009650"/>
          <p14:tracePt t="138790" x="1401763" y="946150"/>
          <p14:tracePt t="138807" x="1401763" y="901700"/>
          <p14:tracePt t="138824" x="1401763" y="857250"/>
          <p14:tracePt t="138841" x="1401763" y="839788"/>
          <p14:tracePt t="138858" x="1401763" y="795338"/>
          <p14:tracePt t="138874" x="1401763" y="758825"/>
          <p14:tracePt t="138891" x="1411288" y="741363"/>
          <p14:tracePt t="138907" x="1411288" y="704850"/>
          <p14:tracePt t="138924" x="1411288" y="652463"/>
          <p14:tracePt t="138940" x="1411288" y="615950"/>
          <p14:tracePt t="138957" x="1419225" y="571500"/>
          <p14:tracePt t="138974" x="1428750" y="509588"/>
          <p14:tracePt t="138991" x="1428750" y="465138"/>
          <p14:tracePt t="139007" x="1446213" y="411163"/>
          <p14:tracePt t="139024" x="1455738" y="401638"/>
          <p14:tracePt t="139041" x="1465263" y="366713"/>
          <p14:tracePt t="140090" x="1517650" y="428625"/>
          <p14:tracePt t="140098" x="1536700" y="465138"/>
          <p14:tracePt t="140107" x="1544638" y="517525"/>
          <p14:tracePt t="140124" x="1581150" y="652463"/>
          <p14:tracePt t="140140" x="1633538" y="830263"/>
          <p14:tracePt t="140157" x="1812925" y="1071563"/>
          <p14:tracePt t="140174" x="1982788" y="1312863"/>
          <p14:tracePt t="140190" x="2108200" y="1544638"/>
          <p14:tracePt t="140207" x="2214563" y="1758950"/>
          <p14:tracePt t="140224" x="2295525" y="1965325"/>
          <p14:tracePt t="140240" x="2330450" y="2081213"/>
          <p14:tracePt t="140258" x="2339975" y="2152650"/>
          <p14:tracePt t="140274" x="2339975" y="2197100"/>
          <p14:tracePt t="140291" x="2339975" y="2214563"/>
          <p14:tracePt t="140307" x="2339975" y="2251075"/>
          <p14:tracePt t="140324" x="2339975" y="2259013"/>
          <p14:tracePt t="140357" x="2339975" y="2268538"/>
          <p14:tracePt t="140374" x="2347913" y="2303463"/>
          <p14:tracePt t="140390" x="2366963" y="2303463"/>
          <p14:tracePt t="140407" x="2401888" y="2312988"/>
          <p14:tracePt t="140423" x="2428875" y="2322513"/>
          <p14:tracePt t="140440" x="2490788" y="2366963"/>
          <p14:tracePt t="140457" x="2517775" y="2374900"/>
          <p14:tracePt t="140474" x="2660650" y="2428875"/>
          <p14:tracePt t="140491" x="2840038" y="2482850"/>
          <p14:tracePt t="140507" x="3143250" y="2608263"/>
          <p14:tracePt t="140524" x="3465513" y="2705100"/>
          <p14:tracePt t="140540" x="3670300" y="2795588"/>
          <p14:tracePt t="140557" x="3803650" y="2840038"/>
          <p14:tracePt t="140574" x="3848100" y="2884488"/>
          <p14:tracePt t="140590" x="3848100" y="2946400"/>
          <p14:tracePt t="140607" x="3830638" y="3000375"/>
          <p14:tracePt t="140624" x="3830638" y="3017838"/>
          <p14:tracePt t="140762" x="3822700" y="3017838"/>
          <p14:tracePt t="140770" x="3759200" y="3017838"/>
          <p14:tracePt t="140778" x="3724275" y="3017838"/>
          <p14:tracePt t="140790" x="3697288" y="3000375"/>
          <p14:tracePt t="140858" x="3705225" y="3000375"/>
          <p14:tracePt t="140866" x="3714750" y="2990850"/>
          <p14:tracePt t="140882" x="3714750" y="2973388"/>
          <p14:tracePt t="140891" x="3714750" y="2928938"/>
          <p14:tracePt t="140907" x="3670300" y="2813050"/>
          <p14:tracePt t="140924" x="3536950" y="2679700"/>
          <p14:tracePt t="140940" x="3465513" y="2581275"/>
          <p14:tracePt t="140957" x="3394075" y="2482850"/>
          <p14:tracePt t="140974" x="3340100" y="2384425"/>
          <p14:tracePt t="140990" x="3251200" y="2295525"/>
          <p14:tracePt t="141007" x="3241675" y="2286000"/>
          <p14:tracePt t="141024" x="3232150" y="2268538"/>
          <p14:tracePt t="141040" x="3224213" y="2241550"/>
          <p14:tracePt t="141058" x="3116263" y="2179638"/>
          <p14:tracePt t="141074" x="3027363" y="2133600"/>
          <p14:tracePt t="141091" x="2928938" y="2125663"/>
          <p14:tracePt t="141107" x="2901950" y="2116138"/>
          <p14:tracePt t="141124" x="2867025" y="2081213"/>
          <p14:tracePt t="141140" x="2803525" y="2027238"/>
          <p14:tracePt t="141157" x="2705100" y="1955800"/>
          <p14:tracePt t="141174" x="2608263" y="1884363"/>
          <p14:tracePt t="141190" x="2500313" y="1812925"/>
          <p14:tracePt t="141207" x="2446338" y="1812925"/>
          <p14:tracePt t="141224" x="2393950" y="1803400"/>
          <p14:tracePt t="141240" x="2357438" y="1803400"/>
          <p14:tracePt t="141257" x="2330450" y="1803400"/>
          <p14:tracePt t="141274" x="2268538" y="1803400"/>
          <p14:tracePt t="141291" x="2224088" y="1803400"/>
          <p14:tracePt t="141307" x="2214563" y="1812925"/>
          <p14:tracePt t="141402" x="2205038" y="1830388"/>
          <p14:tracePt t="141409" x="2197100" y="1812925"/>
          <p14:tracePt t="141418" x="2170113" y="1776413"/>
          <p14:tracePt t="141426" x="2170113" y="1731963"/>
          <p14:tracePt t="141440" x="2152650" y="1697038"/>
          <p14:tracePt t="141457" x="2143125" y="1652588"/>
          <p14:tracePt t="141474" x="2116138" y="1581150"/>
          <p14:tracePt t="141491" x="2108200" y="1517650"/>
          <p14:tracePt t="141507" x="2081213" y="1455738"/>
          <p14:tracePt t="141524" x="2036763" y="1366838"/>
          <p14:tracePt t="141541" x="1982788" y="1285875"/>
          <p14:tracePt t="141558" x="1946275" y="1223963"/>
          <p14:tracePt t="141574" x="1884363" y="1089025"/>
          <p14:tracePt t="141590" x="1822450" y="928688"/>
          <p14:tracePt t="141607" x="1751013" y="750888"/>
          <p14:tracePt t="141624" x="1724025" y="615950"/>
          <p14:tracePt t="141640" x="1704975" y="509588"/>
          <p14:tracePt t="141657" x="1679575" y="428625"/>
          <p14:tracePt t="141674" x="1652588" y="303213"/>
          <p14:tracePt t="141691" x="1643063" y="276225"/>
          <p14:tracePt t="141707" x="1598613" y="187325"/>
          <p14:tracePt t="141724" x="1589088" y="107950"/>
          <p14:tracePt t="141740" x="1544638" y="26988"/>
          <p14:tracePt t="141757" x="1544638" y="0"/>
          <p14:tracePt t="141773" x="1536700" y="0"/>
          <p14:tracePt t="141993" x="1527175" y="0"/>
          <p14:tracePt t="142656" x="1465263" y="107950"/>
          <p14:tracePt t="142858" x="1465263" y="115888"/>
          <p14:tracePt t="142866" x="1473200" y="115888"/>
        </p14:tracePtLst>
      </p14:laserTraceLst>
    </p:ext>
  </p:extLs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bwMode="auto">
          <a:xfrm>
            <a:off x="2362200" y="152400"/>
            <a:ext cx="7772400" cy="762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rmAutofit/>
          </a:bodyPr>
          <a:lstStyle/>
          <a:p>
            <a:pPr eaLnBrk="1" hangingPunct="1"/>
            <a:r>
              <a:rPr lang="en-US" altLang="en-US" sz="3200"/>
              <a:t>MOS Current-Steering Circuits</a:t>
            </a:r>
          </a:p>
        </p:txBody>
      </p:sp>
      <p:sp>
        <p:nvSpPr>
          <p:cNvPr id="61443" name="Rectangle 3"/>
          <p:cNvSpPr>
            <a:spLocks noGrp="1" noChangeArrowheads="1"/>
          </p:cNvSpPr>
          <p:nvPr>
            <p:ph type="body" sz="half" idx="1"/>
          </p:nvPr>
        </p:nvSpPr>
        <p:spPr bwMode="auto">
          <a:xfrm>
            <a:off x="2362200" y="1600200"/>
            <a:ext cx="7391400" cy="40386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rmAutofit fontScale="92500"/>
          </a:bodyPr>
          <a:lstStyle/>
          <a:p>
            <a:pPr eaLnBrk="1" hangingPunct="1"/>
            <a:r>
              <a:rPr lang="en-US" altLang="en-US" smtClean="0"/>
              <a:t>Once a constant current has been generated, </a:t>
            </a:r>
            <a:r>
              <a:rPr lang="en-US" altLang="en-US" smtClean="0">
                <a:solidFill>
                  <a:srgbClr val="FF0000"/>
                </a:solidFill>
              </a:rPr>
              <a:t>it can be replicated to provide dc bias</a:t>
            </a:r>
            <a:r>
              <a:rPr lang="en-US" altLang="en-US" smtClean="0"/>
              <a:t> or load current for the various stages of the amplifier in an IC.</a:t>
            </a:r>
          </a:p>
          <a:p>
            <a:pPr eaLnBrk="1" hangingPunct="1"/>
            <a:r>
              <a:rPr lang="en-US" altLang="en-US" smtClean="0">
                <a:solidFill>
                  <a:srgbClr val="FF0000"/>
                </a:solidFill>
              </a:rPr>
              <a:t>Current mirrors</a:t>
            </a:r>
            <a:r>
              <a:rPr lang="en-US" altLang="en-US" smtClean="0"/>
              <a:t> can be used to achieve this goal.</a:t>
            </a:r>
          </a:p>
          <a:p>
            <a:pPr eaLnBrk="1" hangingPunct="1"/>
            <a:r>
              <a:rPr lang="en-US" altLang="en-US" smtClean="0">
                <a:solidFill>
                  <a:srgbClr val="FF0000"/>
                </a:solidFill>
              </a:rPr>
              <a:t>Current sink</a:t>
            </a:r>
            <a:r>
              <a:rPr lang="en-US" altLang="en-US" smtClean="0"/>
              <a:t>: pulls a dc current from a circuit</a:t>
            </a:r>
          </a:p>
          <a:p>
            <a:pPr eaLnBrk="1" hangingPunct="1"/>
            <a:r>
              <a:rPr lang="en-US" altLang="en-US" smtClean="0">
                <a:solidFill>
                  <a:srgbClr val="FF0000"/>
                </a:solidFill>
              </a:rPr>
              <a:t>Current source</a:t>
            </a:r>
            <a:r>
              <a:rPr lang="en-US" altLang="en-US" smtClean="0"/>
              <a:t>: pushes a dc current into a circuit</a:t>
            </a:r>
          </a:p>
          <a:p>
            <a:pPr eaLnBrk="1" hangingPunct="1"/>
            <a:r>
              <a:rPr lang="en-US" altLang="en-US" smtClean="0"/>
              <a:t>All transistors should be operated in saturation</a:t>
            </a:r>
          </a:p>
          <a:p>
            <a:pPr eaLnBrk="1" hangingPunct="1"/>
            <a:r>
              <a:rPr lang="en-US" altLang="en-US" smtClean="0"/>
              <a:t>Current mismatch exists for a finite VA (channel-length modulation)</a:t>
            </a: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680480464"/>
      </p:ext>
    </p:extLst>
  </p:cSld>
  <p:clrMapOvr>
    <a:masterClrMapping/>
  </p:clrMapOvr>
  <p:transition advTm="6905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extLst>
    <p:ext uri="{3A86A75C-4F4B-4683-9AE1-C65F6400EC91}">
      <p14:laserTraceLst xmlns:p14="http://schemas.microsoft.com/office/powerpoint/2010/main">
        <p14:tracePtLst>
          <p14:tracePt t="3407" x="1027113" y="5072063"/>
          <p14:tracePt t="3552" x="1027113" y="5062538"/>
          <p14:tracePt t="3559" x="1009650" y="5037138"/>
          <p14:tracePt t="3567" x="1000125" y="5037138"/>
          <p14:tracePt t="3583" x="955675" y="5037138"/>
          <p14:tracePt t="3599" x="928688" y="5037138"/>
          <p14:tracePt t="3832" x="946150" y="5010150"/>
          <p14:tracePt t="3839" x="973138" y="5010150"/>
          <p14:tracePt t="3849" x="982663" y="4965700"/>
          <p14:tracePt t="3866" x="1044575" y="4803775"/>
          <p14:tracePt t="3883" x="1125538" y="4491038"/>
          <p14:tracePt t="3899" x="1223963" y="4027488"/>
          <p14:tracePt t="3916" x="1258888" y="3581400"/>
          <p14:tracePt t="3933" x="1401763" y="3187700"/>
          <p14:tracePt t="3949" x="1517650" y="2795588"/>
          <p14:tracePt t="3966" x="1608138" y="2428875"/>
          <p14:tracePt t="3983" x="1652588" y="2116138"/>
          <p14:tracePt t="4000" x="1652588" y="1893888"/>
          <p14:tracePt t="4184" x="1652588" y="1874838"/>
          <p14:tracePt t="4199" x="1697038" y="1839913"/>
          <p14:tracePt t="4207" x="1785938" y="1731963"/>
          <p14:tracePt t="4217" x="1847850" y="1581150"/>
          <p14:tracePt t="4233" x="1990725" y="1322388"/>
          <p14:tracePt t="4249" x="2152650" y="1125538"/>
          <p14:tracePt t="4266" x="2339975" y="1009650"/>
          <p14:tracePt t="4282" x="2571750" y="919163"/>
          <p14:tracePt t="4299" x="2741613" y="839788"/>
          <p14:tracePt t="4316" x="2803525" y="795338"/>
          <p14:tracePt t="4333" x="2822575" y="795338"/>
          <p14:tracePt t="4455" x="2813050" y="795338"/>
          <p14:tracePt t="4472" x="2813050" y="812800"/>
          <p14:tracePt t="4487" x="2813050" y="822325"/>
          <p14:tracePt t="4495" x="2813050" y="830263"/>
          <p14:tracePt t="4511" x="2803525" y="839788"/>
          <p14:tracePt t="4528" x="2803525" y="857250"/>
          <p14:tracePt t="4535" x="2776538" y="884238"/>
          <p14:tracePt t="4550" x="2751138" y="901700"/>
          <p14:tracePt t="4566" x="2687638" y="911225"/>
          <p14:tracePt t="4583" x="2625725" y="938213"/>
          <p14:tracePt t="4600" x="2536825" y="965200"/>
          <p14:tracePt t="4616" x="2509838" y="965200"/>
          <p14:tracePt t="4649" x="2473325" y="965200"/>
          <p14:tracePt t="4666" x="2446338" y="965200"/>
          <p14:tracePt t="4683" x="2384425" y="965200"/>
          <p14:tracePt t="4699" x="2339975" y="965200"/>
          <p14:tracePt t="4716" x="2276475" y="973138"/>
          <p14:tracePt t="4733" x="2214563" y="1000125"/>
          <p14:tracePt t="4749" x="2205038" y="1000125"/>
          <p14:tracePt t="4766" x="2197100" y="1000125"/>
          <p14:tracePt t="4801" x="2179638" y="1000125"/>
          <p14:tracePt t="4817" x="2160588" y="1000125"/>
          <p14:tracePt t="4833" x="2152650" y="1009650"/>
          <p14:tracePt t="5816" x="2143125" y="1017588"/>
          <p14:tracePt t="5823" x="2108200" y="1036638"/>
          <p14:tracePt t="5833" x="2098675" y="1044575"/>
          <p14:tracePt t="5849" x="2081213" y="1062038"/>
          <p14:tracePt t="5866" x="2071688" y="1062038"/>
          <p14:tracePt t="5883" x="2062163" y="1071563"/>
          <p14:tracePt t="5899" x="2044700" y="1081088"/>
          <p14:tracePt t="13984" x="2036763" y="1089025"/>
          <p14:tracePt t="13991" x="2036763" y="1108075"/>
          <p14:tracePt t="14000" x="2036763" y="1152525"/>
          <p14:tracePt t="14016" x="2036763" y="1169988"/>
          <p14:tracePt t="14032" x="2036763" y="1204913"/>
          <p14:tracePt t="14049" x="2036763" y="1241425"/>
          <p14:tracePt t="14065" x="2036763" y="1258888"/>
          <p14:tracePt t="14099" x="2036763" y="1268413"/>
          <p14:tracePt t="14115" x="2036763" y="1295400"/>
          <p14:tracePt t="14132" x="2036763" y="1339850"/>
          <p14:tracePt t="14149" x="2062163" y="1393825"/>
          <p14:tracePt t="14166" x="2062163" y="1446213"/>
          <p14:tracePt t="14182" x="2089150" y="1517650"/>
          <p14:tracePt t="14200" x="2089150" y="1633538"/>
          <p14:tracePt t="14216" x="2089150" y="1670050"/>
          <p14:tracePt t="14255" x="2089150" y="1687513"/>
          <p14:tracePt t="20415" x="2116138" y="1704975"/>
          <p14:tracePt t="20424" x="2152650" y="1724025"/>
          <p14:tracePt t="20432" x="2197100" y="1751013"/>
          <p14:tracePt t="20449" x="2205038" y="1758950"/>
          <p14:tracePt t="20465" x="2241550" y="1822450"/>
          <p14:tracePt t="20482" x="2224088" y="1822450"/>
          <p14:tracePt t="20499" x="2027238" y="1857375"/>
          <p14:tracePt t="20515" x="2009775" y="1857375"/>
          <p14:tracePt t="21096" x="2009775" y="1866900"/>
          <p14:tracePt t="21120" x="2009775" y="1874838"/>
          <p14:tracePt t="21167" x="2009775" y="1884363"/>
          <p14:tracePt t="21183" x="2017713" y="1893888"/>
          <p14:tracePt t="21216" x="2027238" y="1901825"/>
          <p14:tracePt t="21240" x="2036763" y="1911350"/>
          <p14:tracePt t="21256" x="2044700" y="1928813"/>
          <p14:tracePt t="21287" x="2062163" y="1938338"/>
          <p14:tracePt t="21351" x="2071688" y="1938338"/>
          <p14:tracePt t="21360" x="2089150" y="1946275"/>
          <p14:tracePt t="21376" x="2108200" y="1982788"/>
          <p14:tracePt t="21391" x="2116138" y="1982788"/>
          <p14:tracePt t="21415" x="2125663" y="2000250"/>
          <p14:tracePt t="21432" x="2133600" y="2009775"/>
          <p14:tracePt t="21464" x="2143125" y="2017713"/>
          <p14:tracePt t="21480" x="2170113" y="2027238"/>
          <p14:tracePt t="21487" x="2179638" y="2036763"/>
          <p14:tracePt t="21512" x="2187575" y="2062163"/>
          <p14:tracePt t="21544" x="2197100" y="2071688"/>
          <p14:tracePt t="22520" x="2224088" y="2081213"/>
          <p14:tracePt t="22527" x="2232025" y="2089150"/>
          <p14:tracePt t="22744" x="2241550" y="2098675"/>
          <p14:tracePt t="22752" x="2241550" y="2108200"/>
          <p14:tracePt t="22815" x="2251075" y="2125663"/>
          <p14:tracePt t="26456" x="2259013" y="2143125"/>
          <p14:tracePt t="26464" x="2286000" y="2152650"/>
          <p14:tracePt t="26471" x="2312988" y="2170113"/>
          <p14:tracePt t="26482" x="2322513" y="2170113"/>
          <p14:tracePt t="26498" x="2357438" y="2179638"/>
          <p14:tracePt t="26515" x="2384425" y="2205038"/>
          <p14:tracePt t="26548" x="2401888" y="2205038"/>
          <p14:tracePt t="26565" x="2411413" y="2205038"/>
          <p14:tracePt t="26582" x="2428875" y="2214563"/>
          <p14:tracePt t="26599" x="2465388" y="2224088"/>
          <p14:tracePt t="26615" x="2482850" y="2224088"/>
          <p14:tracePt t="26632" x="2527300" y="2241550"/>
          <p14:tracePt t="26648" x="2544763" y="2241550"/>
          <p14:tracePt t="26680" x="2554288" y="2241550"/>
          <p14:tracePt t="26704" x="2562225" y="2241550"/>
          <p14:tracePt t="26712" x="2589213" y="2259013"/>
          <p14:tracePt t="26728" x="2598738" y="2259013"/>
          <p14:tracePt t="26735" x="2608263" y="2259013"/>
          <p14:tracePt t="26748" x="2616200" y="2259013"/>
          <p14:tracePt t="26765" x="2633663" y="2259013"/>
          <p14:tracePt t="26782" x="2652713" y="2259013"/>
          <p14:tracePt t="26798" x="2670175" y="2259013"/>
          <p14:tracePt t="26816" x="2732088" y="2268538"/>
          <p14:tracePt t="26832" x="2741613" y="2268538"/>
          <p14:tracePt t="26849" x="2759075" y="2268538"/>
          <p14:tracePt t="26865" x="2795588" y="2286000"/>
          <p14:tracePt t="26882" x="2822575" y="2295525"/>
          <p14:tracePt t="26899" x="2867025" y="2312988"/>
          <p14:tracePt t="26915" x="2946400" y="2330450"/>
          <p14:tracePt t="26932" x="3027363" y="2366963"/>
          <p14:tracePt t="26948" x="3108325" y="2393950"/>
          <p14:tracePt t="26965" x="3197225" y="2411413"/>
          <p14:tracePt t="26982" x="3259138" y="2419350"/>
          <p14:tracePt t="26983" x="3268663" y="2419350"/>
          <p14:tracePt t="26998" x="3286125" y="2419350"/>
          <p14:tracePt t="27015" x="3295650" y="2419350"/>
          <p14:tracePt t="27183" x="3313113" y="2419350"/>
          <p14:tracePt t="27200" x="3322638" y="2419350"/>
          <p14:tracePt t="27207" x="3330575" y="2419350"/>
          <p14:tracePt t="27224" x="3348038" y="2419350"/>
          <p14:tracePt t="27233" x="3367088" y="2419350"/>
          <p14:tracePt t="27249" x="3394075" y="2419350"/>
          <p14:tracePt t="27265" x="3455988" y="2419350"/>
          <p14:tracePt t="27281" x="3517900" y="2419350"/>
          <p14:tracePt t="27298" x="3608388" y="2419350"/>
          <p14:tracePt t="27315" x="3687763" y="2419350"/>
          <p14:tracePt t="27332" x="3759200" y="2419350"/>
          <p14:tracePt t="27348" x="3813175" y="2419350"/>
          <p14:tracePt t="27365" x="3857625" y="2419350"/>
          <p14:tracePt t="27382" x="3867150" y="2419350"/>
          <p14:tracePt t="27398" x="3875088" y="2411413"/>
          <p14:tracePt t="27415" x="3884613" y="2401888"/>
          <p14:tracePt t="27433" x="3911600" y="2401888"/>
          <p14:tracePt t="27449" x="3929063" y="2401888"/>
          <p14:tracePt t="27465" x="3965575" y="2393950"/>
          <p14:tracePt t="27482" x="3973513" y="2393950"/>
          <p14:tracePt t="27498" x="3983038" y="2393950"/>
          <p14:tracePt t="27515" x="4027488" y="2393950"/>
          <p14:tracePt t="27531" x="4062413" y="2374900"/>
          <p14:tracePt t="27549" x="4089400" y="2374900"/>
          <p14:tracePt t="27565" x="4133850" y="2374900"/>
          <p14:tracePt t="27582" x="4160838" y="2374900"/>
          <p14:tracePt t="27598" x="4197350" y="2366963"/>
          <p14:tracePt t="27615" x="4205288" y="2366963"/>
          <p14:tracePt t="27864" x="4197350" y="2366963"/>
          <p14:tracePt t="27895" x="4187825" y="2366963"/>
          <p14:tracePt t="27944" x="4160838" y="2366963"/>
          <p14:tracePt t="27952" x="4152900" y="2366963"/>
          <p14:tracePt t="27960" x="4143375" y="2366963"/>
          <p14:tracePt t="27975" x="4133850" y="2366963"/>
          <p14:tracePt t="27999" x="4108450" y="2366963"/>
          <p14:tracePt t="28015" x="4098925" y="2366963"/>
          <p14:tracePt t="28032" x="4089400" y="2366963"/>
          <p14:tracePt t="28040" x="4054475" y="2366963"/>
          <p14:tracePt t="28049" x="4044950" y="2366963"/>
          <p14:tracePt t="28065" x="4037013" y="2366963"/>
          <p14:tracePt t="28081" x="4000500" y="2366963"/>
          <p14:tracePt t="28098" x="3983038" y="2366963"/>
          <p14:tracePt t="28115" x="3956050" y="2366963"/>
          <p14:tracePt t="28131" x="3929063" y="2366963"/>
          <p14:tracePt t="28148" x="3919538" y="2366963"/>
          <p14:tracePt t="28165" x="3875088" y="2366963"/>
          <p14:tracePt t="28182" x="3830638" y="2366963"/>
          <p14:tracePt t="28198" x="3786188" y="2366963"/>
          <p14:tracePt t="28216" x="3705225" y="2366963"/>
          <p14:tracePt t="28232" x="3660775" y="2366963"/>
          <p14:tracePt t="28249" x="3598863" y="2366963"/>
          <p14:tracePt t="28265" x="3554413" y="2366963"/>
          <p14:tracePt t="28281" x="3490913" y="2366963"/>
          <p14:tracePt t="28298" x="3429000" y="2366963"/>
          <p14:tracePt t="28315" x="3402013" y="2366963"/>
          <p14:tracePt t="28331" x="3357563" y="2366963"/>
          <p14:tracePt t="28348" x="3295650" y="2366963"/>
          <p14:tracePt t="28365" x="3251200" y="2366963"/>
          <p14:tracePt t="28381" x="3224213" y="2366963"/>
          <p14:tracePt t="28432" x="3205163" y="2366963"/>
          <p14:tracePt t="28744" x="3232150" y="2366963"/>
          <p14:tracePt t="28752" x="3241675" y="2366963"/>
          <p14:tracePt t="28759" x="3259138" y="2366963"/>
          <p14:tracePt t="28767" x="3295650" y="2366963"/>
          <p14:tracePt t="28781" x="3313113" y="2366963"/>
          <p14:tracePt t="28798" x="3384550" y="2339975"/>
          <p14:tracePt t="28816" x="3490913" y="2339975"/>
          <p14:tracePt t="28832" x="3571875" y="2339975"/>
          <p14:tracePt t="28848" x="3660775" y="2339975"/>
          <p14:tracePt t="28865" x="3741738" y="2339975"/>
          <p14:tracePt t="28881" x="3813175" y="2339975"/>
          <p14:tracePt t="28898" x="3894138" y="2339975"/>
          <p14:tracePt t="28915" x="3956050" y="2339975"/>
          <p14:tracePt t="28931" x="3990975" y="2339975"/>
          <p14:tracePt t="28948" x="4010025" y="2339975"/>
          <p14:tracePt t="28965" x="4037013" y="2339975"/>
          <p14:tracePt t="28981" x="4054475" y="2339975"/>
          <p14:tracePt t="29112" x="4062413" y="2339975"/>
          <p14:tracePt t="29135" x="4071938" y="2339975"/>
          <p14:tracePt t="29143" x="4081463" y="2339975"/>
          <p14:tracePt t="29151" x="4089400" y="2339975"/>
          <p14:tracePt t="29165" x="4098925" y="2339975"/>
          <p14:tracePt t="29181" x="4133850" y="2339975"/>
          <p14:tracePt t="29216" x="4143375" y="2339975"/>
          <p14:tracePt t="29359" x="4133850" y="2339975"/>
          <p14:tracePt t="29367" x="4108450" y="2339975"/>
          <p14:tracePt t="29375" x="4098925" y="2339975"/>
          <p14:tracePt t="29383" x="4081463" y="2339975"/>
          <p14:tracePt t="29398" x="4054475" y="2339975"/>
          <p14:tracePt t="29415" x="4017963" y="2339975"/>
          <p14:tracePt t="29432" x="3911600" y="2339975"/>
          <p14:tracePt t="29448" x="3803650" y="2330450"/>
          <p14:tracePt t="29465" x="3679825" y="2330450"/>
          <p14:tracePt t="29481" x="3517900" y="2330450"/>
          <p14:tracePt t="29498" x="3367088" y="2312988"/>
          <p14:tracePt t="29515" x="3268663" y="2312988"/>
          <p14:tracePt t="29531" x="3214688" y="2312988"/>
          <p14:tracePt t="29548" x="3170238" y="2312988"/>
          <p14:tracePt t="29759" x="3160713" y="2303463"/>
          <p14:tracePt t="29807" x="3187700" y="2276475"/>
          <p14:tracePt t="29815" x="3197225" y="2276475"/>
          <p14:tracePt t="29823" x="3205163" y="2276475"/>
          <p14:tracePt t="29840" x="3214688" y="2276475"/>
          <p14:tracePt t="29849" x="3224213" y="2276475"/>
          <p14:tracePt t="29865" x="3259138" y="2276475"/>
          <p14:tracePt t="29904" x="3268663" y="2276475"/>
          <p14:tracePt t="29951" x="3276600" y="2268538"/>
          <p14:tracePt t="29968" x="3303588" y="2268538"/>
          <p14:tracePt t="30080" x="3313113" y="2268538"/>
          <p14:tracePt t="30087" x="3322638" y="2268538"/>
          <p14:tracePt t="30103" x="3340100" y="2268538"/>
          <p14:tracePt t="30119" x="3357563" y="2268538"/>
          <p14:tracePt t="30131" x="3367088" y="2268538"/>
          <p14:tracePt t="30148" x="3375025" y="2268538"/>
          <p14:tracePt t="30165" x="3402013" y="2268538"/>
          <p14:tracePt t="30181" x="3482975" y="2286000"/>
          <p14:tracePt t="30198" x="3544888" y="2286000"/>
          <p14:tracePt t="30216" x="3616325" y="2295525"/>
          <p14:tracePt t="30232" x="3625850" y="2295525"/>
          <p14:tracePt t="30336" x="3652838" y="2295525"/>
          <p14:tracePt t="30359" x="3660775" y="2295525"/>
          <p14:tracePt t="30368" x="3670300" y="2295525"/>
          <p14:tracePt t="30383" x="3679825" y="2295525"/>
          <p14:tracePt t="30399" x="3714750" y="2295525"/>
          <p14:tracePt t="30408" x="3724275" y="2295525"/>
          <p14:tracePt t="30416" x="3732213" y="2295525"/>
          <p14:tracePt t="30432" x="3776663" y="2295525"/>
          <p14:tracePt t="30448" x="3840163" y="2295525"/>
          <p14:tracePt t="30465" x="3884613" y="2312988"/>
          <p14:tracePt t="30481" x="3929063" y="2312988"/>
          <p14:tracePt t="30498" x="3946525" y="2312988"/>
          <p14:tracePt t="30515" x="4000500" y="2322513"/>
          <p14:tracePt t="30531" x="4010025" y="2330450"/>
          <p14:tracePt t="30856" x="3990975" y="2330450"/>
          <p14:tracePt t="30871" x="3983038" y="2330450"/>
          <p14:tracePt t="30880" x="3965575" y="2330450"/>
          <p14:tracePt t="30887" x="3956050" y="2330450"/>
          <p14:tracePt t="30904" x="3946525" y="2330450"/>
          <p14:tracePt t="30927" x="3929063" y="2330450"/>
          <p14:tracePt t="30943" x="3911600" y="2330450"/>
          <p14:tracePt t="30952" x="3902075" y="2330450"/>
          <p14:tracePt t="30965" x="3894138" y="2330450"/>
          <p14:tracePt t="30981" x="3830638" y="2330450"/>
          <p14:tracePt t="30998" x="3803650" y="2330450"/>
          <p14:tracePt t="31015" x="3768725" y="2330450"/>
          <p14:tracePt t="31032" x="3724275" y="2330450"/>
          <p14:tracePt t="31048" x="3714750" y="2330450"/>
          <p14:tracePt t="31065" x="3697288" y="2330450"/>
          <p14:tracePt t="31081" x="3679825" y="2330450"/>
          <p14:tracePt t="31098" x="3660775" y="2330450"/>
          <p14:tracePt t="31240" x="3670300" y="2330450"/>
          <p14:tracePt t="31248" x="3679825" y="2330450"/>
          <p14:tracePt t="31256" x="3697288" y="2330450"/>
          <p14:tracePt t="31265" x="3751263" y="2330450"/>
          <p14:tracePt t="31281" x="3875088" y="2330450"/>
          <p14:tracePt t="31298" x="3956050" y="2330450"/>
          <p14:tracePt t="31315" x="4000500" y="2330450"/>
          <p14:tracePt t="31331" x="4017963" y="2330450"/>
          <p14:tracePt t="31348" x="4044950" y="2330450"/>
          <p14:tracePt t="31383" x="4054475" y="2330450"/>
          <p14:tracePt t="31398" x="4062413" y="2330450"/>
          <p14:tracePt t="31415" x="4071938" y="2330450"/>
          <p14:tracePt t="31432" x="4133850" y="2347913"/>
          <p14:tracePt t="31448" x="4160838" y="2347913"/>
          <p14:tracePt t="31465" x="4187825" y="2347913"/>
          <p14:tracePt t="31481" x="4232275" y="2347913"/>
          <p14:tracePt t="31498" x="4259263" y="2357438"/>
          <p14:tracePt t="31515" x="4295775" y="2366963"/>
          <p14:tracePt t="31531" x="4322763" y="2366963"/>
          <p14:tracePt t="31548" x="4330700" y="2366963"/>
          <p14:tracePt t="31703" x="4322763" y="2366963"/>
          <p14:tracePt t="31712" x="4313238" y="2366963"/>
          <p14:tracePt t="31720" x="4295775" y="2366963"/>
          <p14:tracePt t="31731" x="4268788" y="2366963"/>
          <p14:tracePt t="31748" x="4197350" y="2366963"/>
          <p14:tracePt t="31765" x="4089400" y="2366963"/>
          <p14:tracePt t="31781" x="3919538" y="2393950"/>
          <p14:tracePt t="31798" x="3697288" y="2393950"/>
          <p14:tracePt t="31815" x="3509963" y="2393950"/>
          <p14:tracePt t="31832" x="3375025" y="2393950"/>
          <p14:tracePt t="31848" x="3330575" y="2393950"/>
          <p14:tracePt t="31865" x="3313113" y="2393950"/>
          <p14:tracePt t="31881" x="3276600" y="2393950"/>
          <p14:tracePt t="31898" x="3268663" y="2393950"/>
          <p14:tracePt t="31915" x="3259138" y="2393950"/>
          <p14:tracePt t="31931" x="3232150" y="2393950"/>
          <p14:tracePt t="32103" x="3224213" y="2384425"/>
          <p14:tracePt t="32127" x="3241675" y="2384425"/>
          <p14:tracePt t="32136" x="3259138" y="2374900"/>
          <p14:tracePt t="32151" x="3268663" y="2374900"/>
          <p14:tracePt t="32164" x="3286125" y="2374900"/>
          <p14:tracePt t="32181" x="3340100" y="2374900"/>
          <p14:tracePt t="32198" x="3384550" y="2374900"/>
          <p14:tracePt t="32215" x="3465513" y="2374900"/>
          <p14:tracePt t="32232" x="3536950" y="2374900"/>
          <p14:tracePt t="32248" x="3652838" y="2374900"/>
          <p14:tracePt t="32265" x="3714750" y="2374900"/>
          <p14:tracePt t="32281" x="3776663" y="2374900"/>
          <p14:tracePt t="32298" x="3875088" y="2374900"/>
          <p14:tracePt t="32315" x="3938588" y="2374900"/>
          <p14:tracePt t="32331" x="4000500" y="2374900"/>
          <p14:tracePt t="32348" x="4017963" y="2374900"/>
          <p14:tracePt t="32365" x="4027488" y="2374900"/>
          <p14:tracePt t="32432" x="4054475" y="2374900"/>
          <p14:tracePt t="32456" x="4062413" y="2374900"/>
          <p14:tracePt t="32472" x="4071938" y="2374900"/>
          <p14:tracePt t="32511" x="4081463" y="2374900"/>
          <p14:tracePt t="32567" x="4108450" y="2374900"/>
          <p14:tracePt t="32592" x="4116388" y="2374900"/>
          <p14:tracePt t="32672" x="4098925" y="2374900"/>
          <p14:tracePt t="32680" x="4081463" y="2374900"/>
          <p14:tracePt t="32687" x="4071938" y="2374900"/>
          <p14:tracePt t="32698" x="4044950" y="2374900"/>
          <p14:tracePt t="32714" x="3983038" y="2374900"/>
          <p14:tracePt t="32731" x="3867150" y="2374900"/>
          <p14:tracePt t="32748" x="3759200" y="2374900"/>
          <p14:tracePt t="32765" x="3608388" y="2374900"/>
          <p14:tracePt t="32781" x="3419475" y="2374900"/>
          <p14:tracePt t="32798" x="3251200" y="2374900"/>
          <p14:tracePt t="32815" x="3152775" y="2374900"/>
          <p14:tracePt t="32831" x="3143250" y="2374900"/>
          <p14:tracePt t="32952" x="3152775" y="2374900"/>
          <p14:tracePt t="32960" x="3179763" y="2374900"/>
          <p14:tracePt t="32967" x="3187700" y="2374900"/>
          <p14:tracePt t="32981" x="3197225" y="2374900"/>
          <p14:tracePt t="32998" x="3259138" y="2374900"/>
          <p14:tracePt t="33015" x="3402013" y="2374900"/>
          <p14:tracePt t="33032" x="3670300" y="2374900"/>
          <p14:tracePt t="33048" x="3813175" y="2411413"/>
          <p14:tracePt t="33065" x="3965575" y="2446338"/>
          <p14:tracePt t="33081" x="4054475" y="2455863"/>
          <p14:tracePt t="33098" x="4116388" y="2455863"/>
          <p14:tracePt t="33183" x="4125913" y="2455863"/>
          <p14:tracePt t="33200" x="4133850" y="2455863"/>
          <p14:tracePt t="33295" x="4143375" y="2455863"/>
          <p14:tracePt t="33327" x="4133850" y="2446338"/>
          <p14:tracePt t="33336" x="4125913" y="2438400"/>
          <p14:tracePt t="33352" x="4116388" y="2438400"/>
          <p14:tracePt t="33364" x="4089400" y="2438400"/>
          <p14:tracePt t="33381" x="4081463" y="2438400"/>
          <p14:tracePt t="33398" x="4037013" y="2419350"/>
          <p14:tracePt t="33415" x="3919538" y="2419350"/>
          <p14:tracePt t="33432" x="3633788" y="2419350"/>
          <p14:tracePt t="33449" x="3465513" y="2419350"/>
          <p14:tracePt t="33465" x="3303588" y="2393950"/>
          <p14:tracePt t="33481" x="3170238" y="2357438"/>
          <p14:tracePt t="33498" x="3116263" y="2357438"/>
          <p14:tracePt t="33560" x="3108325" y="2347913"/>
          <p14:tracePt t="33592" x="3108325" y="2339975"/>
          <p14:tracePt t="33599" x="3125788" y="2330450"/>
          <p14:tracePt t="33607" x="3152775" y="2330450"/>
          <p14:tracePt t="33616" x="3170238" y="2330450"/>
          <p14:tracePt t="33632" x="3268663" y="2303463"/>
          <p14:tracePt t="33649" x="3384550" y="2303463"/>
          <p14:tracePt t="33665" x="3589338" y="2303463"/>
          <p14:tracePt t="33681" x="3759200" y="2303463"/>
          <p14:tracePt t="33698" x="3929063" y="2303463"/>
          <p14:tracePt t="33715" x="4017963" y="2303463"/>
          <p14:tracePt t="33731" x="4044950" y="2303463"/>
          <p14:tracePt t="33791" x="4054475" y="2303463"/>
          <p14:tracePt t="34007" x="4071938" y="2303463"/>
          <p14:tracePt t="35039" x="4081463" y="2303463"/>
          <p14:tracePt t="35552" x="4089400" y="2303463"/>
          <p14:tracePt t="35887" x="4108450" y="2303463"/>
          <p14:tracePt t="35960" x="4125913" y="2312988"/>
          <p14:tracePt t="35976" x="4133850" y="2312988"/>
          <p14:tracePt t="35984" x="4143375" y="2322513"/>
          <p14:tracePt t="36048" x="4152900" y="2322513"/>
          <p14:tracePt t="36055" x="4170363" y="2330450"/>
          <p14:tracePt t="36087" x="4179888" y="2339975"/>
          <p14:tracePt t="36111" x="4187825" y="2339975"/>
          <p14:tracePt t="36632" x="4179888" y="2339975"/>
          <p14:tracePt t="36640" x="4143375" y="2357438"/>
          <p14:tracePt t="36649" x="4133850" y="2357438"/>
          <p14:tracePt t="36664" x="4098925" y="2357438"/>
          <p14:tracePt t="36681" x="4089400" y="2366963"/>
          <p14:tracePt t="36698" x="4081463" y="2366963"/>
          <p14:tracePt t="36714" x="4044950" y="2374900"/>
          <p14:tracePt t="36731" x="4010025" y="2384425"/>
          <p14:tracePt t="36748" x="3983038" y="2393950"/>
          <p14:tracePt t="36764" x="3965575" y="2411413"/>
          <p14:tracePt t="36781" x="3919538" y="2419350"/>
          <p14:tracePt t="36798" x="3875088" y="2419350"/>
          <p14:tracePt t="36814" x="3830638" y="2428875"/>
          <p14:tracePt t="36832" x="3795713" y="2455863"/>
          <p14:tracePt t="36848" x="3705225" y="2465388"/>
          <p14:tracePt t="36864" x="3679825" y="2473325"/>
          <p14:tracePt t="36881" x="3633788" y="2490788"/>
          <p14:tracePt t="36898" x="3581400" y="2517775"/>
          <p14:tracePt t="36914" x="3554413" y="2527300"/>
          <p14:tracePt t="36931" x="3500438" y="2536825"/>
          <p14:tracePt t="36948" x="3482975" y="2536825"/>
          <p14:tracePt t="36964" x="3419475" y="2554288"/>
          <p14:tracePt t="36981" x="3384550" y="2571750"/>
          <p14:tracePt t="36999" x="3357563" y="2571750"/>
          <p14:tracePt t="37016" x="3348038" y="2571750"/>
          <p14:tracePt t="37032" x="3340100" y="2581275"/>
          <p14:tracePt t="37048" x="3295650" y="2598738"/>
          <p14:tracePt t="37064" x="3232150" y="2608263"/>
          <p14:tracePt t="37081" x="3170238" y="2633663"/>
          <p14:tracePt t="37098" x="3098800" y="2643188"/>
          <p14:tracePt t="37114" x="3017838" y="2670175"/>
          <p14:tracePt t="37131" x="2955925" y="2679700"/>
          <p14:tracePt t="37148" x="2938463" y="2697163"/>
          <p14:tracePt t="37164" x="2901950" y="2705100"/>
          <p14:tracePt t="37181" x="2813050" y="2732088"/>
          <p14:tracePt t="37198" x="2732088" y="2768600"/>
          <p14:tracePt t="37214" x="2652713" y="2795588"/>
          <p14:tracePt t="37231" x="2598738" y="2822575"/>
          <p14:tracePt t="37248" x="2589213" y="2830513"/>
          <p14:tracePt t="37320" x="2581275" y="2840038"/>
          <p14:tracePt t="37336" x="2581275" y="2867025"/>
          <p14:tracePt t="37344" x="2581275" y="2884488"/>
          <p14:tracePt t="37351" x="2581275" y="2928938"/>
          <p14:tracePt t="37364" x="2581275" y="2946400"/>
          <p14:tracePt t="37381" x="2581275" y="2990850"/>
          <p14:tracePt t="37398" x="2581275" y="3036888"/>
          <p14:tracePt t="37414" x="2598738" y="3081338"/>
          <p14:tracePt t="37432" x="2660650" y="3179763"/>
          <p14:tracePt t="37448" x="2697163" y="3205163"/>
          <p14:tracePt t="37464" x="2776538" y="3259138"/>
          <p14:tracePt t="37481" x="2874963" y="3303588"/>
          <p14:tracePt t="37498" x="3054350" y="3348038"/>
          <p14:tracePt t="37515" x="3276600" y="3384550"/>
          <p14:tracePt t="37531" x="3446463" y="3402013"/>
          <p14:tracePt t="37548" x="3581400" y="3402013"/>
          <p14:tracePt t="37564" x="3670300" y="3402013"/>
          <p14:tracePt t="37581" x="3795713" y="3402013"/>
          <p14:tracePt t="37598" x="3919538" y="3402013"/>
          <p14:tracePt t="37615" x="4071938" y="3367088"/>
          <p14:tracePt t="37632" x="4286250" y="3303588"/>
          <p14:tracePt t="37648" x="4384675" y="3276600"/>
          <p14:tracePt t="37665" x="4483100" y="3232150"/>
          <p14:tracePt t="37681" x="4527550" y="3232150"/>
          <p14:tracePt t="37698" x="4545013" y="3224213"/>
          <p14:tracePt t="37715" x="4562475" y="3214688"/>
          <p14:tracePt t="37731" x="4598988" y="3197225"/>
          <p14:tracePt t="37748" x="4633913" y="3179763"/>
          <p14:tracePt t="37764" x="4679950" y="3160713"/>
          <p14:tracePt t="37781" x="4714875" y="3133725"/>
          <p14:tracePt t="37798" x="4751388" y="3116263"/>
          <p14:tracePt t="37815" x="4768850" y="3098800"/>
          <p14:tracePt t="37831" x="4803775" y="3062288"/>
          <p14:tracePt t="37848" x="4822825" y="3044825"/>
          <p14:tracePt t="37864" x="4840288" y="3036888"/>
          <p14:tracePt t="37881" x="4840288" y="3027363"/>
          <p14:tracePt t="37936" x="4840288" y="3017838"/>
          <p14:tracePt t="37943" x="4840288" y="3009900"/>
          <p14:tracePt t="37959" x="4840288" y="2982913"/>
          <p14:tracePt t="37967" x="4830763" y="2973388"/>
          <p14:tracePt t="37981" x="4822825" y="2965450"/>
          <p14:tracePt t="37998" x="4776788" y="2938463"/>
          <p14:tracePt t="38014" x="4660900" y="2901950"/>
          <p14:tracePt t="38031" x="4527550" y="2847975"/>
          <p14:tracePt t="38048" x="4340225" y="2795588"/>
          <p14:tracePt t="38064" x="4187825" y="2759075"/>
          <p14:tracePt t="38081" x="4062413" y="2751138"/>
          <p14:tracePt t="38098" x="3983038" y="2732088"/>
          <p14:tracePt t="38115" x="3902075" y="2724150"/>
          <p14:tracePt t="38131" x="3795713" y="2724150"/>
          <p14:tracePt t="38148" x="3652838" y="2724150"/>
          <p14:tracePt t="38164" x="3527425" y="2724150"/>
          <p14:tracePt t="38181" x="3419475" y="2724150"/>
          <p14:tracePt t="38198" x="3295650" y="2724150"/>
          <p14:tracePt t="38215" x="3152775" y="2724150"/>
          <p14:tracePt t="38232" x="3017838" y="2724150"/>
          <p14:tracePt t="38248" x="2946400" y="2724150"/>
          <p14:tracePt t="38264" x="2919413" y="2724150"/>
          <p14:tracePt t="38281" x="2911475" y="2724150"/>
          <p14:tracePt t="38298" x="2884488" y="2724150"/>
          <p14:tracePt t="38314" x="2874963" y="2732088"/>
          <p14:tracePt t="38331" x="2857500" y="2768600"/>
          <p14:tracePt t="38364" x="2857500" y="2813050"/>
          <p14:tracePt t="38381" x="2857500" y="2840038"/>
          <p14:tracePt t="38398" x="2857500" y="2867025"/>
          <p14:tracePt t="38415" x="2857500" y="2911475"/>
          <p14:tracePt t="38432" x="2857500" y="2973388"/>
          <p14:tracePt t="38448" x="2857500" y="3036888"/>
          <p14:tracePt t="38464" x="2884488" y="3081338"/>
          <p14:tracePt t="38481" x="2928938" y="3133725"/>
          <p14:tracePt t="38498" x="3000375" y="3170238"/>
          <p14:tracePt t="38514" x="3108325" y="3214688"/>
          <p14:tracePt t="38531" x="3241675" y="3251200"/>
          <p14:tracePt t="38548" x="3394075" y="3259138"/>
          <p14:tracePt t="38564" x="3589338" y="3259138"/>
          <p14:tracePt t="38581" x="3830638" y="3259138"/>
          <p14:tracePt t="38597" x="4089400" y="3259138"/>
          <p14:tracePt t="38614" x="4286250" y="3259138"/>
          <p14:tracePt t="38632" x="4483100" y="3259138"/>
          <p14:tracePt t="38648" x="4589463" y="3259138"/>
          <p14:tracePt t="38665" x="4652963" y="3259138"/>
          <p14:tracePt t="38681" x="4732338" y="3259138"/>
          <p14:tracePt t="38698" x="4776788" y="3232150"/>
          <p14:tracePt t="38714" x="4813300" y="3214688"/>
          <p14:tracePt t="38731" x="4848225" y="3197225"/>
          <p14:tracePt t="38748" x="4857750" y="3187700"/>
          <p14:tracePt t="38764" x="4875213" y="3179763"/>
          <p14:tracePt t="38798" x="4884738" y="3170238"/>
          <p14:tracePt t="38814" x="4894263" y="3160713"/>
          <p14:tracePt t="38831" x="4902200" y="3152775"/>
          <p14:tracePt t="38848" x="4929188" y="3125788"/>
          <p14:tracePt t="38864" x="4938713" y="3116263"/>
          <p14:tracePt t="38881" x="4956175" y="3098800"/>
          <p14:tracePt t="38927" x="4956175" y="3089275"/>
          <p14:tracePt t="38935" x="4956175" y="3071813"/>
          <p14:tracePt t="38948" x="4956175" y="3062288"/>
          <p14:tracePt t="38964" x="4956175" y="3054350"/>
          <p14:tracePt t="38981" x="4956175" y="3009900"/>
          <p14:tracePt t="38998" x="4938713" y="3000375"/>
          <p14:tracePt t="39014" x="4848225" y="2955925"/>
          <p14:tracePt t="39032" x="4714875" y="2928938"/>
          <p14:tracePt t="39048" x="4625975" y="2894013"/>
          <p14:tracePt t="39065" x="4545013" y="2874963"/>
          <p14:tracePt t="39081" x="4419600" y="2867025"/>
          <p14:tracePt t="39098" x="4295775" y="2867025"/>
          <p14:tracePt t="39114" x="4170363" y="2867025"/>
          <p14:tracePt t="39131" x="4054475" y="2847975"/>
          <p14:tracePt t="39147" x="3857625" y="2813050"/>
          <p14:tracePt t="39164" x="3705225" y="2795588"/>
          <p14:tracePt t="39181" x="3608388" y="2795588"/>
          <p14:tracePt t="39198" x="3490913" y="2795588"/>
          <p14:tracePt t="39214" x="3411538" y="2795588"/>
          <p14:tracePt t="39231" x="3330575" y="2795588"/>
          <p14:tracePt t="39248" x="3205163" y="2803525"/>
          <p14:tracePt t="39264" x="3108325" y="2813050"/>
          <p14:tracePt t="39281" x="3044825" y="2840038"/>
          <p14:tracePt t="39298" x="2982913" y="2884488"/>
          <p14:tracePt t="39314" x="2928938" y="2919413"/>
          <p14:tracePt t="39331" x="2911475" y="2946400"/>
          <p14:tracePt t="39348" x="2884488" y="2973388"/>
          <p14:tracePt t="39364" x="2874963" y="2990850"/>
          <p14:tracePt t="39381" x="2874963" y="3000375"/>
          <p14:tracePt t="39397" x="2857500" y="3017838"/>
          <p14:tracePt t="39414" x="2847975" y="3044825"/>
          <p14:tracePt t="39431" x="2847975" y="3062288"/>
          <p14:tracePt t="39448" x="2847975" y="3089275"/>
          <p14:tracePt t="39481" x="2857500" y="3116263"/>
          <p14:tracePt t="39498" x="2874963" y="3152775"/>
          <p14:tracePt t="39514" x="2911475" y="3179763"/>
          <p14:tracePt t="39531" x="2955925" y="3205163"/>
          <p14:tracePt t="39547" x="3071813" y="3251200"/>
          <p14:tracePt t="39564" x="3197225" y="3276600"/>
          <p14:tracePt t="39581" x="3330575" y="3295650"/>
          <p14:tracePt t="39598" x="3544888" y="3330575"/>
          <p14:tracePt t="39615" x="3741738" y="3330575"/>
          <p14:tracePt t="39631" x="4081463" y="3330575"/>
          <p14:tracePt t="39648" x="4251325" y="3330575"/>
          <p14:tracePt t="39665" x="4402138" y="3330575"/>
          <p14:tracePt t="39681" x="4518025" y="3330575"/>
          <p14:tracePt t="39697" x="4598988" y="3330575"/>
          <p14:tracePt t="39714" x="4679950" y="3313113"/>
          <p14:tracePt t="39731" x="4724400" y="3295650"/>
          <p14:tracePt t="39747" x="4759325" y="3286125"/>
          <p14:tracePt t="39764" x="4776788" y="3276600"/>
          <p14:tracePt t="39781" x="4822825" y="3259138"/>
          <p14:tracePt t="39797" x="4867275" y="3232150"/>
          <p14:tracePt t="39815" x="4875213" y="3224213"/>
          <p14:tracePt t="39831" x="4894263" y="3214688"/>
          <p14:tracePt t="39848" x="4911725" y="3197225"/>
          <p14:tracePt t="39865" x="4929188" y="3179763"/>
          <p14:tracePt t="39897" x="4938713" y="3160713"/>
          <p14:tracePt t="39914" x="4946650" y="3133725"/>
          <p14:tracePt t="39931" x="4946650" y="3125788"/>
          <p14:tracePt t="39947" x="4946650" y="3089275"/>
          <p14:tracePt t="39964" x="4946650" y="3071813"/>
          <p14:tracePt t="39981" x="4946650" y="3036888"/>
          <p14:tracePt t="39998" x="4946650" y="3017838"/>
          <p14:tracePt t="40014" x="4929188" y="2982913"/>
          <p14:tracePt t="40032" x="4884738" y="2946400"/>
          <p14:tracePt t="40048" x="4822825" y="2911475"/>
          <p14:tracePt t="40065" x="4759325" y="2894013"/>
          <p14:tracePt t="40081" x="4660900" y="2857500"/>
          <p14:tracePt t="40097" x="4554538" y="2840038"/>
          <p14:tracePt t="40114" x="4456113" y="2830513"/>
          <p14:tracePt t="40131" x="4367213" y="2813050"/>
          <p14:tracePt t="40148" x="4286250" y="2813050"/>
          <p14:tracePt t="40164" x="4214813" y="2813050"/>
          <p14:tracePt t="40181" x="4071938" y="2813050"/>
          <p14:tracePt t="40198" x="3938588" y="2813050"/>
          <p14:tracePt t="40214" x="3822700" y="2813050"/>
          <p14:tracePt t="40232" x="3687763" y="2813050"/>
          <p14:tracePt t="40248" x="3652838" y="2813050"/>
          <p14:tracePt t="40264" x="3633788" y="2813050"/>
          <p14:tracePt t="40281" x="3616325" y="2813050"/>
          <p14:tracePt t="40298" x="3581400" y="2813050"/>
          <p14:tracePt t="40315" x="3536950" y="2840038"/>
          <p14:tracePt t="40331" x="3473450" y="2867025"/>
          <p14:tracePt t="40347" x="3394075" y="2919413"/>
          <p14:tracePt t="40364" x="3330575" y="2965450"/>
          <p14:tracePt t="40381" x="3276600" y="3000375"/>
          <p14:tracePt t="40397" x="3251200" y="3044825"/>
          <p14:tracePt t="40414" x="3232150" y="3089275"/>
          <p14:tracePt t="40432" x="3224213" y="3133725"/>
          <p14:tracePt t="40448" x="3224213" y="3187700"/>
          <p14:tracePt t="40465" x="3224213" y="3197225"/>
          <p14:tracePt t="40481" x="3224213" y="3224213"/>
          <p14:tracePt t="40498" x="3251200" y="3251200"/>
          <p14:tracePt t="40514" x="3303588" y="3276600"/>
          <p14:tracePt t="40531" x="3384550" y="3313113"/>
          <p14:tracePt t="40548" x="3490913" y="3330575"/>
          <p14:tracePt t="40564" x="3625850" y="3357563"/>
          <p14:tracePt t="40581" x="3822700" y="3357563"/>
          <p14:tracePt t="40597" x="4037013" y="3357563"/>
          <p14:tracePt t="40614" x="4232275" y="3357563"/>
          <p14:tracePt t="40632" x="4429125" y="3357563"/>
          <p14:tracePt t="40648" x="4537075" y="3322638"/>
          <p14:tracePt t="40665" x="4572000" y="3303588"/>
          <p14:tracePt t="40681" x="4581525" y="3295650"/>
          <p14:tracePt t="40719" x="4589463" y="3295650"/>
          <p14:tracePt t="40736" x="4625975" y="3286125"/>
          <p14:tracePt t="40760" x="4633913" y="3276600"/>
          <p14:tracePt t="40783" x="4643438" y="3268663"/>
          <p14:tracePt t="40816" x="4643438" y="3259138"/>
          <p14:tracePt t="40823" x="4652963" y="3241675"/>
          <p14:tracePt t="40871" x="4652963" y="3224213"/>
          <p14:tracePt t="40887" x="4652963" y="3205163"/>
          <p14:tracePt t="40911" x="4660900" y="3187700"/>
          <p14:tracePt t="40927" x="4679950" y="3179763"/>
          <p14:tracePt t="43368" x="4687888" y="3179763"/>
          <p14:tracePt t="43376" x="4660900" y="3205163"/>
          <p14:tracePt t="43383" x="4652963" y="3214688"/>
          <p14:tracePt t="43398" x="4625975" y="3224213"/>
          <p14:tracePt t="43414" x="4545013" y="3286125"/>
          <p14:tracePt t="43432" x="4411663" y="3313113"/>
          <p14:tracePt t="43448" x="4268788" y="3340100"/>
          <p14:tracePt t="43465" x="4098925" y="3340100"/>
          <p14:tracePt t="43481" x="3902075" y="3340100"/>
          <p14:tracePt t="43497" x="3732213" y="3340100"/>
          <p14:tracePt t="43514" x="3581400" y="3340100"/>
          <p14:tracePt t="43531" x="3509963" y="3340100"/>
          <p14:tracePt t="43547" x="3446463" y="3340100"/>
          <p14:tracePt t="43564" x="3402013" y="3340100"/>
          <p14:tracePt t="43581" x="3384550" y="3348038"/>
          <p14:tracePt t="43598" x="3340100" y="3348038"/>
          <p14:tracePt t="43614" x="3303588" y="3357563"/>
          <p14:tracePt t="43631" x="3295650" y="3357563"/>
          <p14:tracePt t="43648" x="3276600" y="3357563"/>
          <p14:tracePt t="43665" x="3232150" y="3357563"/>
          <p14:tracePt t="43681" x="3187700" y="3357563"/>
          <p14:tracePt t="43697" x="3125788" y="3357563"/>
          <p14:tracePt t="43714" x="3054350" y="3357563"/>
          <p14:tracePt t="43731" x="2973388" y="3357563"/>
          <p14:tracePt t="43747" x="2867025" y="3357563"/>
          <p14:tracePt t="43764" x="2803525" y="3357563"/>
          <p14:tracePt t="43781" x="2776538" y="3357563"/>
          <p14:tracePt t="43798" x="2741613" y="3375025"/>
          <p14:tracePt t="43814" x="2714625" y="3402013"/>
          <p14:tracePt t="43847" x="2679700" y="3411538"/>
          <p14:tracePt t="43904" x="2660650" y="3411538"/>
          <p14:tracePt t="43911" x="2652713" y="3411538"/>
          <p14:tracePt t="43919" x="2616200" y="3419475"/>
          <p14:tracePt t="43936" x="2608263" y="3419475"/>
          <p14:tracePt t="43947" x="2598738" y="3429000"/>
          <p14:tracePt t="43968" x="2581275" y="3429000"/>
          <p14:tracePt t="43981" x="2571750" y="3429000"/>
          <p14:tracePt t="43997" x="2536825" y="3465513"/>
          <p14:tracePt t="44014" x="2500313" y="3473450"/>
          <p14:tracePt t="44031" x="2490788" y="3490913"/>
          <p14:tracePt t="44047" x="2473325" y="3509963"/>
          <p14:tracePt t="44064" x="2455863" y="3517900"/>
          <p14:tracePt t="44081" x="2446338" y="3527425"/>
          <p14:tracePt t="44097" x="2438400" y="3544888"/>
          <p14:tracePt t="44280" x="2438400" y="3554413"/>
          <p14:tracePt t="44335" x="2438400" y="3562350"/>
          <p14:tracePt t="44351" x="2438400" y="3571875"/>
          <p14:tracePt t="45144" x="2438400" y="3581400"/>
          <p14:tracePt t="45448" x="2446338" y="3589338"/>
          <p14:tracePt t="45472" x="2465388" y="3589338"/>
          <p14:tracePt t="45480" x="2473325" y="3598863"/>
          <p14:tracePt t="45496" x="2482850" y="3608388"/>
          <p14:tracePt t="45511" x="2490788" y="3625850"/>
          <p14:tracePt t="45536" x="2500313" y="3625850"/>
          <p14:tracePt t="45544" x="2527300" y="3633788"/>
          <p14:tracePt t="45551" x="2536825" y="3643313"/>
          <p14:tracePt t="45564" x="2571750" y="3670300"/>
          <p14:tracePt t="45581" x="2625725" y="3687763"/>
          <p14:tracePt t="45597" x="2724150" y="3732213"/>
          <p14:tracePt t="45614" x="2813050" y="3759200"/>
          <p14:tracePt t="45631" x="2867025" y="3768725"/>
          <p14:tracePt t="45647" x="2884488" y="3768725"/>
          <p14:tracePt t="45823" x="2894013" y="3768725"/>
          <p14:tracePt t="45848" x="2894013" y="3759200"/>
          <p14:tracePt t="47039" x="2911475" y="3751263"/>
          <p14:tracePt t="47408" x="2919413" y="3732213"/>
          <p14:tracePt t="47416" x="2928938" y="3732213"/>
          <p14:tracePt t="47424" x="2938463" y="3724275"/>
          <p14:tracePt t="47440" x="2946400" y="3724275"/>
          <p14:tracePt t="47455" x="2965450" y="3724275"/>
          <p14:tracePt t="47465" x="2982913" y="3724275"/>
          <p14:tracePt t="47481" x="2990850" y="3724275"/>
          <p14:tracePt t="47497" x="3017838" y="3724275"/>
          <p14:tracePt t="47514" x="3044825" y="3724275"/>
          <p14:tracePt t="47530" x="3098800" y="3724275"/>
          <p14:tracePt t="47547" x="3143250" y="3724275"/>
          <p14:tracePt t="47564" x="3205163" y="3724275"/>
          <p14:tracePt t="47581" x="3214688" y="3724275"/>
          <p14:tracePt t="47597" x="3251200" y="3724275"/>
          <p14:tracePt t="47614" x="3268663" y="3724275"/>
          <p14:tracePt t="47631" x="3276600" y="3724275"/>
          <p14:tracePt t="47664" x="3322638" y="3724275"/>
          <p14:tracePt t="47681" x="3348038" y="3741738"/>
          <p14:tracePt t="47697" x="3384550" y="3751263"/>
          <p14:tracePt t="47714" x="3446463" y="3759200"/>
          <p14:tracePt t="47731" x="3536950" y="3759200"/>
          <p14:tracePt t="47747" x="3598863" y="3776663"/>
          <p14:tracePt t="47764" x="3625850" y="3776663"/>
          <p14:tracePt t="47781" x="3679825" y="3776663"/>
          <p14:tracePt t="47797" x="3724275" y="3776663"/>
          <p14:tracePt t="47814" x="3768725" y="3776663"/>
          <p14:tracePt t="47831" x="3803650" y="3776663"/>
          <p14:tracePt t="47848" x="3894138" y="3776663"/>
          <p14:tracePt t="47864" x="3973513" y="3776663"/>
          <p14:tracePt t="47881" x="4044950" y="3776663"/>
          <p14:tracePt t="47897" x="4098925" y="3776663"/>
          <p14:tracePt t="47914" x="4125913" y="3776663"/>
          <p14:tracePt t="47931" x="4133850" y="3776663"/>
          <p14:tracePt t="47947" x="4152900" y="3776663"/>
          <p14:tracePt t="47981" x="4160838" y="3776663"/>
          <p14:tracePt t="48799" x="4179888" y="3776663"/>
          <p14:tracePt t="48807" x="4187825" y="3776663"/>
          <p14:tracePt t="48903" x="4197350" y="3776663"/>
          <p14:tracePt t="48919" x="4214813" y="3776663"/>
          <p14:tracePt t="48935" x="4232275" y="3776663"/>
          <p14:tracePt t="48952" x="4259263" y="3759200"/>
          <p14:tracePt t="48959" x="4276725" y="3751263"/>
          <p14:tracePt t="48968" x="4322763" y="3751263"/>
          <p14:tracePt t="48981" x="4357688" y="3751263"/>
          <p14:tracePt t="48997" x="4438650" y="3751263"/>
          <p14:tracePt t="49014" x="4491038" y="3751263"/>
          <p14:tracePt t="49031" x="4537075" y="3751263"/>
          <p14:tracePt t="49048" x="4598988" y="3751263"/>
          <p14:tracePt t="49065" x="4616450" y="3751263"/>
          <p14:tracePt t="49081" x="4660900" y="3741738"/>
          <p14:tracePt t="49097" x="4670425" y="3679825"/>
          <p14:tracePt t="49114" x="4670425" y="3616325"/>
          <p14:tracePt t="49131" x="4670425" y="3598863"/>
          <p14:tracePt t="49367" x="4660900" y="3598863"/>
          <p14:tracePt t="49375" x="4616450" y="3598863"/>
          <p14:tracePt t="49384" x="4598988" y="3598863"/>
          <p14:tracePt t="49400" x="4589463" y="3598863"/>
          <p14:tracePt t="49504" x="4562475" y="3598863"/>
          <p14:tracePt t="49512" x="4554538" y="3598863"/>
          <p14:tracePt t="49552" x="4554538" y="3608388"/>
          <p14:tracePt t="49600" x="4554538" y="3616325"/>
          <p14:tracePt t="49664" x="4545013" y="3633788"/>
          <p14:tracePt t="49696" x="4537075" y="3643313"/>
          <p14:tracePt t="49711" x="4537075" y="3652838"/>
          <p14:tracePt t="49719" x="4537075" y="3660775"/>
          <p14:tracePt t="49730" x="4527550" y="3670300"/>
          <p14:tracePt t="49747" x="4518025" y="3679825"/>
          <p14:tracePt t="49764" x="4500563" y="3687763"/>
          <p14:tracePt t="49791" x="4491038" y="3687763"/>
          <p14:tracePt t="49800" x="4483100" y="3705225"/>
          <p14:tracePt t="49832" x="4473575" y="3724275"/>
          <p14:tracePt t="50183" x="4446588" y="3724275"/>
          <p14:tracePt t="50200" x="4429125" y="3724275"/>
          <p14:tracePt t="50207" x="4402138" y="3724275"/>
          <p14:tracePt t="50215" x="4367213" y="3724275"/>
          <p14:tracePt t="50230" x="4330700" y="3724275"/>
          <p14:tracePt t="50247" x="4251325" y="3724275"/>
          <p14:tracePt t="50265" x="4133850" y="3724275"/>
          <p14:tracePt t="50904" x="4152900" y="3724275"/>
          <p14:tracePt t="50912" x="4170363" y="3724275"/>
          <p14:tracePt t="50920" x="4179888" y="3724275"/>
          <p14:tracePt t="50930" x="4205288" y="3724275"/>
          <p14:tracePt t="50947" x="4232275" y="3724275"/>
          <p14:tracePt t="50964" x="4259263" y="3724275"/>
          <p14:tracePt t="50980" x="4330700" y="3724275"/>
          <p14:tracePt t="50997" x="4419600" y="3724275"/>
          <p14:tracePt t="51014" x="4483100" y="3724275"/>
          <p14:tracePt t="51030" x="4545013" y="3724275"/>
          <p14:tracePt t="51048" x="4598988" y="3724275"/>
          <p14:tracePt t="51064" x="4608513" y="3724275"/>
          <p14:tracePt t="51103" x="4616450" y="3724275"/>
          <p14:tracePt t="51119" x="4643438" y="3724275"/>
          <p14:tracePt t="51130" x="4652963" y="3724275"/>
          <p14:tracePt t="51147" x="4660900" y="3724275"/>
          <p14:tracePt t="51164" x="4670425" y="3724275"/>
          <p14:tracePt t="51180" x="4687888" y="3732213"/>
          <p14:tracePt t="51199" x="4705350" y="3732213"/>
          <p14:tracePt t="51215" x="4714875" y="3732213"/>
          <p14:tracePt t="51230" x="4724400" y="3732213"/>
          <p14:tracePt t="51247" x="4741863" y="3732213"/>
          <p14:tracePt t="51264" x="4751388" y="3741738"/>
          <p14:tracePt t="51280" x="4768850" y="3741738"/>
          <p14:tracePt t="51297" x="4776788" y="3759200"/>
          <p14:tracePt t="51335" x="4795838" y="3759200"/>
          <p14:tracePt t="51351" x="4803775" y="3759200"/>
          <p14:tracePt t="51368" x="4813300" y="3759200"/>
          <p14:tracePt t="51439" x="4830763" y="3759200"/>
          <p14:tracePt t="51455" x="4848225" y="3759200"/>
          <p14:tracePt t="51479" x="4857750" y="3759200"/>
          <p14:tracePt t="51487" x="4867275" y="3751263"/>
          <p14:tracePt t="51520" x="4875213" y="3751263"/>
          <p14:tracePt t="51535" x="4884738" y="3741738"/>
          <p14:tracePt t="51599" x="4902200" y="3732213"/>
          <p14:tracePt t="52615" x="4911725" y="3732213"/>
          <p14:tracePt t="52648" x="4919663" y="3732213"/>
          <p14:tracePt t="52656" x="4929188" y="3732213"/>
          <p14:tracePt t="52665" x="4946650" y="3732213"/>
          <p14:tracePt t="52681" x="4965700" y="3732213"/>
          <p14:tracePt t="52697" x="4973638" y="3732213"/>
          <p14:tracePt t="52714" x="4983163" y="3732213"/>
          <p14:tracePt t="52735" x="5000625" y="3732213"/>
          <p14:tracePt t="52747" x="5010150" y="3732213"/>
          <p14:tracePt t="52763" x="5027613" y="3732213"/>
          <p14:tracePt t="52780" x="5072063" y="3732213"/>
          <p14:tracePt t="52797" x="5089525" y="3732213"/>
          <p14:tracePt t="52814" x="5116513" y="3732213"/>
          <p14:tracePt t="52830" x="5143500" y="3732213"/>
          <p14:tracePt t="52847" x="5160963" y="3732213"/>
          <p14:tracePt t="52863" x="5170488" y="3732213"/>
          <p14:tracePt t="54271" x="5180013" y="3732213"/>
          <p14:tracePt t="54280" x="5187950" y="3732213"/>
          <p14:tracePt t="54287" x="5214938" y="3732213"/>
          <p14:tracePt t="54303" x="5224463" y="3732213"/>
          <p14:tracePt t="54313" x="5232400" y="3732213"/>
          <p14:tracePt t="54330" x="5268913" y="3724275"/>
          <p14:tracePt t="54347" x="5340350" y="3724275"/>
          <p14:tracePt t="54364" x="5384800" y="3724275"/>
          <p14:tracePt t="54381" x="5419725" y="3714750"/>
          <p14:tracePt t="54397" x="5465763" y="3714750"/>
          <p14:tracePt t="54414" x="5500688" y="3714750"/>
          <p14:tracePt t="54430" x="5537200" y="3714750"/>
          <p14:tracePt t="54447" x="5562600" y="3714750"/>
          <p14:tracePt t="54463" x="5581650" y="3714750"/>
          <p14:tracePt t="54480" x="5608638" y="3714750"/>
          <p14:tracePt t="54497" x="5616575" y="3705225"/>
          <p14:tracePt t="54514" x="5626100" y="3705225"/>
          <p14:tracePt t="54530" x="5653088" y="3679825"/>
          <p14:tracePt t="54551" x="5661025" y="3679825"/>
          <p14:tracePt t="54567" x="5670550" y="3679825"/>
          <p14:tracePt t="54580" x="5680075" y="3679825"/>
          <p14:tracePt t="54597" x="5688013" y="3679825"/>
          <p14:tracePt t="54613" x="5724525" y="3679825"/>
          <p14:tracePt t="54630" x="5732463" y="3679825"/>
          <p14:tracePt t="54647" x="5768975" y="3670300"/>
          <p14:tracePt t="54664" x="5776913" y="3670300"/>
          <p14:tracePt t="54681" x="5786438" y="3670300"/>
          <p14:tracePt t="54697" x="5803900" y="3660775"/>
          <p14:tracePt t="54714" x="5830888" y="3660775"/>
          <p14:tracePt t="54730" x="5857875" y="3643313"/>
          <p14:tracePt t="54747" x="5867400" y="3643313"/>
          <p14:tracePt t="54764" x="5894388" y="3643313"/>
          <p14:tracePt t="54780" x="5938838" y="3643313"/>
          <p14:tracePt t="54797" x="5983288" y="3625850"/>
          <p14:tracePt t="54814" x="6000750" y="3625850"/>
          <p14:tracePt t="54830" x="6062663" y="3625850"/>
          <p14:tracePt t="54847" x="6180138" y="3625850"/>
          <p14:tracePt t="54864" x="6259513" y="3625850"/>
          <p14:tracePt t="54881" x="6330950" y="3625850"/>
          <p14:tracePt t="54897" x="6375400" y="3625850"/>
          <p14:tracePt t="54914" x="6438900" y="3625850"/>
          <p14:tracePt t="54930" x="6500813" y="3625850"/>
          <p14:tracePt t="54947" x="6562725" y="3625850"/>
          <p14:tracePt t="54964" x="6608763" y="3625850"/>
          <p14:tracePt t="54980" x="6653213" y="3625850"/>
          <p14:tracePt t="54997" x="6680200" y="3625850"/>
          <p14:tracePt t="55014" x="6742113" y="3625850"/>
          <p14:tracePt t="55030" x="6777038" y="3625850"/>
          <p14:tracePt t="55047" x="6813550" y="3625850"/>
          <p14:tracePt t="55064" x="6840538" y="3625850"/>
          <p14:tracePt t="55081" x="6867525" y="3625850"/>
          <p14:tracePt t="55097" x="6894513" y="3625850"/>
          <p14:tracePt t="55114" x="6911975" y="3625850"/>
          <p14:tracePt t="55130" x="6946900" y="3625850"/>
          <p14:tracePt t="55147" x="6991350" y="3625850"/>
          <p14:tracePt t="55164" x="7037388" y="3625850"/>
          <p14:tracePt t="55180" x="7062788" y="3625850"/>
          <p14:tracePt t="55197" x="7099300" y="3625850"/>
          <p14:tracePt t="55214" x="7143750" y="3625850"/>
          <p14:tracePt t="55230" x="7161213" y="3625850"/>
          <p14:tracePt t="55248" x="7215188" y="3625850"/>
          <p14:tracePt t="55264" x="7251700" y="3625850"/>
          <p14:tracePt t="55281" x="7269163" y="3625850"/>
          <p14:tracePt t="55297" x="7323138" y="3625850"/>
          <p14:tracePt t="55314" x="7385050" y="3625850"/>
          <p14:tracePt t="55330" x="7466013" y="3625850"/>
          <p14:tracePt t="55347" x="7510463" y="3625850"/>
          <p14:tracePt t="55364" x="7545388" y="3625850"/>
          <p14:tracePt t="55381" x="7562850" y="3625850"/>
          <p14:tracePt t="55397" x="7589838" y="3625850"/>
          <p14:tracePt t="55414" x="7599363" y="3625850"/>
          <p14:tracePt t="55430" x="7626350" y="3625850"/>
          <p14:tracePt t="55448" x="7705725" y="3625850"/>
          <p14:tracePt t="55464" x="7786688" y="3625850"/>
          <p14:tracePt t="55481" x="7840663" y="3625850"/>
          <p14:tracePt t="55497" x="7885113" y="3625850"/>
          <p14:tracePt t="55514" x="7902575" y="3625850"/>
          <p14:tracePt t="55530" x="7912100" y="3625850"/>
          <p14:tracePt t="55547" x="7920038" y="3625850"/>
          <p14:tracePt t="55563" x="7939088" y="3625850"/>
          <p14:tracePt t="55580" x="7956550" y="3625850"/>
          <p14:tracePt t="55597" x="8018463" y="3625850"/>
          <p14:tracePt t="55614" x="8045450" y="3625850"/>
          <p14:tracePt t="55630" x="8062913" y="3625850"/>
          <p14:tracePt t="55664" x="8072438" y="3625850"/>
          <p14:tracePt t="55703" x="8081963" y="3625850"/>
          <p14:tracePt t="55719" x="8116888" y="3625850"/>
          <p14:tracePt t="55735" x="8126413" y="3625850"/>
          <p14:tracePt t="55752" x="8134350" y="3625850"/>
          <p14:tracePt t="55816" x="8153400" y="3625850"/>
          <p14:tracePt t="55832" x="8170863" y="3625850"/>
          <p14:tracePt t="55839" x="8180388" y="3625850"/>
          <p14:tracePt t="55856" x="8188325" y="3625850"/>
          <p14:tracePt t="55865" x="8205788" y="3625850"/>
          <p14:tracePt t="55881" x="8232775" y="3608388"/>
          <p14:tracePt t="55952" x="8242300" y="3608388"/>
          <p14:tracePt t="55967" x="8259763" y="3608388"/>
          <p14:tracePt t="55992" x="8277225" y="3608388"/>
          <p14:tracePt t="56023" x="8286750" y="3608388"/>
          <p14:tracePt t="56032" x="8296275" y="3608388"/>
          <p14:tracePt t="56056" x="8313738" y="3608388"/>
          <p14:tracePt t="56120" x="8323263" y="3608388"/>
          <p14:tracePt t="56703" x="8313738" y="3608388"/>
          <p14:tracePt t="56711" x="8296275" y="3608388"/>
          <p14:tracePt t="56720" x="8286750" y="3608388"/>
          <p14:tracePt t="56730" x="8259763" y="3608388"/>
          <p14:tracePt t="56747" x="8170863" y="3608388"/>
          <p14:tracePt t="56763" x="8027988" y="3608388"/>
          <p14:tracePt t="56780" x="7732713" y="3633788"/>
          <p14:tracePt t="56797" x="7375525" y="3679825"/>
          <p14:tracePt t="56813" x="6983413" y="3751263"/>
          <p14:tracePt t="56830" x="6653213" y="3768725"/>
          <p14:tracePt t="56848" x="6170613" y="3813175"/>
          <p14:tracePt t="56864" x="5394325" y="3938588"/>
          <p14:tracePt t="56880" x="4884738" y="4017963"/>
          <p14:tracePt t="56897" x="4491038" y="4071938"/>
          <p14:tracePt t="56914" x="4179888" y="4152900"/>
          <p14:tracePt t="56930" x="3929063" y="4224338"/>
          <p14:tracePt t="56947" x="3768725" y="4251325"/>
          <p14:tracePt t="56964" x="3705225" y="4276725"/>
          <p14:tracePt t="56980" x="3643313" y="4303713"/>
          <p14:tracePt t="56997" x="3598863" y="4313238"/>
          <p14:tracePt t="57013" x="3571875" y="4313238"/>
          <p14:tracePt t="57030" x="3509963" y="4313238"/>
          <p14:tracePt t="57047" x="3446463" y="4313238"/>
          <p14:tracePt t="57064" x="3348038" y="4313238"/>
          <p14:tracePt t="57081" x="3268663" y="4313238"/>
          <p14:tracePt t="57097" x="3160713" y="4313238"/>
          <p14:tracePt t="57114" x="3071813" y="4313238"/>
          <p14:tracePt t="57130" x="2965450" y="4313238"/>
          <p14:tracePt t="57147" x="2928938" y="4313238"/>
          <p14:tracePt t="57163" x="2901950" y="4313238"/>
          <p14:tracePt t="57255" x="2894013" y="4313238"/>
          <p14:tracePt t="57296" x="2894013" y="4303713"/>
          <p14:tracePt t="57344" x="2894013" y="4295775"/>
          <p14:tracePt t="57359" x="2901950" y="4295775"/>
          <p14:tracePt t="57367" x="2911475" y="4286250"/>
          <p14:tracePt t="57380" x="2928938" y="4286250"/>
          <p14:tracePt t="57397" x="2946400" y="4286250"/>
          <p14:tracePt t="57416" x="2955925" y="4286250"/>
          <p14:tracePt t="57430" x="2965450" y="4286250"/>
          <p14:tracePt t="57447" x="2990850" y="4286250"/>
          <p14:tracePt t="57464" x="3054350" y="4286250"/>
          <p14:tracePt t="57480" x="3108325" y="4286250"/>
          <p14:tracePt t="57497" x="3205163" y="4286250"/>
          <p14:tracePt t="57514" x="3295650" y="4286250"/>
          <p14:tracePt t="57530" x="3402013" y="4286250"/>
          <p14:tracePt t="57547" x="3509963" y="4268788"/>
          <p14:tracePt t="57563" x="3598863" y="4268788"/>
          <p14:tracePt t="57580" x="3697288" y="4268788"/>
          <p14:tracePt t="57597" x="3714750" y="4268788"/>
          <p14:tracePt t="57614" x="3724275" y="4268788"/>
          <p14:tracePt t="57664" x="3751263" y="4268788"/>
          <p14:tracePt t="57711" x="3759200" y="4268788"/>
          <p14:tracePt t="57744" x="3768725" y="4268788"/>
          <p14:tracePt t="57776" x="3776663" y="4268788"/>
          <p14:tracePt t="57791" x="3795713" y="4268788"/>
          <p14:tracePt t="57807" x="3813175" y="4268788"/>
          <p14:tracePt t="57815" x="3830638" y="4268788"/>
          <p14:tracePt t="57823" x="3857625" y="4268788"/>
          <p14:tracePt t="57832" x="3875088" y="4268788"/>
          <p14:tracePt t="57847" x="3911600" y="4268788"/>
          <p14:tracePt t="57864" x="4000500" y="4268788"/>
          <p14:tracePt t="57881" x="4062413" y="4268788"/>
          <p14:tracePt t="57897" x="4089400" y="4268788"/>
          <p14:tracePt t="57913" x="4098925" y="4268788"/>
          <p14:tracePt t="57930" x="4125913" y="4268788"/>
          <p14:tracePt t="57947" x="4152900" y="4268788"/>
          <p14:tracePt t="57963" x="4170363" y="4268788"/>
          <p14:tracePt t="57980" x="4205288" y="4268788"/>
          <p14:tracePt t="57997" x="4268788" y="4268788"/>
          <p14:tracePt t="58013" x="4313238" y="4268788"/>
          <p14:tracePt t="58030" x="4394200" y="4268788"/>
          <p14:tracePt t="58032" x="4411663" y="4268788"/>
          <p14:tracePt t="58048" x="4510088" y="4268788"/>
          <p14:tracePt t="58064" x="4562475" y="4268788"/>
          <p14:tracePt t="58081" x="4625975" y="4268788"/>
          <p14:tracePt t="58097" x="4660900" y="4268788"/>
          <p14:tracePt t="58113" x="4697413" y="4268788"/>
          <p14:tracePt t="58130" x="4714875" y="4268788"/>
          <p14:tracePt t="58147" x="4732338" y="4268788"/>
          <p14:tracePt t="58164" x="4759325" y="4268788"/>
          <p14:tracePt t="58180" x="4803775" y="4268788"/>
          <p14:tracePt t="58197" x="4822825" y="4268788"/>
          <p14:tracePt t="58213" x="4884738" y="4268788"/>
          <p14:tracePt t="58230" x="4938713" y="4268788"/>
          <p14:tracePt t="58247" x="5037138" y="4268788"/>
          <p14:tracePt t="58264" x="5133975" y="4268788"/>
          <p14:tracePt t="58281" x="5197475" y="4268788"/>
          <p14:tracePt t="58297" x="5224463" y="4268788"/>
          <p14:tracePt t="58313" x="5286375" y="4268788"/>
          <p14:tracePt t="58330" x="5330825" y="4268788"/>
          <p14:tracePt t="58347" x="5357813" y="4268788"/>
          <p14:tracePt t="58363" x="5419725" y="4259263"/>
          <p14:tracePt t="58380" x="5483225" y="4259263"/>
          <p14:tracePt t="58397" x="5518150" y="4251325"/>
          <p14:tracePt t="58413" x="5527675" y="4241800"/>
          <p14:tracePt t="58430" x="5537200" y="4241800"/>
          <p14:tracePt t="58448" x="5554663" y="4232275"/>
          <p14:tracePt t="58464" x="5562600" y="4232275"/>
          <p14:tracePt t="58480" x="5572125" y="4214813"/>
          <p14:tracePt t="58671" x="5581650" y="4214813"/>
          <p14:tracePt t="58719" x="5616575" y="4205288"/>
          <p14:tracePt t="58784" x="5634038" y="4205288"/>
          <p14:tracePt t="58799" x="5643563" y="4205288"/>
          <p14:tracePt t="58807" x="5661025" y="4205288"/>
          <p14:tracePt t="58823" x="5670550" y="4205288"/>
          <p14:tracePt t="58831" x="5680075" y="4205288"/>
          <p14:tracePt t="58848" x="5697538" y="4205288"/>
          <p14:tracePt t="58864" x="5724525" y="4205288"/>
          <p14:tracePt t="58881" x="5732463" y="4205288"/>
          <p14:tracePt t="58897" x="5768975" y="4205288"/>
          <p14:tracePt t="58913" x="5776913" y="4205288"/>
          <p14:tracePt t="58930" x="5795963" y="4205288"/>
          <p14:tracePt t="58947" x="5822950" y="4205288"/>
          <p14:tracePt t="58963" x="5840413" y="4205288"/>
          <p14:tracePt t="58980" x="5902325" y="4205288"/>
          <p14:tracePt t="58997" x="5929313" y="4205288"/>
          <p14:tracePt t="59013" x="5965825" y="4205288"/>
          <p14:tracePt t="59030" x="6018213" y="4205288"/>
          <p14:tracePt t="59032" x="6054725" y="4205288"/>
          <p14:tracePt t="59047" x="6081713" y="4205288"/>
          <p14:tracePt t="59064" x="6161088" y="4205288"/>
          <p14:tracePt t="59081" x="6224588" y="4205288"/>
          <p14:tracePt t="59097" x="6259513" y="4205288"/>
          <p14:tracePt t="59113" x="6323013" y="4205288"/>
          <p14:tracePt t="59130" x="6367463" y="4205288"/>
          <p14:tracePt t="59147" x="6411913" y="4205288"/>
          <p14:tracePt t="59163" x="6473825" y="4205288"/>
          <p14:tracePt t="59180" x="6545263" y="4205288"/>
          <p14:tracePt t="59197" x="6599238" y="4205288"/>
          <p14:tracePt t="59213" x="6661150" y="4214813"/>
          <p14:tracePt t="59248" x="6572250" y="4214813"/>
          <p14:tracePt t="59264" x="6375400" y="4214813"/>
          <p14:tracePt t="59280" x="6375400" y="4179888"/>
          <p14:tracePt t="59543" x="6384925" y="4179888"/>
          <p14:tracePt t="59552" x="6402388" y="4187825"/>
          <p14:tracePt t="59575" x="6411913" y="4187825"/>
          <p14:tracePt t="59584" x="6438900" y="4197350"/>
          <p14:tracePt t="59600" x="6446838" y="4197350"/>
          <p14:tracePt t="59613" x="6456363" y="4197350"/>
          <p14:tracePt t="59630" x="6527800" y="4205288"/>
          <p14:tracePt t="59648" x="6608763" y="4232275"/>
          <p14:tracePt t="59664" x="6742113" y="4251325"/>
          <p14:tracePt t="59681" x="6884988" y="4251325"/>
          <p14:tracePt t="59697" x="7099300" y="4251325"/>
          <p14:tracePt t="59713" x="7269163" y="4251325"/>
          <p14:tracePt t="59730" x="7394575" y="4251325"/>
          <p14:tracePt t="59747" x="7518400" y="4251325"/>
          <p14:tracePt t="59763" x="7626350" y="4251325"/>
          <p14:tracePt t="59780" x="7777163" y="4251325"/>
          <p14:tracePt t="59797" x="7902575" y="4251325"/>
          <p14:tracePt t="59813" x="8027988" y="4251325"/>
          <p14:tracePt t="59830" x="8134350" y="4251325"/>
          <p14:tracePt t="59847" x="8251825" y="4259263"/>
          <p14:tracePt t="59864" x="8375650" y="4259263"/>
          <p14:tracePt t="59881" x="8456613" y="4259263"/>
          <p14:tracePt t="59897" x="8562975" y="4259263"/>
          <p14:tracePt t="59913" x="8653463" y="4259263"/>
          <p14:tracePt t="59930" x="8715375" y="4259263"/>
          <p14:tracePt t="59947" x="8759825" y="4259263"/>
          <p14:tracePt t="59963" x="8823325" y="4259263"/>
          <p14:tracePt t="59980" x="8867775" y="4259263"/>
          <p14:tracePt t="59997" x="8939213" y="4259263"/>
          <p14:tracePt t="60013" x="9018588" y="4259263"/>
          <p14:tracePt t="60030" x="9109075" y="4241800"/>
          <p14:tracePt t="60031" x="9153525" y="4241800"/>
          <p14:tracePt t="60047" x="9188450" y="4241800"/>
          <p14:tracePt t="60064" x="9259888" y="4232275"/>
          <p14:tracePt t="60080" x="9296400" y="4232275"/>
          <p14:tracePt t="60097" x="9304338" y="4232275"/>
          <p14:tracePt t="60208" x="9313863" y="4224338"/>
          <p14:tracePt t="60944" x="9323388" y="4224338"/>
          <p14:tracePt t="60960" x="9358313" y="4205288"/>
          <p14:tracePt t="60967" x="9367838" y="4187825"/>
          <p14:tracePt t="60983" x="9375775" y="4170363"/>
          <p14:tracePt t="60996" x="9394825" y="4152900"/>
          <p14:tracePt t="61013" x="9412288" y="4116388"/>
          <p14:tracePt t="61030" x="9429750" y="4098925"/>
          <p14:tracePt t="61032" x="9429750" y="4081463"/>
          <p14:tracePt t="61047" x="9447213" y="4054475"/>
          <p14:tracePt t="61064" x="9483725" y="3990975"/>
          <p14:tracePt t="61081" x="9483725" y="3938588"/>
          <p14:tracePt t="61097" x="9483725" y="3867150"/>
          <p14:tracePt t="61113" x="9501188" y="3759200"/>
          <p14:tracePt t="61130" x="9501188" y="3679825"/>
          <p14:tracePt t="61147" x="9501188" y="3616325"/>
          <p14:tracePt t="61163" x="9501188" y="3554413"/>
          <p14:tracePt t="61180" x="9501188" y="3509963"/>
          <p14:tracePt t="61197" x="9501188" y="3490913"/>
          <p14:tracePt t="61213" x="9501188" y="3446463"/>
          <p14:tracePt t="61230" x="9501188" y="3438525"/>
          <p14:tracePt t="61246" x="9501188" y="3402013"/>
          <p14:tracePt t="61264" x="9483725" y="3357563"/>
          <p14:tracePt t="61280" x="9474200" y="3348038"/>
          <p14:tracePt t="61297" x="9474200" y="3340100"/>
          <p14:tracePt t="61313" x="9474200" y="3330575"/>
          <p14:tracePt t="61330" x="9466263" y="3322638"/>
          <p14:tracePt t="61880" x="9466263" y="3330575"/>
          <p14:tracePt t="61887" x="9466263" y="3340100"/>
          <p14:tracePt t="61904" x="9466263" y="3367088"/>
          <p14:tracePt t="61913" x="9474200" y="3375025"/>
          <p14:tracePt t="61930" x="9491663" y="3394075"/>
          <p14:tracePt t="61947" x="9491663" y="3402013"/>
          <p14:tracePt t="61963" x="9491663" y="3419475"/>
          <p14:tracePt t="61980" x="9491663" y="3455988"/>
          <p14:tracePt t="61997" x="9491663" y="3473450"/>
          <p14:tracePt t="62013" x="9491663" y="3500438"/>
          <p14:tracePt t="62030" x="9483725" y="3517900"/>
          <p14:tracePt t="62032" x="9474200" y="3544888"/>
          <p14:tracePt t="62047" x="9474200" y="3554413"/>
          <p14:tracePt t="62064" x="9447213" y="3608388"/>
          <p14:tracePt t="62080" x="9429750" y="3616325"/>
          <p14:tracePt t="62097" x="9429750" y="3633788"/>
          <p14:tracePt t="62113" x="9429750" y="3652838"/>
          <p14:tracePt t="62130" x="9429750" y="3660775"/>
          <p14:tracePt t="62147" x="9429750" y="3670300"/>
          <p14:tracePt t="62163" x="9429750" y="3679825"/>
          <p14:tracePt t="62180" x="9429750" y="3705225"/>
          <p14:tracePt t="62312" x="9429750" y="3714750"/>
          <p14:tracePt t="62327" x="9439275" y="3732213"/>
          <p14:tracePt t="62360" x="9439275" y="3759200"/>
          <p14:tracePt t="62376" x="9439275" y="3768725"/>
          <p14:tracePt t="62383" x="9439275" y="3776663"/>
          <p14:tracePt t="62396" x="9439275" y="3786188"/>
          <p14:tracePt t="62413" x="9439275" y="3813175"/>
          <p14:tracePt t="62430" x="9439275" y="3830638"/>
          <p14:tracePt t="62447" x="9439275" y="3840163"/>
          <p14:tracePt t="62463" x="9439275" y="3875088"/>
          <p14:tracePt t="62480" x="9439275" y="3894138"/>
          <p14:tracePt t="62497" x="9439275" y="3911600"/>
          <p14:tracePt t="62513" x="9439275" y="3919538"/>
          <p14:tracePt t="62547" x="9439275" y="3938588"/>
          <p14:tracePt t="62563" x="9439275" y="3946525"/>
          <p14:tracePt t="63847" x="9439275" y="3929063"/>
          <p14:tracePt t="64232" x="9439275" y="3919538"/>
          <p14:tracePt t="64239" x="9439275" y="3911600"/>
          <p14:tracePt t="64335" x="9439275" y="3894138"/>
          <p14:tracePt t="64344" x="9447213" y="3884613"/>
          <p14:tracePt t="64400" x="9447213" y="3875088"/>
          <p14:tracePt t="66383" x="9420225" y="3857625"/>
          <p14:tracePt t="66392" x="9367838" y="3857625"/>
          <p14:tracePt t="66400" x="9313863" y="3857625"/>
          <p14:tracePt t="66413" x="9251950" y="3813175"/>
          <p14:tracePt t="66430" x="9099550" y="3786188"/>
          <p14:tracePt t="66446" x="8867775" y="3697288"/>
          <p14:tracePt t="66463" x="8616950" y="3589338"/>
          <p14:tracePt t="66480" x="8232775" y="3455988"/>
          <p14:tracePt t="66497" x="7894638" y="3367088"/>
          <p14:tracePt t="66513" x="7572375" y="3268663"/>
          <p14:tracePt t="66530" x="7224713" y="3170238"/>
          <p14:tracePt t="66546" x="6813550" y="3054350"/>
          <p14:tracePt t="66563" x="6348413" y="2938463"/>
          <p14:tracePt t="66580" x="5830888" y="2759075"/>
          <p14:tracePt t="66597" x="5375275" y="2643188"/>
          <p14:tracePt t="66613" x="4965700" y="2527300"/>
          <p14:tracePt t="66630" x="4687888" y="2411413"/>
          <p14:tracePt t="66646" x="4340225" y="2259013"/>
          <p14:tracePt t="66664" x="3840163" y="2044700"/>
          <p14:tracePt t="66680" x="3490913" y="1893888"/>
          <p14:tracePt t="66696" x="3232150" y="1785938"/>
          <p14:tracePt t="66713" x="2955925" y="1670050"/>
          <p14:tracePt t="66730" x="2795588" y="1589088"/>
          <p14:tracePt t="66746" x="2625725" y="1490663"/>
          <p14:tracePt t="66763" x="2482850" y="1411288"/>
          <p14:tracePt t="66780" x="2357438" y="1303338"/>
          <p14:tracePt t="66796" x="2160588" y="1179513"/>
          <p14:tracePt t="66813" x="1955800" y="1071563"/>
          <p14:tracePt t="66830" x="1768475" y="973138"/>
          <p14:tracePt t="66846" x="1625600" y="893763"/>
          <p14:tracePt t="66863" x="1500188" y="839788"/>
          <p14:tracePt t="66880" x="1428750" y="795338"/>
          <p14:tracePt t="66896" x="1312863" y="741363"/>
          <p14:tracePt t="66913" x="1223963" y="696913"/>
          <p14:tracePt t="66930" x="1089025" y="642938"/>
          <p14:tracePt t="66946" x="1017588" y="615950"/>
          <p14:tracePt t="66963" x="990600" y="588963"/>
          <p14:tracePt t="66980" x="982663" y="588963"/>
          <p14:tracePt t="67023" x="973138" y="581025"/>
          <p14:tracePt t="67128" x="973138" y="571500"/>
          <p14:tracePt t="67136" x="982663" y="571500"/>
          <p14:tracePt t="67146" x="1017588" y="544513"/>
          <p14:tracePt t="67163" x="1062038" y="544513"/>
          <p14:tracePt t="67180" x="1116013" y="536575"/>
          <p14:tracePt t="67196" x="1160463" y="536575"/>
          <p14:tracePt t="67213" x="1204913" y="527050"/>
          <p14:tracePt t="67230" x="1250950" y="509588"/>
          <p14:tracePt t="67246" x="1285875" y="500063"/>
          <p14:tracePt t="67264" x="1295400" y="490538"/>
          <p14:tracePt t="67280" x="1303338" y="482600"/>
          <p14:tracePt t="67296" x="1312863" y="482600"/>
          <p14:tracePt t="67313" x="1330325" y="473075"/>
          <p14:tracePt t="67346" x="1347788" y="455613"/>
          <p14:tracePt t="67383" x="1374775" y="446088"/>
          <p14:tracePt t="67407" x="1384300" y="419100"/>
          <p14:tracePt t="67424" x="1393825" y="411163"/>
          <p14:tracePt t="68562" x="1411288" y="53975"/>
          <p14:tracePt t="68696" x="1438275" y="98425"/>
          <p14:tracePt t="68704" x="1509713" y="179388"/>
          <p14:tracePt t="68713" x="1589088" y="268288"/>
          <p14:tracePt t="68729" x="1785938" y="446088"/>
          <p14:tracePt t="68746" x="2027238" y="633413"/>
          <p14:tracePt t="68763" x="2339975" y="803275"/>
          <p14:tracePt t="68780" x="2751138" y="1000125"/>
          <p14:tracePt t="68796" x="3438525" y="1250950"/>
          <p14:tracePt t="68813" x="4322763" y="1517650"/>
          <p14:tracePt t="68830" x="5340350" y="1812925"/>
          <p14:tracePt t="68846" x="6357938" y="2108200"/>
          <p14:tracePt t="68864" x="7626350" y="2455863"/>
          <p14:tracePt t="68880" x="8081963" y="2598738"/>
          <p14:tracePt t="68897" x="8358188" y="2670175"/>
          <p14:tracePt t="68913" x="8429625" y="2670175"/>
          <p14:tracePt t="68930" x="8439150" y="2660650"/>
          <p14:tracePt t="68946" x="8439150" y="2625725"/>
          <p14:tracePt t="68963" x="8286750" y="2527300"/>
          <p14:tracePt t="68980" x="8089900" y="2527300"/>
          <p14:tracePt t="68996" x="7885113" y="2490788"/>
          <p14:tracePt t="69013" x="7670800" y="2490788"/>
          <p14:tracePt t="69030" x="7527925" y="2490788"/>
          <p14:tracePt t="69047" x="7466013" y="2490788"/>
        </p14:tracePtLst>
      </p14:laserTraceLst>
    </p:ext>
  </p:extLs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4"/>
          <p:cNvSpPr>
            <a:spLocks noChangeArrowheads="1"/>
          </p:cNvSpPr>
          <p:nvPr/>
        </p:nvSpPr>
        <p:spPr bwMode="auto">
          <a:xfrm>
            <a:off x="5848350" y="6308726"/>
            <a:ext cx="4648200" cy="3968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Calibri" panose="020F0502020204030204" pitchFamily="34" charset="0"/>
              </a:defRPr>
            </a:lvl1pPr>
            <a:lvl2pPr marL="742950" indent="-285750">
              <a:defRPr sz="1600">
                <a:solidFill>
                  <a:schemeClr val="tx1"/>
                </a:solidFill>
                <a:latin typeface="Calibri" panose="020F0502020204030204" pitchFamily="34" charset="0"/>
              </a:defRPr>
            </a:lvl2pPr>
            <a:lvl3pPr marL="1143000" indent="-228600">
              <a:defRPr sz="1600">
                <a:solidFill>
                  <a:schemeClr val="tx1"/>
                </a:solidFill>
                <a:latin typeface="Calibri" panose="020F0502020204030204" pitchFamily="34" charset="0"/>
              </a:defRPr>
            </a:lvl3pPr>
            <a:lvl4pPr marL="1600200" indent="-228600">
              <a:defRPr sz="1600">
                <a:solidFill>
                  <a:schemeClr val="tx1"/>
                </a:solidFill>
                <a:latin typeface="Calibri" panose="020F0502020204030204" pitchFamily="34" charset="0"/>
              </a:defRPr>
            </a:lvl4pPr>
            <a:lvl5pPr marL="2057400" indent="-228600">
              <a:defRPr sz="1600">
                <a:solidFill>
                  <a:schemeClr val="tx1"/>
                </a:solidFill>
                <a:latin typeface="Calibri" panose="020F0502020204030204" pitchFamily="34" charset="0"/>
              </a:defRPr>
            </a:lvl5pPr>
            <a:lvl6pPr marL="2514600" indent="-228600" eaLnBrk="0" fontAlgn="base" hangingPunct="0">
              <a:spcBef>
                <a:spcPct val="0"/>
              </a:spcBef>
              <a:spcAft>
                <a:spcPct val="0"/>
              </a:spcAft>
              <a:defRPr sz="1600">
                <a:solidFill>
                  <a:schemeClr val="tx1"/>
                </a:solidFill>
                <a:latin typeface="Calibri" panose="020F0502020204030204" pitchFamily="34" charset="0"/>
              </a:defRPr>
            </a:lvl6pPr>
            <a:lvl7pPr marL="2971800" indent="-228600" eaLnBrk="0" fontAlgn="base" hangingPunct="0">
              <a:spcBef>
                <a:spcPct val="0"/>
              </a:spcBef>
              <a:spcAft>
                <a:spcPct val="0"/>
              </a:spcAft>
              <a:defRPr sz="1600">
                <a:solidFill>
                  <a:schemeClr val="tx1"/>
                </a:solidFill>
                <a:latin typeface="Calibri" panose="020F0502020204030204" pitchFamily="34" charset="0"/>
              </a:defRPr>
            </a:lvl7pPr>
            <a:lvl8pPr marL="3429000" indent="-228600" eaLnBrk="0" fontAlgn="base" hangingPunct="0">
              <a:spcBef>
                <a:spcPct val="0"/>
              </a:spcBef>
              <a:spcAft>
                <a:spcPct val="0"/>
              </a:spcAft>
              <a:defRPr sz="1600">
                <a:solidFill>
                  <a:schemeClr val="tx1"/>
                </a:solidFill>
                <a:latin typeface="Calibri" panose="020F0502020204030204" pitchFamily="34" charset="0"/>
              </a:defRPr>
            </a:lvl8pPr>
            <a:lvl9pPr marL="3886200" indent="-228600" eaLnBrk="0" fontAlgn="base" hangingPunct="0">
              <a:spcBef>
                <a:spcPct val="0"/>
              </a:spcBef>
              <a:spcAft>
                <a:spcPct val="0"/>
              </a:spcAft>
              <a:defRPr sz="1600">
                <a:solidFill>
                  <a:schemeClr val="tx1"/>
                </a:solidFill>
                <a:latin typeface="Calibri" panose="020F0502020204030204" pitchFamily="34" charset="0"/>
              </a:defRPr>
            </a:lvl9pPr>
          </a:lstStyle>
          <a:p>
            <a:pPr algn="ctr" eaLnBrk="1" hangingPunct="1"/>
            <a:r>
              <a:rPr lang="en-US" altLang="en-US" sz="2000" b="1"/>
              <a:t>Figure: </a:t>
            </a:r>
            <a:r>
              <a:rPr lang="en-US" altLang="en-US" sz="2000"/>
              <a:t>A current-steering circuit.</a:t>
            </a:r>
          </a:p>
        </p:txBody>
      </p:sp>
      <p:pic>
        <p:nvPicPr>
          <p:cNvPr id="62467" name="Picture 6" descr="se07F2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72050" y="2590801"/>
            <a:ext cx="5638800" cy="3700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468" name="Rectangle 2"/>
          <p:cNvSpPr>
            <a:spLocks noChangeArrowheads="1"/>
          </p:cNvSpPr>
          <p:nvPr/>
        </p:nvSpPr>
        <p:spPr bwMode="auto">
          <a:xfrm>
            <a:off x="2362200" y="76200"/>
            <a:ext cx="75438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600">
                <a:solidFill>
                  <a:schemeClr val="tx1"/>
                </a:solidFill>
                <a:latin typeface="Calibri" panose="020F0502020204030204" pitchFamily="34" charset="0"/>
              </a:defRPr>
            </a:lvl1pPr>
            <a:lvl2pPr marL="742950" indent="-285750">
              <a:defRPr sz="1600">
                <a:solidFill>
                  <a:schemeClr val="tx1"/>
                </a:solidFill>
                <a:latin typeface="Calibri" panose="020F0502020204030204" pitchFamily="34" charset="0"/>
              </a:defRPr>
            </a:lvl2pPr>
            <a:lvl3pPr marL="1143000" indent="-228600">
              <a:defRPr sz="1600">
                <a:solidFill>
                  <a:schemeClr val="tx1"/>
                </a:solidFill>
                <a:latin typeface="Calibri" panose="020F0502020204030204" pitchFamily="34" charset="0"/>
              </a:defRPr>
            </a:lvl3pPr>
            <a:lvl4pPr marL="1600200" indent="-228600">
              <a:defRPr sz="1600">
                <a:solidFill>
                  <a:schemeClr val="tx1"/>
                </a:solidFill>
                <a:latin typeface="Calibri" panose="020F0502020204030204" pitchFamily="34" charset="0"/>
              </a:defRPr>
            </a:lvl4pPr>
            <a:lvl5pPr marL="2057400" indent="-228600">
              <a:defRPr sz="1600">
                <a:solidFill>
                  <a:schemeClr val="tx1"/>
                </a:solidFill>
                <a:latin typeface="Calibri" panose="020F0502020204030204" pitchFamily="34" charset="0"/>
              </a:defRPr>
            </a:lvl5pPr>
            <a:lvl6pPr marL="2514600" indent="-228600" eaLnBrk="0" fontAlgn="base" hangingPunct="0">
              <a:spcBef>
                <a:spcPct val="0"/>
              </a:spcBef>
              <a:spcAft>
                <a:spcPct val="0"/>
              </a:spcAft>
              <a:defRPr sz="1600">
                <a:solidFill>
                  <a:schemeClr val="tx1"/>
                </a:solidFill>
                <a:latin typeface="Calibri" panose="020F0502020204030204" pitchFamily="34" charset="0"/>
              </a:defRPr>
            </a:lvl6pPr>
            <a:lvl7pPr marL="2971800" indent="-228600" eaLnBrk="0" fontAlgn="base" hangingPunct="0">
              <a:spcBef>
                <a:spcPct val="0"/>
              </a:spcBef>
              <a:spcAft>
                <a:spcPct val="0"/>
              </a:spcAft>
              <a:defRPr sz="1600">
                <a:solidFill>
                  <a:schemeClr val="tx1"/>
                </a:solidFill>
                <a:latin typeface="Calibri" panose="020F0502020204030204" pitchFamily="34" charset="0"/>
              </a:defRPr>
            </a:lvl7pPr>
            <a:lvl8pPr marL="3429000" indent="-228600" eaLnBrk="0" fontAlgn="base" hangingPunct="0">
              <a:spcBef>
                <a:spcPct val="0"/>
              </a:spcBef>
              <a:spcAft>
                <a:spcPct val="0"/>
              </a:spcAft>
              <a:defRPr sz="1600">
                <a:solidFill>
                  <a:schemeClr val="tx1"/>
                </a:solidFill>
                <a:latin typeface="Calibri" panose="020F0502020204030204" pitchFamily="34" charset="0"/>
              </a:defRPr>
            </a:lvl8pPr>
            <a:lvl9pPr marL="3886200" indent="-228600" eaLnBrk="0" fontAlgn="base" hangingPunct="0">
              <a:spcBef>
                <a:spcPct val="0"/>
              </a:spcBef>
              <a:spcAft>
                <a:spcPct val="0"/>
              </a:spcAft>
              <a:defRPr sz="1600">
                <a:solidFill>
                  <a:schemeClr val="tx1"/>
                </a:solidFill>
                <a:latin typeface="Calibri" panose="020F0502020204030204" pitchFamily="34" charset="0"/>
              </a:defRPr>
            </a:lvl9pPr>
          </a:lstStyle>
          <a:p>
            <a:pPr algn="ctr" eaLnBrk="1" hangingPunct="1"/>
            <a:r>
              <a:rPr lang="en-US" altLang="en-US" sz="2800" b="1">
                <a:solidFill>
                  <a:schemeClr val="tx2"/>
                </a:solidFill>
              </a:rPr>
              <a:t>MOS Current-Steering Circuits</a:t>
            </a:r>
          </a:p>
        </p:txBody>
      </p:sp>
      <p:sp>
        <p:nvSpPr>
          <p:cNvPr id="62469" name="Rectangle 9"/>
          <p:cNvSpPr>
            <a:spLocks noChangeArrowheads="1"/>
          </p:cNvSpPr>
          <p:nvPr/>
        </p:nvSpPr>
        <p:spPr bwMode="auto">
          <a:xfrm>
            <a:off x="2286000" y="914400"/>
            <a:ext cx="34290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600">
                <a:solidFill>
                  <a:schemeClr val="tx1"/>
                </a:solidFill>
                <a:latin typeface="Calibri" panose="020F0502020204030204" pitchFamily="34" charset="0"/>
              </a:defRPr>
            </a:lvl1pPr>
            <a:lvl2pPr marL="742950" indent="-285750">
              <a:defRPr sz="1600">
                <a:solidFill>
                  <a:schemeClr val="tx1"/>
                </a:solidFill>
                <a:latin typeface="Calibri" panose="020F0502020204030204" pitchFamily="34" charset="0"/>
              </a:defRPr>
            </a:lvl2pPr>
            <a:lvl3pPr marL="1143000" indent="-228600">
              <a:defRPr sz="1600">
                <a:solidFill>
                  <a:schemeClr val="tx1"/>
                </a:solidFill>
                <a:latin typeface="Calibri" panose="020F0502020204030204" pitchFamily="34" charset="0"/>
              </a:defRPr>
            </a:lvl3pPr>
            <a:lvl4pPr marL="1600200" indent="-228600">
              <a:defRPr sz="1600">
                <a:solidFill>
                  <a:schemeClr val="tx1"/>
                </a:solidFill>
                <a:latin typeface="Calibri" panose="020F0502020204030204" pitchFamily="34" charset="0"/>
              </a:defRPr>
            </a:lvl4pPr>
            <a:lvl5pPr marL="2057400" indent="-228600">
              <a:defRPr sz="1600">
                <a:solidFill>
                  <a:schemeClr val="tx1"/>
                </a:solidFill>
                <a:latin typeface="Calibri" panose="020F0502020204030204" pitchFamily="34" charset="0"/>
              </a:defRPr>
            </a:lvl5pPr>
            <a:lvl6pPr marL="2514600" indent="-228600" eaLnBrk="0" fontAlgn="base" hangingPunct="0">
              <a:spcBef>
                <a:spcPct val="0"/>
              </a:spcBef>
              <a:spcAft>
                <a:spcPct val="0"/>
              </a:spcAft>
              <a:defRPr sz="1600">
                <a:solidFill>
                  <a:schemeClr val="tx1"/>
                </a:solidFill>
                <a:latin typeface="Calibri" panose="020F0502020204030204" pitchFamily="34" charset="0"/>
              </a:defRPr>
            </a:lvl6pPr>
            <a:lvl7pPr marL="2971800" indent="-228600" eaLnBrk="0" fontAlgn="base" hangingPunct="0">
              <a:spcBef>
                <a:spcPct val="0"/>
              </a:spcBef>
              <a:spcAft>
                <a:spcPct val="0"/>
              </a:spcAft>
              <a:defRPr sz="1600">
                <a:solidFill>
                  <a:schemeClr val="tx1"/>
                </a:solidFill>
                <a:latin typeface="Calibri" panose="020F0502020204030204" pitchFamily="34" charset="0"/>
              </a:defRPr>
            </a:lvl7pPr>
            <a:lvl8pPr marL="3429000" indent="-228600" eaLnBrk="0" fontAlgn="base" hangingPunct="0">
              <a:spcBef>
                <a:spcPct val="0"/>
              </a:spcBef>
              <a:spcAft>
                <a:spcPct val="0"/>
              </a:spcAft>
              <a:defRPr sz="1600">
                <a:solidFill>
                  <a:schemeClr val="tx1"/>
                </a:solidFill>
                <a:latin typeface="Calibri" panose="020F0502020204030204" pitchFamily="34" charset="0"/>
              </a:defRPr>
            </a:lvl8pPr>
            <a:lvl9pPr marL="3886200" indent="-228600" eaLnBrk="0" fontAlgn="base" hangingPunct="0">
              <a:spcBef>
                <a:spcPct val="0"/>
              </a:spcBef>
              <a:spcAft>
                <a:spcPct val="0"/>
              </a:spcAft>
              <a:defRPr sz="1600">
                <a:solidFill>
                  <a:schemeClr val="tx1"/>
                </a:solidFill>
                <a:latin typeface="Calibri" panose="020F0502020204030204" pitchFamily="34" charset="0"/>
              </a:defRPr>
            </a:lvl9pPr>
          </a:lstStyle>
          <a:p>
            <a:pPr eaLnBrk="1" hangingPunct="1"/>
            <a:r>
              <a:rPr lang="en-US" altLang="en-US" sz="1800">
                <a:latin typeface="Arial" panose="020B0604020202020204" pitchFamily="34" charset="0"/>
                <a:cs typeface="Arial" panose="020B0604020202020204" pitchFamily="34" charset="0"/>
              </a:rPr>
              <a:t>Transistors Q</a:t>
            </a:r>
            <a:r>
              <a:rPr lang="en-US" altLang="en-US" sz="1800" baseline="-25000">
                <a:latin typeface="Arial" panose="020B0604020202020204" pitchFamily="34" charset="0"/>
                <a:cs typeface="Arial" panose="020B0604020202020204" pitchFamily="34" charset="0"/>
              </a:rPr>
              <a:t>1</a:t>
            </a:r>
            <a:r>
              <a:rPr lang="en-US" altLang="en-US" sz="1800">
                <a:latin typeface="Arial" panose="020B0604020202020204" pitchFamily="34" charset="0"/>
                <a:cs typeface="Arial" panose="020B0604020202020204" pitchFamily="34" charset="0"/>
              </a:rPr>
              <a:t>, Q</a:t>
            </a:r>
            <a:r>
              <a:rPr lang="en-US" altLang="en-US" sz="1800" baseline="-25000">
                <a:latin typeface="Arial" panose="020B0604020202020204" pitchFamily="34" charset="0"/>
                <a:cs typeface="Arial" panose="020B0604020202020204" pitchFamily="34" charset="0"/>
              </a:rPr>
              <a:t>2</a:t>
            </a:r>
            <a:r>
              <a:rPr lang="en-US" altLang="en-US" sz="1800">
                <a:latin typeface="Arial" panose="020B0604020202020204" pitchFamily="34" charset="0"/>
                <a:cs typeface="Arial" panose="020B0604020202020204" pitchFamily="34" charset="0"/>
              </a:rPr>
              <a:t>, and Q</a:t>
            </a:r>
            <a:r>
              <a:rPr lang="en-US" altLang="en-US" sz="1800" baseline="-25000">
                <a:latin typeface="Arial" panose="020B0604020202020204" pitchFamily="34" charset="0"/>
                <a:cs typeface="Arial" panose="020B0604020202020204" pitchFamily="34" charset="0"/>
              </a:rPr>
              <a:t>3</a:t>
            </a:r>
            <a:r>
              <a:rPr lang="en-US" altLang="en-US" sz="1800">
                <a:latin typeface="Arial" panose="020B0604020202020204" pitchFamily="34" charset="0"/>
                <a:cs typeface="Arial" panose="020B0604020202020204" pitchFamily="34" charset="0"/>
              </a:rPr>
              <a:t> form a two-output current mirror.</a:t>
            </a:r>
          </a:p>
        </p:txBody>
      </p:sp>
      <p:pic>
        <p:nvPicPr>
          <p:cNvPr id="62470" name="Picture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91201" y="815976"/>
            <a:ext cx="2301875" cy="1241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2471" name="Rectangle 12"/>
          <p:cNvSpPr>
            <a:spLocks noChangeArrowheads="1"/>
          </p:cNvSpPr>
          <p:nvPr/>
        </p:nvSpPr>
        <p:spPr bwMode="auto">
          <a:xfrm>
            <a:off x="2286000" y="2057401"/>
            <a:ext cx="807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600">
                <a:solidFill>
                  <a:schemeClr val="tx1"/>
                </a:solidFill>
                <a:latin typeface="Calibri" panose="020F0502020204030204" pitchFamily="34" charset="0"/>
              </a:defRPr>
            </a:lvl1pPr>
            <a:lvl2pPr marL="742950" indent="-285750">
              <a:defRPr sz="1600">
                <a:solidFill>
                  <a:schemeClr val="tx1"/>
                </a:solidFill>
                <a:latin typeface="Calibri" panose="020F0502020204030204" pitchFamily="34" charset="0"/>
              </a:defRPr>
            </a:lvl2pPr>
            <a:lvl3pPr marL="1143000" indent="-228600">
              <a:defRPr sz="1600">
                <a:solidFill>
                  <a:schemeClr val="tx1"/>
                </a:solidFill>
                <a:latin typeface="Calibri" panose="020F0502020204030204" pitchFamily="34" charset="0"/>
              </a:defRPr>
            </a:lvl3pPr>
            <a:lvl4pPr marL="1600200" indent="-228600">
              <a:defRPr sz="1600">
                <a:solidFill>
                  <a:schemeClr val="tx1"/>
                </a:solidFill>
                <a:latin typeface="Calibri" panose="020F0502020204030204" pitchFamily="34" charset="0"/>
              </a:defRPr>
            </a:lvl4pPr>
            <a:lvl5pPr marL="2057400" indent="-228600">
              <a:defRPr sz="1600">
                <a:solidFill>
                  <a:schemeClr val="tx1"/>
                </a:solidFill>
                <a:latin typeface="Calibri" panose="020F0502020204030204" pitchFamily="34" charset="0"/>
              </a:defRPr>
            </a:lvl5pPr>
            <a:lvl6pPr marL="2514600" indent="-228600" eaLnBrk="0" fontAlgn="base" hangingPunct="0">
              <a:spcBef>
                <a:spcPct val="0"/>
              </a:spcBef>
              <a:spcAft>
                <a:spcPct val="0"/>
              </a:spcAft>
              <a:defRPr sz="1600">
                <a:solidFill>
                  <a:schemeClr val="tx1"/>
                </a:solidFill>
                <a:latin typeface="Calibri" panose="020F0502020204030204" pitchFamily="34" charset="0"/>
              </a:defRPr>
            </a:lvl6pPr>
            <a:lvl7pPr marL="2971800" indent="-228600" eaLnBrk="0" fontAlgn="base" hangingPunct="0">
              <a:spcBef>
                <a:spcPct val="0"/>
              </a:spcBef>
              <a:spcAft>
                <a:spcPct val="0"/>
              </a:spcAft>
              <a:defRPr sz="1600">
                <a:solidFill>
                  <a:schemeClr val="tx1"/>
                </a:solidFill>
                <a:latin typeface="Calibri" panose="020F0502020204030204" pitchFamily="34" charset="0"/>
              </a:defRPr>
            </a:lvl7pPr>
            <a:lvl8pPr marL="3429000" indent="-228600" eaLnBrk="0" fontAlgn="base" hangingPunct="0">
              <a:spcBef>
                <a:spcPct val="0"/>
              </a:spcBef>
              <a:spcAft>
                <a:spcPct val="0"/>
              </a:spcAft>
              <a:defRPr sz="1600">
                <a:solidFill>
                  <a:schemeClr val="tx1"/>
                </a:solidFill>
                <a:latin typeface="Calibri" panose="020F0502020204030204" pitchFamily="34" charset="0"/>
              </a:defRPr>
            </a:lvl8pPr>
            <a:lvl9pPr marL="3886200" indent="-228600" eaLnBrk="0" fontAlgn="base" hangingPunct="0">
              <a:spcBef>
                <a:spcPct val="0"/>
              </a:spcBef>
              <a:spcAft>
                <a:spcPct val="0"/>
              </a:spcAft>
              <a:defRPr sz="1600">
                <a:solidFill>
                  <a:schemeClr val="tx1"/>
                </a:solidFill>
                <a:latin typeface="Calibri" panose="020F0502020204030204" pitchFamily="34" charset="0"/>
              </a:defRPr>
            </a:lvl9pPr>
          </a:lstStyle>
          <a:p>
            <a:pPr eaLnBrk="1" hangingPunct="1"/>
            <a:r>
              <a:rPr lang="en-US" altLang="en-US" sz="1800">
                <a:latin typeface="Arial" panose="020B0604020202020204" pitchFamily="34" charset="0"/>
                <a:cs typeface="Arial" panose="020B0604020202020204" pitchFamily="34" charset="0"/>
              </a:rPr>
              <a:t>To ensure operation in the saturation region </a:t>
            </a:r>
            <a:r>
              <a:rPr lang="en-US" altLang="en-US" sz="1800" i="1">
                <a:latin typeface="Arial" panose="020B0604020202020204" pitchFamily="34" charset="0"/>
                <a:cs typeface="Arial" panose="020B0604020202020204" pitchFamily="34" charset="0"/>
              </a:rPr>
              <a:t>V</a:t>
            </a:r>
            <a:r>
              <a:rPr lang="en-US" altLang="en-US" sz="1800" i="1" baseline="-25000">
                <a:latin typeface="Arial" panose="020B0604020202020204" pitchFamily="34" charset="0"/>
                <a:cs typeface="Arial" panose="020B0604020202020204" pitchFamily="34" charset="0"/>
              </a:rPr>
              <a:t>D</a:t>
            </a:r>
            <a:r>
              <a:rPr lang="en-US" altLang="en-US" sz="1800" baseline="-25000">
                <a:latin typeface="Arial" panose="020B0604020202020204" pitchFamily="34" charset="0"/>
                <a:cs typeface="Arial" panose="020B0604020202020204" pitchFamily="34" charset="0"/>
              </a:rPr>
              <a:t>2</a:t>
            </a:r>
            <a:r>
              <a:rPr lang="en-US" altLang="en-US" sz="1800">
                <a:latin typeface="Arial" panose="020B0604020202020204" pitchFamily="34" charset="0"/>
                <a:cs typeface="Arial" panose="020B0604020202020204" pitchFamily="34" charset="0"/>
              </a:rPr>
              <a:t>, </a:t>
            </a:r>
            <a:r>
              <a:rPr lang="en-US" altLang="en-US" sz="1800" i="1">
                <a:latin typeface="Arial" panose="020B0604020202020204" pitchFamily="34" charset="0"/>
                <a:cs typeface="Arial" panose="020B0604020202020204" pitchFamily="34" charset="0"/>
              </a:rPr>
              <a:t>V</a:t>
            </a:r>
            <a:r>
              <a:rPr lang="en-US" altLang="en-US" sz="1800" i="1" baseline="-25000">
                <a:latin typeface="Arial" panose="020B0604020202020204" pitchFamily="34" charset="0"/>
                <a:cs typeface="Arial" panose="020B0604020202020204" pitchFamily="34" charset="0"/>
              </a:rPr>
              <a:t>D</a:t>
            </a:r>
            <a:r>
              <a:rPr lang="en-US" altLang="en-US" sz="1800" baseline="-25000">
                <a:latin typeface="Arial" panose="020B0604020202020204" pitchFamily="34" charset="0"/>
                <a:cs typeface="Arial" panose="020B0604020202020204" pitchFamily="34" charset="0"/>
              </a:rPr>
              <a:t>3</a:t>
            </a:r>
            <a:r>
              <a:rPr lang="en-US" altLang="en-US" sz="1800">
                <a:latin typeface="Arial" panose="020B0604020202020204" pitchFamily="34" charset="0"/>
                <a:cs typeface="Arial" panose="020B0604020202020204" pitchFamily="34" charset="0"/>
              </a:rPr>
              <a:t> ≥ –</a:t>
            </a:r>
            <a:r>
              <a:rPr lang="en-US" altLang="en-US" sz="1800" i="1">
                <a:latin typeface="Arial" panose="020B0604020202020204" pitchFamily="34" charset="0"/>
                <a:cs typeface="Arial" panose="020B0604020202020204" pitchFamily="34" charset="0"/>
              </a:rPr>
              <a:t>V</a:t>
            </a:r>
            <a:r>
              <a:rPr lang="en-US" altLang="en-US" sz="1800" i="1" baseline="-25000">
                <a:latin typeface="Arial" panose="020B0604020202020204" pitchFamily="34" charset="0"/>
                <a:cs typeface="Arial" panose="020B0604020202020204" pitchFamily="34" charset="0"/>
              </a:rPr>
              <a:t>SS</a:t>
            </a:r>
            <a:r>
              <a:rPr lang="en-US" altLang="en-US" sz="1800" i="1">
                <a:latin typeface="Arial" panose="020B0604020202020204" pitchFamily="34" charset="0"/>
                <a:cs typeface="Arial" panose="020B0604020202020204" pitchFamily="34" charset="0"/>
              </a:rPr>
              <a:t> </a:t>
            </a:r>
            <a:r>
              <a:rPr lang="en-US" altLang="en-US" sz="1800">
                <a:latin typeface="Arial" panose="020B0604020202020204" pitchFamily="34" charset="0"/>
                <a:cs typeface="Arial" panose="020B0604020202020204" pitchFamily="34" charset="0"/>
              </a:rPr>
              <a:t>+</a:t>
            </a:r>
            <a:r>
              <a:rPr lang="en-US" altLang="en-US" sz="1800" i="1">
                <a:latin typeface="Arial" panose="020B0604020202020204" pitchFamily="34" charset="0"/>
                <a:cs typeface="Arial" panose="020B0604020202020204" pitchFamily="34" charset="0"/>
              </a:rPr>
              <a:t>V</a:t>
            </a:r>
            <a:r>
              <a:rPr lang="en-US" altLang="en-US" sz="1800" i="1" baseline="-25000">
                <a:latin typeface="Arial" panose="020B0604020202020204" pitchFamily="34" charset="0"/>
                <a:cs typeface="Arial" panose="020B0604020202020204" pitchFamily="34" charset="0"/>
              </a:rPr>
              <a:t>GS</a:t>
            </a:r>
            <a:r>
              <a:rPr lang="en-US" altLang="en-US" sz="1800" baseline="-25000">
                <a:latin typeface="Arial" panose="020B0604020202020204" pitchFamily="34" charset="0"/>
                <a:cs typeface="Arial" panose="020B0604020202020204" pitchFamily="34" charset="0"/>
              </a:rPr>
              <a:t>1</a:t>
            </a:r>
            <a:r>
              <a:rPr lang="en-US" altLang="en-US" sz="1800">
                <a:latin typeface="Arial" panose="020B0604020202020204" pitchFamily="34" charset="0"/>
                <a:cs typeface="Arial" panose="020B0604020202020204" pitchFamily="34" charset="0"/>
              </a:rPr>
              <a:t> −</a:t>
            </a:r>
            <a:r>
              <a:rPr lang="en-US" altLang="en-US" sz="1800" i="1">
                <a:latin typeface="Arial" panose="020B0604020202020204" pitchFamily="34" charset="0"/>
                <a:cs typeface="Arial" panose="020B0604020202020204" pitchFamily="34" charset="0"/>
              </a:rPr>
              <a:t>V</a:t>
            </a:r>
            <a:r>
              <a:rPr lang="en-US" altLang="en-US" sz="1800" i="1" baseline="-25000">
                <a:latin typeface="Arial" panose="020B0604020202020204" pitchFamily="34" charset="0"/>
                <a:cs typeface="Arial" panose="020B0604020202020204" pitchFamily="34" charset="0"/>
              </a:rPr>
              <a:t>tn</a:t>
            </a:r>
            <a:endParaRPr lang="en-US" altLang="en-US" sz="2000">
              <a:latin typeface="Arial" panose="020B0604020202020204" pitchFamily="34" charset="0"/>
              <a:cs typeface="Arial" panose="020B0604020202020204" pitchFamily="34" charset="0"/>
            </a:endParaRPr>
          </a:p>
        </p:txBody>
      </p:sp>
      <p:sp>
        <p:nvSpPr>
          <p:cNvPr id="62472" name="Rectangle 13"/>
          <p:cNvSpPr>
            <a:spLocks noChangeArrowheads="1"/>
          </p:cNvSpPr>
          <p:nvPr/>
        </p:nvSpPr>
        <p:spPr bwMode="auto">
          <a:xfrm>
            <a:off x="2286000" y="2514600"/>
            <a:ext cx="51054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600">
                <a:solidFill>
                  <a:schemeClr val="tx1"/>
                </a:solidFill>
                <a:latin typeface="Calibri" panose="020F0502020204030204" pitchFamily="34" charset="0"/>
              </a:defRPr>
            </a:lvl1pPr>
            <a:lvl2pPr marL="742950" indent="-285750">
              <a:defRPr sz="1600">
                <a:solidFill>
                  <a:schemeClr val="tx1"/>
                </a:solidFill>
                <a:latin typeface="Calibri" panose="020F0502020204030204" pitchFamily="34" charset="0"/>
              </a:defRPr>
            </a:lvl2pPr>
            <a:lvl3pPr marL="1143000" indent="-228600">
              <a:defRPr sz="1600">
                <a:solidFill>
                  <a:schemeClr val="tx1"/>
                </a:solidFill>
                <a:latin typeface="Calibri" panose="020F0502020204030204" pitchFamily="34" charset="0"/>
              </a:defRPr>
            </a:lvl3pPr>
            <a:lvl4pPr marL="1600200" indent="-228600">
              <a:defRPr sz="1600">
                <a:solidFill>
                  <a:schemeClr val="tx1"/>
                </a:solidFill>
                <a:latin typeface="Calibri" panose="020F0502020204030204" pitchFamily="34" charset="0"/>
              </a:defRPr>
            </a:lvl4pPr>
            <a:lvl5pPr marL="2057400" indent="-228600">
              <a:defRPr sz="1600">
                <a:solidFill>
                  <a:schemeClr val="tx1"/>
                </a:solidFill>
                <a:latin typeface="Calibri" panose="020F0502020204030204" pitchFamily="34" charset="0"/>
              </a:defRPr>
            </a:lvl5pPr>
            <a:lvl6pPr marL="2514600" indent="-228600" eaLnBrk="0" fontAlgn="base" hangingPunct="0">
              <a:spcBef>
                <a:spcPct val="0"/>
              </a:spcBef>
              <a:spcAft>
                <a:spcPct val="0"/>
              </a:spcAft>
              <a:defRPr sz="1600">
                <a:solidFill>
                  <a:schemeClr val="tx1"/>
                </a:solidFill>
                <a:latin typeface="Calibri" panose="020F0502020204030204" pitchFamily="34" charset="0"/>
              </a:defRPr>
            </a:lvl6pPr>
            <a:lvl7pPr marL="2971800" indent="-228600" eaLnBrk="0" fontAlgn="base" hangingPunct="0">
              <a:spcBef>
                <a:spcPct val="0"/>
              </a:spcBef>
              <a:spcAft>
                <a:spcPct val="0"/>
              </a:spcAft>
              <a:defRPr sz="1600">
                <a:solidFill>
                  <a:schemeClr val="tx1"/>
                </a:solidFill>
                <a:latin typeface="Calibri" panose="020F0502020204030204" pitchFamily="34" charset="0"/>
              </a:defRPr>
            </a:lvl7pPr>
            <a:lvl8pPr marL="3429000" indent="-228600" eaLnBrk="0" fontAlgn="base" hangingPunct="0">
              <a:spcBef>
                <a:spcPct val="0"/>
              </a:spcBef>
              <a:spcAft>
                <a:spcPct val="0"/>
              </a:spcAft>
              <a:defRPr sz="1600">
                <a:solidFill>
                  <a:schemeClr val="tx1"/>
                </a:solidFill>
                <a:latin typeface="Calibri" panose="020F0502020204030204" pitchFamily="34" charset="0"/>
              </a:defRPr>
            </a:lvl8pPr>
            <a:lvl9pPr marL="3886200" indent="-228600" eaLnBrk="0" fontAlgn="base" hangingPunct="0">
              <a:spcBef>
                <a:spcPct val="0"/>
              </a:spcBef>
              <a:spcAft>
                <a:spcPct val="0"/>
              </a:spcAft>
              <a:defRPr sz="1600">
                <a:solidFill>
                  <a:schemeClr val="tx1"/>
                </a:solidFill>
                <a:latin typeface="Calibri" panose="020F0502020204030204" pitchFamily="34" charset="0"/>
              </a:defRPr>
            </a:lvl9pPr>
          </a:lstStyle>
          <a:p>
            <a:pPr eaLnBrk="1" hangingPunct="1"/>
            <a:r>
              <a:rPr lang="en-US" altLang="en-US" sz="1800">
                <a:latin typeface="Arial" panose="020B0604020202020204" pitchFamily="34" charset="0"/>
                <a:cs typeface="Arial" panose="020B0604020202020204" pitchFamily="34" charset="0"/>
              </a:rPr>
              <a:t>Current I</a:t>
            </a:r>
            <a:r>
              <a:rPr lang="en-US" altLang="en-US" sz="1800" baseline="-25000">
                <a:latin typeface="Arial" panose="020B0604020202020204" pitchFamily="34" charset="0"/>
                <a:cs typeface="Arial" panose="020B0604020202020204" pitchFamily="34" charset="0"/>
              </a:rPr>
              <a:t>3</a:t>
            </a:r>
            <a:r>
              <a:rPr lang="en-US" altLang="en-US" sz="1800">
                <a:latin typeface="Arial" panose="020B0604020202020204" pitchFamily="34" charset="0"/>
                <a:cs typeface="Arial" panose="020B0604020202020204" pitchFamily="34" charset="0"/>
              </a:rPr>
              <a:t> is fed to the input side of a current mirror formed by PMOS transistors Q</a:t>
            </a:r>
            <a:r>
              <a:rPr lang="en-US" altLang="en-US" sz="1800" baseline="-25000">
                <a:latin typeface="Arial" panose="020B0604020202020204" pitchFamily="34" charset="0"/>
                <a:cs typeface="Arial" panose="020B0604020202020204" pitchFamily="34" charset="0"/>
              </a:rPr>
              <a:t>4</a:t>
            </a:r>
            <a:r>
              <a:rPr lang="en-US" altLang="en-US" sz="1800">
                <a:latin typeface="Arial" panose="020B0604020202020204" pitchFamily="34" charset="0"/>
                <a:cs typeface="Arial" panose="020B0604020202020204" pitchFamily="34" charset="0"/>
              </a:rPr>
              <a:t> and Q</a:t>
            </a:r>
            <a:r>
              <a:rPr lang="en-US" altLang="en-US" sz="1800" baseline="-25000">
                <a:latin typeface="Arial" panose="020B0604020202020204" pitchFamily="34" charset="0"/>
                <a:cs typeface="Arial" panose="020B0604020202020204" pitchFamily="34" charset="0"/>
              </a:rPr>
              <a:t>5</a:t>
            </a:r>
            <a:r>
              <a:rPr lang="en-US" altLang="en-US" sz="1800">
                <a:latin typeface="Arial" panose="020B0604020202020204" pitchFamily="34" charset="0"/>
                <a:cs typeface="Arial" panose="020B0604020202020204" pitchFamily="34" charset="0"/>
              </a:rPr>
              <a:t>.</a:t>
            </a:r>
          </a:p>
        </p:txBody>
      </p:sp>
      <p:pic>
        <p:nvPicPr>
          <p:cNvPr id="62473" name="Picture 1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14600" y="3124200"/>
            <a:ext cx="1792288" cy="630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2474" name="Rectangle 15"/>
          <p:cNvSpPr>
            <a:spLocks noChangeArrowheads="1"/>
          </p:cNvSpPr>
          <p:nvPr/>
        </p:nvSpPr>
        <p:spPr bwMode="auto">
          <a:xfrm>
            <a:off x="2286000" y="3810000"/>
            <a:ext cx="33718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600">
                <a:solidFill>
                  <a:schemeClr val="tx1"/>
                </a:solidFill>
                <a:latin typeface="Calibri" panose="020F0502020204030204" pitchFamily="34" charset="0"/>
              </a:defRPr>
            </a:lvl1pPr>
            <a:lvl2pPr marL="742950" indent="-285750">
              <a:defRPr sz="1600">
                <a:solidFill>
                  <a:schemeClr val="tx1"/>
                </a:solidFill>
                <a:latin typeface="Calibri" panose="020F0502020204030204" pitchFamily="34" charset="0"/>
              </a:defRPr>
            </a:lvl2pPr>
            <a:lvl3pPr marL="1143000" indent="-228600">
              <a:defRPr sz="1600">
                <a:solidFill>
                  <a:schemeClr val="tx1"/>
                </a:solidFill>
                <a:latin typeface="Calibri" panose="020F0502020204030204" pitchFamily="34" charset="0"/>
              </a:defRPr>
            </a:lvl3pPr>
            <a:lvl4pPr marL="1600200" indent="-228600">
              <a:defRPr sz="1600">
                <a:solidFill>
                  <a:schemeClr val="tx1"/>
                </a:solidFill>
                <a:latin typeface="Calibri" panose="020F0502020204030204" pitchFamily="34" charset="0"/>
              </a:defRPr>
            </a:lvl4pPr>
            <a:lvl5pPr marL="2057400" indent="-228600">
              <a:defRPr sz="1600">
                <a:solidFill>
                  <a:schemeClr val="tx1"/>
                </a:solidFill>
                <a:latin typeface="Calibri" panose="020F0502020204030204" pitchFamily="34" charset="0"/>
              </a:defRPr>
            </a:lvl5pPr>
            <a:lvl6pPr marL="2514600" indent="-228600" eaLnBrk="0" fontAlgn="base" hangingPunct="0">
              <a:spcBef>
                <a:spcPct val="0"/>
              </a:spcBef>
              <a:spcAft>
                <a:spcPct val="0"/>
              </a:spcAft>
              <a:defRPr sz="1600">
                <a:solidFill>
                  <a:schemeClr val="tx1"/>
                </a:solidFill>
                <a:latin typeface="Calibri" panose="020F0502020204030204" pitchFamily="34" charset="0"/>
              </a:defRPr>
            </a:lvl6pPr>
            <a:lvl7pPr marL="2971800" indent="-228600" eaLnBrk="0" fontAlgn="base" hangingPunct="0">
              <a:spcBef>
                <a:spcPct val="0"/>
              </a:spcBef>
              <a:spcAft>
                <a:spcPct val="0"/>
              </a:spcAft>
              <a:defRPr sz="1600">
                <a:solidFill>
                  <a:schemeClr val="tx1"/>
                </a:solidFill>
                <a:latin typeface="Calibri" panose="020F0502020204030204" pitchFamily="34" charset="0"/>
              </a:defRPr>
            </a:lvl7pPr>
            <a:lvl8pPr marL="3429000" indent="-228600" eaLnBrk="0" fontAlgn="base" hangingPunct="0">
              <a:spcBef>
                <a:spcPct val="0"/>
              </a:spcBef>
              <a:spcAft>
                <a:spcPct val="0"/>
              </a:spcAft>
              <a:defRPr sz="1600">
                <a:solidFill>
                  <a:schemeClr val="tx1"/>
                </a:solidFill>
                <a:latin typeface="Calibri" panose="020F0502020204030204" pitchFamily="34" charset="0"/>
              </a:defRPr>
            </a:lvl8pPr>
            <a:lvl9pPr marL="3886200" indent="-228600" eaLnBrk="0" fontAlgn="base" hangingPunct="0">
              <a:spcBef>
                <a:spcPct val="0"/>
              </a:spcBef>
              <a:spcAft>
                <a:spcPct val="0"/>
              </a:spcAft>
              <a:defRPr sz="1600">
                <a:solidFill>
                  <a:schemeClr val="tx1"/>
                </a:solidFill>
                <a:latin typeface="Calibri" panose="020F0502020204030204" pitchFamily="34" charset="0"/>
              </a:defRPr>
            </a:lvl9pPr>
          </a:lstStyle>
          <a:p>
            <a:pPr eaLnBrk="1" hangingPunct="1"/>
            <a:r>
              <a:rPr lang="en-US" altLang="en-US" sz="1800">
                <a:solidFill>
                  <a:srgbClr val="0000CC"/>
                </a:solidFill>
                <a:latin typeface="Arial" panose="020B0604020202020204" pitchFamily="34" charset="0"/>
                <a:cs typeface="Arial" panose="020B0604020202020204" pitchFamily="34" charset="0"/>
              </a:rPr>
              <a:t>where I</a:t>
            </a:r>
            <a:r>
              <a:rPr lang="en-US" altLang="en-US" sz="1800" baseline="-25000">
                <a:solidFill>
                  <a:srgbClr val="0000CC"/>
                </a:solidFill>
                <a:latin typeface="Arial" panose="020B0604020202020204" pitchFamily="34" charset="0"/>
                <a:cs typeface="Arial" panose="020B0604020202020204" pitchFamily="34" charset="0"/>
              </a:rPr>
              <a:t>4 </a:t>
            </a:r>
            <a:r>
              <a:rPr lang="en-US" altLang="en-US" sz="1800">
                <a:solidFill>
                  <a:srgbClr val="0000CC"/>
                </a:solidFill>
                <a:latin typeface="Arial" panose="020B0604020202020204" pitchFamily="34" charset="0"/>
                <a:cs typeface="Arial" panose="020B0604020202020204" pitchFamily="34" charset="0"/>
              </a:rPr>
              <a:t>= I</a:t>
            </a:r>
            <a:r>
              <a:rPr lang="en-US" altLang="en-US" sz="1800" baseline="-25000">
                <a:solidFill>
                  <a:srgbClr val="0000CC"/>
                </a:solidFill>
                <a:latin typeface="Arial" panose="020B0604020202020204" pitchFamily="34" charset="0"/>
                <a:cs typeface="Arial" panose="020B0604020202020204" pitchFamily="34" charset="0"/>
              </a:rPr>
              <a:t>3</a:t>
            </a:r>
            <a:r>
              <a:rPr lang="en-US" altLang="en-US" sz="1800">
                <a:solidFill>
                  <a:srgbClr val="0000CC"/>
                </a:solidFill>
                <a:latin typeface="Arial" panose="020B0604020202020204" pitchFamily="34" charset="0"/>
                <a:cs typeface="Arial" panose="020B0604020202020204" pitchFamily="34" charset="0"/>
              </a:rPr>
              <a:t>. To keep Q</a:t>
            </a:r>
            <a:r>
              <a:rPr lang="en-US" altLang="en-US" sz="1800" baseline="-25000">
                <a:solidFill>
                  <a:srgbClr val="0000CC"/>
                </a:solidFill>
                <a:latin typeface="Arial" panose="020B0604020202020204" pitchFamily="34" charset="0"/>
                <a:cs typeface="Arial" panose="020B0604020202020204" pitchFamily="34" charset="0"/>
              </a:rPr>
              <a:t>5</a:t>
            </a:r>
            <a:r>
              <a:rPr lang="en-US" altLang="en-US" sz="1800">
                <a:solidFill>
                  <a:srgbClr val="0000CC"/>
                </a:solidFill>
                <a:latin typeface="Arial" panose="020B0604020202020204" pitchFamily="34" charset="0"/>
                <a:cs typeface="Arial" panose="020B0604020202020204" pitchFamily="34" charset="0"/>
              </a:rPr>
              <a:t> in saturation</a:t>
            </a:r>
          </a:p>
        </p:txBody>
      </p:sp>
      <p:sp>
        <p:nvSpPr>
          <p:cNvPr id="62475" name="Rectangle 16"/>
          <p:cNvSpPr>
            <a:spLocks noChangeArrowheads="1"/>
          </p:cNvSpPr>
          <p:nvPr/>
        </p:nvSpPr>
        <p:spPr bwMode="auto">
          <a:xfrm>
            <a:off x="2268538" y="4572001"/>
            <a:ext cx="1998662"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1600">
                <a:solidFill>
                  <a:schemeClr val="tx1"/>
                </a:solidFill>
                <a:latin typeface="Calibri" panose="020F0502020204030204" pitchFamily="34" charset="0"/>
              </a:defRPr>
            </a:lvl1pPr>
            <a:lvl2pPr marL="742950" indent="-285750">
              <a:defRPr sz="1600">
                <a:solidFill>
                  <a:schemeClr val="tx1"/>
                </a:solidFill>
                <a:latin typeface="Calibri" panose="020F0502020204030204" pitchFamily="34" charset="0"/>
              </a:defRPr>
            </a:lvl2pPr>
            <a:lvl3pPr marL="1143000" indent="-228600">
              <a:defRPr sz="1600">
                <a:solidFill>
                  <a:schemeClr val="tx1"/>
                </a:solidFill>
                <a:latin typeface="Calibri" panose="020F0502020204030204" pitchFamily="34" charset="0"/>
              </a:defRPr>
            </a:lvl3pPr>
            <a:lvl4pPr marL="1600200" indent="-228600">
              <a:defRPr sz="1600">
                <a:solidFill>
                  <a:schemeClr val="tx1"/>
                </a:solidFill>
                <a:latin typeface="Calibri" panose="020F0502020204030204" pitchFamily="34" charset="0"/>
              </a:defRPr>
            </a:lvl4pPr>
            <a:lvl5pPr marL="2057400" indent="-228600">
              <a:defRPr sz="1600">
                <a:solidFill>
                  <a:schemeClr val="tx1"/>
                </a:solidFill>
                <a:latin typeface="Calibri" panose="020F0502020204030204" pitchFamily="34" charset="0"/>
              </a:defRPr>
            </a:lvl5pPr>
            <a:lvl6pPr marL="2514600" indent="-228600" eaLnBrk="0" fontAlgn="base" hangingPunct="0">
              <a:spcBef>
                <a:spcPct val="0"/>
              </a:spcBef>
              <a:spcAft>
                <a:spcPct val="0"/>
              </a:spcAft>
              <a:defRPr sz="1600">
                <a:solidFill>
                  <a:schemeClr val="tx1"/>
                </a:solidFill>
                <a:latin typeface="Calibri" panose="020F0502020204030204" pitchFamily="34" charset="0"/>
              </a:defRPr>
            </a:lvl6pPr>
            <a:lvl7pPr marL="2971800" indent="-228600" eaLnBrk="0" fontAlgn="base" hangingPunct="0">
              <a:spcBef>
                <a:spcPct val="0"/>
              </a:spcBef>
              <a:spcAft>
                <a:spcPct val="0"/>
              </a:spcAft>
              <a:defRPr sz="1600">
                <a:solidFill>
                  <a:schemeClr val="tx1"/>
                </a:solidFill>
                <a:latin typeface="Calibri" panose="020F0502020204030204" pitchFamily="34" charset="0"/>
              </a:defRPr>
            </a:lvl7pPr>
            <a:lvl8pPr marL="3429000" indent="-228600" eaLnBrk="0" fontAlgn="base" hangingPunct="0">
              <a:spcBef>
                <a:spcPct val="0"/>
              </a:spcBef>
              <a:spcAft>
                <a:spcPct val="0"/>
              </a:spcAft>
              <a:defRPr sz="1600">
                <a:solidFill>
                  <a:schemeClr val="tx1"/>
                </a:solidFill>
                <a:latin typeface="Calibri" panose="020F0502020204030204" pitchFamily="34" charset="0"/>
              </a:defRPr>
            </a:lvl8pPr>
            <a:lvl9pPr marL="3886200" indent="-228600" eaLnBrk="0" fontAlgn="base" hangingPunct="0">
              <a:spcBef>
                <a:spcPct val="0"/>
              </a:spcBef>
              <a:spcAft>
                <a:spcPct val="0"/>
              </a:spcAft>
              <a:defRPr sz="1600">
                <a:solidFill>
                  <a:schemeClr val="tx1"/>
                </a:solidFill>
                <a:latin typeface="Calibri" panose="020F0502020204030204" pitchFamily="34" charset="0"/>
              </a:defRPr>
            </a:lvl9pPr>
          </a:lstStyle>
          <a:p>
            <a:pPr eaLnBrk="1" hangingPunct="1"/>
            <a:r>
              <a:rPr lang="en-US" altLang="en-US" sz="1800" b="1">
                <a:latin typeface="Arial" panose="020B0604020202020204" pitchFamily="34" charset="0"/>
                <a:cs typeface="Arial" panose="020B0604020202020204" pitchFamily="34" charset="0"/>
              </a:rPr>
              <a:t>V</a:t>
            </a:r>
            <a:r>
              <a:rPr lang="en-US" altLang="en-US" sz="1800" b="1" baseline="-25000">
                <a:latin typeface="Arial" panose="020B0604020202020204" pitchFamily="34" charset="0"/>
                <a:cs typeface="Arial" panose="020B0604020202020204" pitchFamily="34" charset="0"/>
              </a:rPr>
              <a:t>D5</a:t>
            </a:r>
            <a:r>
              <a:rPr lang="en-US" altLang="en-US" sz="1800" b="1">
                <a:latin typeface="Arial" panose="020B0604020202020204" pitchFamily="34" charset="0"/>
                <a:cs typeface="Arial" panose="020B0604020202020204" pitchFamily="34" charset="0"/>
              </a:rPr>
              <a:t> ≤ V</a:t>
            </a:r>
            <a:r>
              <a:rPr lang="en-US" altLang="en-US" sz="1800" b="1" baseline="-25000">
                <a:latin typeface="Arial" panose="020B0604020202020204" pitchFamily="34" charset="0"/>
                <a:cs typeface="Arial" panose="020B0604020202020204" pitchFamily="34" charset="0"/>
              </a:rPr>
              <a:t>DD</a:t>
            </a:r>
            <a:r>
              <a:rPr lang="en-US" altLang="en-US" sz="1800" b="1">
                <a:latin typeface="Arial" panose="020B0604020202020204" pitchFamily="34" charset="0"/>
                <a:cs typeface="Arial" panose="020B0604020202020204" pitchFamily="34" charset="0"/>
              </a:rPr>
              <a:t> − |V</a:t>
            </a:r>
            <a:r>
              <a:rPr lang="en-US" altLang="en-US" sz="1800" b="1" baseline="-25000">
                <a:latin typeface="Arial" panose="020B0604020202020204" pitchFamily="34" charset="0"/>
                <a:cs typeface="Arial" panose="020B0604020202020204" pitchFamily="34" charset="0"/>
              </a:rPr>
              <a:t>OV5</a:t>
            </a:r>
            <a:r>
              <a:rPr lang="en-US" altLang="en-US" sz="1800" b="1">
                <a:latin typeface="Arial" panose="020B0604020202020204" pitchFamily="34" charset="0"/>
                <a:cs typeface="Arial" panose="020B0604020202020204" pitchFamily="34" charset="0"/>
              </a:rPr>
              <a:t>|</a:t>
            </a: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861067769"/>
      </p:ext>
    </p:extLst>
  </p:cSld>
  <p:clrMapOvr>
    <a:masterClrMapping/>
  </p:clrMapOvr>
  <p:transition advTm="81448">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extLst>
    <p:ext uri="{3A86A75C-4F4B-4683-9AE1-C65F6400EC91}">
      <p14:laserTraceLst xmlns:p14="http://schemas.microsoft.com/office/powerpoint/2010/main">
        <p14:tracePtLst>
          <p14:tracePt t="2277" x="928688" y="5027613"/>
          <p14:tracePt t="2429" x="938213" y="5027613"/>
          <p14:tracePt t="2445" x="965200" y="5037138"/>
          <p14:tracePt t="2461" x="973138" y="5054600"/>
          <p14:tracePt t="2469" x="1009650" y="5072063"/>
          <p14:tracePt t="2485" x="1009650" y="5108575"/>
          <p14:tracePt t="2693" x="1027113" y="5108575"/>
          <p14:tracePt t="2701" x="1062038" y="5108575"/>
          <p14:tracePt t="2709" x="1108075" y="5062538"/>
          <p14:tracePt t="2718" x="1143000" y="5000625"/>
          <p14:tracePt t="2734" x="1231900" y="4633913"/>
          <p14:tracePt t="2750" x="1357313" y="4224338"/>
          <p14:tracePt t="2767" x="1446213" y="3857625"/>
          <p14:tracePt t="2783" x="1544638" y="3490913"/>
          <p14:tracePt t="2800" x="1643063" y="3125788"/>
          <p14:tracePt t="2816" x="1731963" y="2847975"/>
          <p14:tracePt t="2833" x="1785938" y="2598738"/>
          <p14:tracePt t="2850" x="1803400" y="2446338"/>
          <p14:tracePt t="2867" x="1803400" y="2312988"/>
          <p14:tracePt t="2883" x="1803400" y="2268538"/>
          <p14:tracePt t="2900" x="1830388" y="2232025"/>
          <p14:tracePt t="3037" x="1866900" y="2224088"/>
          <p14:tracePt t="3045" x="1866900" y="2214563"/>
          <p14:tracePt t="3061" x="1866900" y="2197100"/>
          <p14:tracePt t="3077" x="1866900" y="2187575"/>
          <p14:tracePt t="3093" x="1866900" y="2170113"/>
          <p14:tracePt t="3101" x="1866900" y="2152650"/>
          <p14:tracePt t="3117" x="1874838" y="2143125"/>
          <p14:tracePt t="3293" x="1884363" y="2133600"/>
          <p14:tracePt t="7470" x="1901825" y="2133600"/>
          <p14:tracePt t="7477" x="1919288" y="2143125"/>
          <p14:tracePt t="7485" x="1928813" y="2152650"/>
          <p14:tracePt t="7499" x="1928813" y="2179638"/>
          <p14:tracePt t="7516" x="1938338" y="2197100"/>
          <p14:tracePt t="7533" x="1946275" y="2232025"/>
          <p14:tracePt t="7550" x="1946275" y="2251075"/>
          <p14:tracePt t="7566" x="1955800" y="2268538"/>
          <p14:tracePt t="7583" x="1965325" y="2303463"/>
          <p14:tracePt t="7600" x="1982788" y="2347913"/>
          <p14:tracePt t="7616" x="1990725" y="2411413"/>
          <p14:tracePt t="7633" x="2009775" y="2473325"/>
          <p14:tracePt t="7649" x="2009775" y="2536825"/>
          <p14:tracePt t="7666" x="2009775" y="2589213"/>
          <p14:tracePt t="7683" x="2036763" y="2724150"/>
          <p14:tracePt t="7699" x="2054225" y="2894013"/>
          <p14:tracePt t="7716" x="2089150" y="3098800"/>
          <p14:tracePt t="7733" x="2116138" y="3295650"/>
          <p14:tracePt t="7750" x="2116138" y="3705225"/>
          <p14:tracePt t="7766" x="2098675" y="3973513"/>
          <p14:tracePt t="7783" x="1928813" y="4089400"/>
          <p14:tracePt t="7799" x="1768475" y="4108450"/>
          <p14:tracePt t="7816" x="1758950" y="4108450"/>
          <p14:tracePt t="7965" x="1751013" y="4108450"/>
          <p14:tracePt t="7973" x="1704975" y="4108450"/>
          <p14:tracePt t="7989" x="1687513" y="4152900"/>
          <p14:tracePt t="7999" x="1687513" y="4197350"/>
          <p14:tracePt t="8016" x="1714500" y="4367213"/>
          <p14:tracePt t="8033" x="1776413" y="4500563"/>
          <p14:tracePt t="8049" x="1884363" y="4598988"/>
          <p14:tracePt t="8066" x="2108200" y="4848225"/>
          <p14:tracePt t="8083" x="2393950" y="5081588"/>
          <p14:tracePt t="8100" x="2803525" y="5340350"/>
          <p14:tracePt t="8116" x="3205163" y="5562600"/>
          <p14:tracePt t="8134" x="4089400" y="5911850"/>
          <p14:tracePt t="8150" x="4562475" y="5956300"/>
          <p14:tracePt t="8166" x="4965700" y="5902325"/>
          <p14:tracePt t="8183" x="5089525" y="5803900"/>
          <p14:tracePt t="8200" x="5180013" y="5741988"/>
          <p14:tracePt t="8317" x="5197475" y="5741988"/>
          <p14:tracePt t="8325" x="5224463" y="5741988"/>
          <p14:tracePt t="8334" x="5322888" y="5697538"/>
          <p14:tracePt t="8350" x="5429250" y="5697538"/>
          <p14:tracePt t="8367" x="5599113" y="5688013"/>
          <p14:tracePt t="8383" x="5867400" y="5653088"/>
          <p14:tracePt t="8399" x="6259513" y="5589588"/>
          <p14:tracePt t="8416" x="6643688" y="5510213"/>
          <p14:tracePt t="8433" x="7037388" y="5340350"/>
          <p14:tracePt t="8450" x="7439025" y="5133975"/>
          <p14:tracePt t="8466" x="7742238" y="4965700"/>
          <p14:tracePt t="8483" x="7966075" y="4741863"/>
          <p14:tracePt t="8500" x="8072438" y="4616450"/>
          <p14:tracePt t="8516" x="8126413" y="4537075"/>
          <p14:tracePt t="8533" x="8180388" y="4456113"/>
          <p14:tracePt t="8549" x="8197850" y="4419600"/>
          <p14:tracePt t="8583" x="8197850" y="4394200"/>
          <p14:tracePt t="8599" x="8188325" y="4330700"/>
          <p14:tracePt t="8616" x="8153400" y="4268788"/>
          <p14:tracePt t="8633" x="8081963" y="4170363"/>
          <p14:tracePt t="8649" x="7974013" y="4062413"/>
          <p14:tracePt t="8666" x="7920038" y="4010025"/>
          <p14:tracePt t="8683" x="7813675" y="3973513"/>
          <p14:tracePt t="8699" x="7643813" y="3894138"/>
          <p14:tracePt t="8716" x="7394575" y="3813175"/>
          <p14:tracePt t="8734" x="7126288" y="3803650"/>
          <p14:tracePt t="8750" x="6946900" y="3751263"/>
          <p14:tracePt t="8766" x="6831013" y="3751263"/>
          <p14:tracePt t="8783" x="6705600" y="3724275"/>
          <p14:tracePt t="8799" x="6599238" y="3724275"/>
          <p14:tracePt t="8816" x="6456363" y="3724275"/>
          <p14:tracePt t="8833" x="6303963" y="3724275"/>
          <p14:tracePt t="8850" x="6197600" y="3724275"/>
          <p14:tracePt t="8866" x="6045200" y="3732213"/>
          <p14:tracePt t="8883" x="5884863" y="3795713"/>
          <p14:tracePt t="8900" x="5724525" y="3840163"/>
          <p14:tracePt t="8916" x="5670550" y="3857625"/>
          <p14:tracePt t="8934" x="5510213" y="3929063"/>
          <p14:tracePt t="8950" x="5348288" y="3990975"/>
          <p14:tracePt t="8966" x="5214938" y="4081463"/>
          <p14:tracePt t="8983" x="5099050" y="4160838"/>
          <p14:tracePt t="9000" x="4991100" y="4268788"/>
          <p14:tracePt t="9016" x="4857750" y="4394200"/>
          <p14:tracePt t="9033" x="4786313" y="4518025"/>
          <p14:tracePt t="9050" x="4741863" y="4616450"/>
          <p14:tracePt t="9066" x="4714875" y="4705350"/>
          <p14:tracePt t="9083" x="4714875" y="4803775"/>
          <p14:tracePt t="9099" x="4714875" y="4946650"/>
          <p14:tracePt t="9117" x="4714875" y="5089525"/>
          <p14:tracePt t="9134" x="4714875" y="5295900"/>
          <p14:tracePt t="9150" x="4714875" y="5384800"/>
          <p14:tracePt t="9167" x="4714875" y="5491163"/>
          <p14:tracePt t="9183" x="4732338" y="5554663"/>
          <p14:tracePt t="9199" x="4786313" y="5643563"/>
          <p14:tracePt t="9216" x="4857750" y="5741988"/>
          <p14:tracePt t="9233" x="4911725" y="5857875"/>
          <p14:tracePt t="9249" x="4991100" y="5991225"/>
          <p14:tracePt t="9266" x="5062538" y="6099175"/>
          <p14:tracePt t="9283" x="5170488" y="6205538"/>
          <p14:tracePt t="9300" x="5268913" y="6276975"/>
          <p14:tracePt t="9317" x="5394325" y="6348413"/>
          <p14:tracePt t="9333" x="5616575" y="6465888"/>
          <p14:tracePt t="9350" x="5768975" y="6491288"/>
          <p14:tracePt t="9367" x="5884863" y="6537325"/>
          <p14:tracePt t="9383" x="6037263" y="6554788"/>
          <p14:tracePt t="9399" x="6232525" y="6572250"/>
          <p14:tracePt t="9416" x="6483350" y="6626225"/>
          <p14:tracePt t="9433" x="6697663" y="6626225"/>
          <p14:tracePt t="9449" x="6894513" y="6634163"/>
          <p14:tracePt t="9466" x="6973888" y="6634163"/>
          <p14:tracePt t="9483" x="7045325" y="6634163"/>
          <p14:tracePt t="9499" x="7081838" y="6634163"/>
          <p14:tracePt t="9516" x="7143750" y="6608763"/>
          <p14:tracePt t="9534" x="7313613" y="6491288"/>
          <p14:tracePt t="9550" x="7394575" y="6419850"/>
          <p14:tracePt t="9567" x="7491413" y="6348413"/>
          <p14:tracePt t="9583" x="7589838" y="6313488"/>
          <p14:tracePt t="9599" x="7705725" y="6232525"/>
          <p14:tracePt t="9616" x="7831138" y="6161088"/>
          <p14:tracePt t="9633" x="7902575" y="6116638"/>
          <p14:tracePt t="9649" x="7947025" y="6072188"/>
          <p14:tracePt t="9666" x="8010525" y="5956300"/>
          <p14:tracePt t="9683" x="8045450" y="5840413"/>
          <p14:tracePt t="9699" x="8108950" y="5705475"/>
          <p14:tracePt t="9716" x="8161338" y="5562600"/>
          <p14:tracePt t="9734" x="8180388" y="5456238"/>
          <p14:tracePt t="9750" x="8180388" y="5367338"/>
          <p14:tracePt t="9767" x="8180388" y="5276850"/>
          <p14:tracePt t="9783" x="8180388" y="5170488"/>
          <p14:tracePt t="9799" x="8153400" y="5072063"/>
          <p14:tracePt t="9816" x="8099425" y="4956175"/>
          <p14:tracePt t="9833" x="8054975" y="4875213"/>
          <p14:tracePt t="9850" x="8001000" y="4813300"/>
          <p14:tracePt t="9866" x="7939088" y="4751388"/>
          <p14:tracePt t="9883" x="7848600" y="4679950"/>
          <p14:tracePt t="9900" x="7742238" y="4633913"/>
          <p14:tracePt t="9916" x="7581900" y="4589463"/>
          <p14:tracePt t="9933" x="7419975" y="4554538"/>
          <p14:tracePt t="9950" x="7143750" y="4483100"/>
          <p14:tracePt t="9967" x="6973888" y="4473575"/>
          <p14:tracePt t="9983" x="6796088" y="4438650"/>
          <p14:tracePt t="9999" x="6697663" y="4429125"/>
          <p14:tracePt t="10016" x="6572250" y="4429125"/>
          <p14:tracePt t="10033" x="6500813" y="4429125"/>
          <p14:tracePt t="10049" x="6394450" y="4429125"/>
          <p14:tracePt t="10066" x="6303963" y="4429125"/>
          <p14:tracePt t="10083" x="6153150" y="4446588"/>
          <p14:tracePt t="10099" x="6045200" y="4446588"/>
          <p14:tracePt t="10116" x="5938838" y="4456113"/>
          <p14:tracePt t="10134" x="5768975" y="4500563"/>
          <p14:tracePt t="10150" x="5670550" y="4527550"/>
          <p14:tracePt t="10167" x="5608638" y="4545013"/>
          <p14:tracePt t="10183" x="5518150" y="4598988"/>
          <p14:tracePt t="10199" x="5429250" y="4652963"/>
          <p14:tracePt t="10216" x="5348288" y="4705350"/>
          <p14:tracePt t="10233" x="5303838" y="4741863"/>
          <p14:tracePt t="10249" x="5224463" y="4813300"/>
          <p14:tracePt t="10266" x="5180013" y="4857750"/>
          <p14:tracePt t="10283" x="5153025" y="4919663"/>
          <p14:tracePt t="10300" x="5081588" y="5000625"/>
          <p14:tracePt t="10316" x="5010150" y="5099050"/>
          <p14:tracePt t="10334" x="4894263" y="5232400"/>
          <p14:tracePt t="10350" x="4848225" y="5286375"/>
          <p14:tracePt t="10367" x="4830763" y="5322888"/>
          <p14:tracePt t="10383" x="4822825" y="5330825"/>
          <p14:tracePt t="10399" x="4822825" y="5375275"/>
          <p14:tracePt t="10416" x="4822825" y="5411788"/>
          <p14:tracePt t="10433" x="4822825" y="5429250"/>
          <p14:tracePt t="10449" x="4822825" y="5483225"/>
          <p14:tracePt t="10466" x="4822825" y="5545138"/>
          <p14:tracePt t="10483" x="4822825" y="5608638"/>
          <p14:tracePt t="10499" x="4822825" y="5653088"/>
          <p14:tracePt t="10516" x="4822825" y="5670550"/>
          <p14:tracePt t="10534" x="4857750" y="5751513"/>
          <p14:tracePt t="10550" x="4894263" y="5803900"/>
          <p14:tracePt t="10567" x="4929188" y="5857875"/>
          <p14:tracePt t="10583" x="4983163" y="5919788"/>
          <p14:tracePt t="10600" x="5054600" y="5991225"/>
          <p14:tracePt t="10616" x="5116513" y="6089650"/>
          <p14:tracePt t="10633" x="5187950" y="6153150"/>
          <p14:tracePt t="10649" x="5313363" y="6242050"/>
          <p14:tracePt t="10666" x="5357813" y="6276975"/>
          <p14:tracePt t="10683" x="5438775" y="6303963"/>
          <p14:tracePt t="10699" x="5491163" y="6330950"/>
          <p14:tracePt t="10716" x="5608638" y="6375400"/>
          <p14:tracePt t="10734" x="5840413" y="6419850"/>
          <p14:tracePt t="10750" x="6045200" y="6491288"/>
          <p14:tracePt t="10767" x="6296025" y="6527800"/>
          <p14:tracePt t="10783" x="6429375" y="6554788"/>
          <p14:tracePt t="10800" x="6483350" y="6554788"/>
          <p14:tracePt t="10816" x="6518275" y="6562725"/>
          <p14:tracePt t="10833" x="6545263" y="6562725"/>
          <p14:tracePt t="10849" x="6562725" y="6562725"/>
          <p14:tracePt t="10866" x="6608763" y="6562725"/>
          <p14:tracePt t="10883" x="6680200" y="6562725"/>
          <p14:tracePt t="10899" x="6831013" y="6562725"/>
          <p14:tracePt t="10916" x="7089775" y="6562725"/>
          <p14:tracePt t="10933" x="7375525" y="6562725"/>
          <p14:tracePt t="10950" x="7715250" y="6562725"/>
          <p14:tracePt t="10966" x="7912100" y="6562725"/>
          <p14:tracePt t="10983" x="8018463" y="6545263"/>
          <p14:tracePt t="10999" x="8161338" y="6465888"/>
          <p14:tracePt t="11016" x="8269288" y="6357938"/>
          <p14:tracePt t="11033" x="8385175" y="6188075"/>
          <p14:tracePt t="11049" x="8466138" y="6054725"/>
          <p14:tracePt t="11066" x="8491538" y="5919788"/>
          <p14:tracePt t="11083" x="8537575" y="5822950"/>
          <p14:tracePt t="11099" x="8537575" y="5715000"/>
          <p14:tracePt t="11116" x="8537575" y="5589588"/>
          <p14:tracePt t="11133" x="8537575" y="5446713"/>
          <p14:tracePt t="11150" x="8537575" y="5205413"/>
          <p14:tracePt t="11166" x="8491538" y="5018088"/>
          <p14:tracePt t="11183" x="8456613" y="4946650"/>
          <p14:tracePt t="11199" x="8367713" y="4822825"/>
          <p14:tracePt t="11216" x="8232775" y="4687888"/>
          <p14:tracePt t="11233" x="8018463" y="4527550"/>
          <p14:tracePt t="11249" x="7759700" y="4357688"/>
          <p14:tracePt t="11266" x="7473950" y="4232275"/>
          <p14:tracePt t="11283" x="7180263" y="4098925"/>
          <p14:tracePt t="11299" x="6875463" y="4010025"/>
          <p14:tracePt t="11316" x="6653213" y="3973513"/>
          <p14:tracePt t="11333" x="6411913" y="3956050"/>
          <p14:tracePt t="11334" x="6303963" y="3919538"/>
          <p14:tracePt t="11350" x="6089650" y="3902075"/>
          <p14:tracePt t="11367" x="5965825" y="3902075"/>
          <p14:tracePt t="11383" x="5840413" y="3902075"/>
          <p14:tracePt t="11399" x="5643563" y="3911600"/>
          <p14:tracePt t="11416" x="5456238" y="3965575"/>
          <p14:tracePt t="11433" x="5251450" y="4027488"/>
          <p14:tracePt t="11449" x="5099050" y="4062413"/>
          <p14:tracePt t="11466" x="4965700" y="4108450"/>
          <p14:tracePt t="11483" x="4795838" y="4187825"/>
          <p14:tracePt t="11499" x="4679950" y="4268788"/>
          <p14:tracePt t="11516" x="4554538" y="4357688"/>
          <p14:tracePt t="11533" x="4483100" y="4465638"/>
          <p14:tracePt t="11550" x="4411663" y="4616450"/>
          <p14:tracePt t="11567" x="4411663" y="4741863"/>
          <p14:tracePt t="11583" x="4394200" y="4830763"/>
          <p14:tracePt t="11599" x="4394200" y="4938713"/>
          <p14:tracePt t="11616" x="4394200" y="5062538"/>
          <p14:tracePt t="11633" x="4394200" y="5160963"/>
          <p14:tracePt t="11649" x="4402138" y="5286375"/>
          <p14:tracePt t="11666" x="4465638" y="5446713"/>
          <p14:tracePt t="11683" x="4500563" y="5608638"/>
          <p14:tracePt t="11699" x="4589463" y="5724525"/>
          <p14:tracePt t="11716" x="4633913" y="5803900"/>
          <p14:tracePt t="11733" x="4697413" y="5884863"/>
          <p14:tracePt t="11750" x="4848225" y="6037263"/>
          <p14:tracePt t="11766" x="4938713" y="6081713"/>
          <p14:tracePt t="11783" x="5108575" y="6161088"/>
          <p14:tracePt t="11799" x="5268913" y="6224588"/>
          <p14:tracePt t="11816" x="5446713" y="6296025"/>
          <p14:tracePt t="11833" x="5724525" y="6367463"/>
          <p14:tracePt t="11849" x="5902325" y="6402388"/>
          <p14:tracePt t="11866" x="6108700" y="6465888"/>
          <p14:tracePt t="11883" x="6259513" y="6500813"/>
          <p14:tracePt t="11899" x="6375400" y="6545263"/>
          <p14:tracePt t="11916" x="6527800" y="6554788"/>
          <p14:tracePt t="11933" x="6653213" y="6554788"/>
          <p14:tracePt t="11950" x="6938963" y="6554788"/>
          <p14:tracePt t="11966" x="7134225" y="6554788"/>
          <p14:tracePt t="11983" x="7313613" y="6518275"/>
          <p14:tracePt t="11999" x="7466013" y="6483350"/>
          <p14:tracePt t="12016" x="7581900" y="6438900"/>
          <p14:tracePt t="12033" x="7715250" y="6394450"/>
          <p14:tracePt t="12049" x="7786688" y="6367463"/>
          <p14:tracePt t="12066" x="7858125" y="6330950"/>
          <p14:tracePt t="12083" x="7894638" y="6296025"/>
          <p14:tracePt t="12099" x="7947025" y="6242050"/>
          <p14:tracePt t="12116" x="8001000" y="6153150"/>
          <p14:tracePt t="12133" x="8081963" y="5956300"/>
          <p14:tracePt t="12150" x="8108950" y="5875338"/>
          <p14:tracePt t="12166" x="8134350" y="5776913"/>
          <p14:tracePt t="12183" x="8143875" y="5715000"/>
          <p14:tracePt t="12199" x="8153400" y="5643563"/>
          <p14:tracePt t="12216" x="8170863" y="5545138"/>
          <p14:tracePt t="12233" x="8197850" y="5483225"/>
          <p14:tracePt t="12249" x="8197850" y="5394325"/>
          <p14:tracePt t="12266" x="8188325" y="5313363"/>
          <p14:tracePt t="12283" x="8180388" y="5251450"/>
          <p14:tracePt t="12299" x="8153400" y="5170488"/>
          <p14:tracePt t="12316" x="8099425" y="5089525"/>
          <p14:tracePt t="12333" x="7991475" y="4991100"/>
          <p14:tracePt t="12334" x="7947025" y="4929188"/>
          <p14:tracePt t="12350" x="7796213" y="4813300"/>
          <p14:tracePt t="12366" x="7608888" y="4687888"/>
          <p14:tracePt t="12383" x="7375525" y="4581525"/>
          <p14:tracePt t="12399" x="7188200" y="4518025"/>
          <p14:tracePt t="12416" x="7037388" y="4465638"/>
          <p14:tracePt t="12433" x="6875463" y="4438650"/>
          <p14:tracePt t="12449" x="6769100" y="4438650"/>
          <p14:tracePt t="12466" x="6643688" y="4438650"/>
          <p14:tracePt t="12483" x="6500813" y="4438650"/>
          <p14:tracePt t="12499" x="6330950" y="4438650"/>
          <p14:tracePt t="12516" x="6188075" y="4438650"/>
          <p14:tracePt t="12533" x="6010275" y="4456113"/>
          <p14:tracePt t="12550" x="5830888" y="4473575"/>
          <p14:tracePt t="12566" x="5715000" y="4500563"/>
          <p14:tracePt t="12583" x="5599113" y="4562475"/>
          <p14:tracePt t="12599" x="5456238" y="4643438"/>
          <p14:tracePt t="12616" x="5330825" y="4768850"/>
          <p14:tracePt t="12633" x="5180013" y="4902200"/>
          <p14:tracePt t="12649" x="5072063" y="5010150"/>
          <p14:tracePt t="12666" x="4983163" y="5153025"/>
          <p14:tracePt t="12683" x="4946650" y="5268913"/>
          <p14:tracePt t="12699" x="4946650" y="5394325"/>
          <p14:tracePt t="12716" x="4946650" y="5500688"/>
          <p14:tracePt t="12733" x="4946650" y="5589588"/>
          <p14:tracePt t="12750" x="5010150" y="5768975"/>
          <p14:tracePt t="12767" x="5081588" y="5911850"/>
          <p14:tracePt t="12783" x="5214938" y="6054725"/>
          <p14:tracePt t="12799" x="5384800" y="6161088"/>
          <p14:tracePt t="12816" x="5545138" y="6205538"/>
          <p14:tracePt t="12833" x="5697538" y="6224588"/>
          <p14:tracePt t="12850" x="5884863" y="6224588"/>
          <p14:tracePt t="12866" x="6108700" y="6242050"/>
          <p14:tracePt t="12883" x="6375400" y="6242050"/>
          <p14:tracePt t="12899" x="6680200" y="6242050"/>
          <p14:tracePt t="12916" x="6946900" y="6242050"/>
          <p14:tracePt t="12933" x="7161213" y="6242050"/>
          <p14:tracePt t="12950" x="7394575" y="6242050"/>
          <p14:tracePt t="12967" x="7527925" y="6188075"/>
          <p14:tracePt t="12983" x="7680325" y="6037263"/>
          <p14:tracePt t="12999" x="7769225" y="5848350"/>
          <p14:tracePt t="13016" x="7804150" y="5732463"/>
          <p14:tracePt t="13033" x="7858125" y="5572125"/>
          <p14:tracePt t="13049" x="7858125" y="5483225"/>
          <p14:tracePt t="13066" x="7858125" y="5357813"/>
          <p14:tracePt t="13083" x="7858125" y="5251450"/>
          <p14:tracePt t="13099" x="7848600" y="5143500"/>
          <p14:tracePt t="13116" x="7823200" y="5010150"/>
          <p14:tracePt t="13133" x="7742238" y="4840288"/>
          <p14:tracePt t="13150" x="7572375" y="4608513"/>
          <p14:tracePt t="13167" x="7446963" y="4500563"/>
          <p14:tracePt t="13183" x="7277100" y="4367213"/>
          <p14:tracePt t="13199" x="7089775" y="4259263"/>
          <p14:tracePt t="13216" x="6884988" y="4187825"/>
          <p14:tracePt t="13233" x="6680200" y="4160838"/>
          <p14:tracePt t="13249" x="6456363" y="4108450"/>
          <p14:tracePt t="13266" x="6242050" y="4108450"/>
          <p14:tracePt t="13283" x="6000750" y="4108450"/>
          <p14:tracePt t="13299" x="5803900" y="4116388"/>
          <p14:tracePt t="13316" x="5599113" y="4179888"/>
          <p14:tracePt t="13333" x="5394325" y="4251325"/>
          <p14:tracePt t="13334" x="5330825" y="4276725"/>
          <p14:tracePt t="13350" x="5214938" y="4340225"/>
          <p14:tracePt t="13366" x="5133975" y="4367213"/>
          <p14:tracePt t="13383" x="5062538" y="4419600"/>
          <p14:tracePt t="13399" x="4965700" y="4500563"/>
          <p14:tracePt t="13416" x="4867275" y="4581525"/>
          <p14:tracePt t="13433" x="4795838" y="4660900"/>
          <p14:tracePt t="13449" x="4741863" y="4724400"/>
          <p14:tracePt t="13466" x="4687888" y="4822825"/>
          <p14:tracePt t="13483" x="4660900" y="4919663"/>
          <p14:tracePt t="13499" x="4660900" y="5054600"/>
          <p14:tracePt t="13516" x="4660900" y="5180013"/>
          <p14:tracePt t="13533" x="4660900" y="5322888"/>
          <p14:tracePt t="13550" x="4687888" y="5572125"/>
          <p14:tracePt t="13566" x="4732338" y="5705475"/>
          <p14:tracePt t="13583" x="4813300" y="5875338"/>
          <p14:tracePt t="13599" x="4919663" y="6000750"/>
          <p14:tracePt t="13616" x="5099050" y="6134100"/>
          <p14:tracePt t="13633" x="5348288" y="6269038"/>
          <p14:tracePt t="13649" x="5626100" y="6357938"/>
          <p14:tracePt t="13666" x="5946775" y="6429375"/>
          <p14:tracePt t="13682" x="6224588" y="6527800"/>
          <p14:tracePt t="13699" x="6491288" y="6581775"/>
          <p14:tracePt t="13716" x="6742113" y="6616700"/>
          <p14:tracePt t="13733" x="6956425" y="6634163"/>
          <p14:tracePt t="13750" x="7304088" y="6670675"/>
          <p14:tracePt t="13767" x="7545388" y="6670675"/>
          <p14:tracePt t="13783" x="7759700" y="6670675"/>
          <p14:tracePt t="13799" x="7956550" y="6670675"/>
          <p14:tracePt t="13816" x="8161338" y="6589713"/>
          <p14:tracePt t="13833" x="8367713" y="6483350"/>
          <p14:tracePt t="13849" x="8474075" y="6411913"/>
          <p14:tracePt t="13866" x="8562975" y="6323013"/>
          <p14:tracePt t="13883" x="8599488" y="6259513"/>
          <p14:tracePt t="13899" x="8634413" y="6180138"/>
          <p14:tracePt t="13916" x="8661400" y="6089650"/>
          <p14:tracePt t="13933" x="8661400" y="5919788"/>
          <p14:tracePt t="13949" x="8661400" y="5776913"/>
          <p14:tracePt t="13967" x="8661400" y="5688013"/>
          <p14:tracePt t="13982" x="8643938" y="5589588"/>
          <p14:tracePt t="13999" x="8634413" y="5510213"/>
          <p14:tracePt t="14016" x="8626475" y="5446713"/>
          <p14:tracePt t="14033" x="8528050" y="5313363"/>
          <p14:tracePt t="14049" x="8402638" y="5180013"/>
          <p14:tracePt t="14066" x="8161338" y="5018088"/>
          <p14:tracePt t="14083" x="8010525" y="4902200"/>
          <p14:tracePt t="14099" x="7804150" y="4776788"/>
          <p14:tracePt t="14116" x="7634288" y="4679950"/>
          <p14:tracePt t="14133" x="7466013" y="4554538"/>
          <p14:tracePt t="14150" x="7358063" y="4527550"/>
          <p14:tracePt t="14167" x="7259638" y="4473575"/>
          <p14:tracePt t="14183" x="7134225" y="4465638"/>
          <p14:tracePt t="14199" x="6956425" y="4446588"/>
          <p14:tracePt t="14216" x="6724650" y="4446588"/>
          <p14:tracePt t="14233" x="6483350" y="4446588"/>
          <p14:tracePt t="14249" x="6286500" y="4446588"/>
          <p14:tracePt t="14266" x="6134100" y="4446588"/>
          <p14:tracePt t="14282" x="6045200" y="4446588"/>
          <p14:tracePt t="14299" x="5956300" y="4456113"/>
          <p14:tracePt t="14316" x="5840413" y="4491038"/>
          <p14:tracePt t="14333" x="5724525" y="4554538"/>
          <p14:tracePt t="14334" x="5680075" y="4572000"/>
          <p14:tracePt t="14350" x="5562600" y="4625975"/>
          <p14:tracePt t="14366" x="5456238" y="4670425"/>
          <p14:tracePt t="14382" x="5330825" y="4741863"/>
          <p14:tracePt t="14399" x="5251450" y="4803775"/>
          <p14:tracePt t="14416" x="5197475" y="4840288"/>
          <p14:tracePt t="14433" x="5160963" y="4857750"/>
          <p14:tracePt t="14449" x="5116513" y="4902200"/>
          <p14:tracePt t="14466" x="5062538" y="4983163"/>
          <p14:tracePt t="14483" x="4973638" y="5081588"/>
          <p14:tracePt t="14499" x="4884738" y="5197475"/>
          <p14:tracePt t="14516" x="4803775" y="5322888"/>
          <p14:tracePt t="14533" x="4768850" y="5438775"/>
          <p14:tracePt t="14550" x="4741863" y="5599113"/>
          <p14:tracePt t="14567" x="4741863" y="5680075"/>
          <p14:tracePt t="14583" x="4768850" y="5768975"/>
          <p14:tracePt t="14599" x="4848225" y="5894388"/>
          <p14:tracePt t="14616" x="4919663" y="5991225"/>
          <p14:tracePt t="14633" x="5027613" y="6116638"/>
          <p14:tracePt t="14649" x="5197475" y="6259513"/>
          <p14:tracePt t="14666" x="5438775" y="6402388"/>
          <p14:tracePt t="14683" x="5670550" y="6491288"/>
          <p14:tracePt t="14699" x="5938838" y="6581775"/>
          <p14:tracePt t="14716" x="6205538" y="6599238"/>
          <p14:tracePt t="14733" x="6402388" y="6616700"/>
          <p14:tracePt t="14750" x="6705600" y="6653213"/>
          <p14:tracePt t="14767" x="6875463" y="6653213"/>
          <p14:tracePt t="14783" x="7018338" y="6653213"/>
          <p14:tracePt t="14799" x="7188200" y="6643688"/>
          <p14:tracePt t="14816" x="7348538" y="6616700"/>
          <p14:tracePt t="14833" x="7500938" y="6599238"/>
          <p14:tracePt t="14849" x="7562850" y="6572250"/>
          <p14:tracePt t="14866" x="7643813" y="6518275"/>
          <p14:tracePt t="14883" x="7769225" y="6402388"/>
          <p14:tracePt t="14899" x="7867650" y="6259513"/>
          <p14:tracePt t="14916" x="7929563" y="6081713"/>
          <p14:tracePt t="14933" x="7966075" y="5919788"/>
          <p14:tracePt t="14949" x="8027988" y="5724525"/>
          <p14:tracePt t="14967" x="8027988" y="5634038"/>
          <p14:tracePt t="14983" x="8027988" y="5510213"/>
          <p14:tracePt t="14999" x="8001000" y="5384800"/>
          <p14:tracePt t="15016" x="7974013" y="5251450"/>
          <p14:tracePt t="15032" x="7912100" y="5126038"/>
          <p14:tracePt t="15049" x="7848600" y="5010150"/>
          <p14:tracePt t="15066" x="7813675" y="4911725"/>
          <p14:tracePt t="15083" x="7759700" y="4830763"/>
          <p14:tracePt t="15099" x="7724775" y="4776788"/>
          <p14:tracePt t="15116" x="7697788" y="4759325"/>
          <p14:tracePt t="15134" x="7670800" y="4714875"/>
          <p14:tracePt t="15149" x="7581900" y="4660900"/>
          <p14:tracePt t="15167" x="7491413" y="4652963"/>
          <p14:tracePt t="15183" x="7375525" y="4608513"/>
          <p14:tracePt t="15199" x="7286625" y="4598988"/>
          <p14:tracePt t="15216" x="7224713" y="4598988"/>
          <p14:tracePt t="15232" x="7197725" y="4598988"/>
          <p14:tracePt t="15249" x="7170738" y="4598988"/>
          <p14:tracePt t="15266" x="7126288" y="4598988"/>
          <p14:tracePt t="15283" x="7099300" y="4598988"/>
          <p14:tracePt t="15299" x="7045325" y="4598988"/>
          <p14:tracePt t="15316" x="6965950" y="4616450"/>
          <p14:tracePt t="15333" x="6902450" y="4625975"/>
          <p14:tracePt t="15350" x="6796088" y="4652963"/>
          <p14:tracePt t="15367" x="6732588" y="4679950"/>
          <p14:tracePt t="15383" x="6670675" y="4705350"/>
          <p14:tracePt t="15399" x="6653213" y="4714875"/>
          <p14:tracePt t="15416" x="6545263" y="4776788"/>
          <p14:tracePt t="15432" x="6419850" y="4875213"/>
          <p14:tracePt t="15449" x="6242050" y="5010150"/>
          <p14:tracePt t="15466" x="6072188" y="5126038"/>
          <p14:tracePt t="15483" x="5929313" y="5241925"/>
          <p14:tracePt t="15499" x="5795963" y="5375275"/>
          <p14:tracePt t="15516" x="5759450" y="5456238"/>
          <p14:tracePt t="15533" x="5715000" y="5554663"/>
          <p14:tracePt t="15550" x="5653088" y="5688013"/>
          <p14:tracePt t="15566" x="5626100" y="5776913"/>
          <p14:tracePt t="15583" x="5581650" y="5848350"/>
          <p14:tracePt t="15599" x="5572125" y="5894388"/>
          <p14:tracePt t="15616" x="5572125" y="5919788"/>
          <p14:tracePt t="15633" x="5572125" y="5938838"/>
          <p14:tracePt t="15649" x="5572125" y="5965825"/>
          <p14:tracePt t="15666" x="5572125" y="5991225"/>
          <p14:tracePt t="15683" x="5572125" y="6018213"/>
          <p14:tracePt t="15699" x="5599113" y="6054725"/>
          <p14:tracePt t="15716" x="5616575" y="6089650"/>
          <p14:tracePt t="15733" x="5670550" y="6153150"/>
          <p14:tracePt t="15749" x="5768975" y="6205538"/>
          <p14:tracePt t="15767" x="5956300" y="6276975"/>
          <p14:tracePt t="15783" x="6153150" y="6296025"/>
          <p14:tracePt t="15799" x="6330950" y="6313488"/>
          <p14:tracePt t="15816" x="6500813" y="6313488"/>
          <p14:tracePt t="15832" x="6742113" y="6313488"/>
          <p14:tracePt t="15849" x="6929438" y="6313488"/>
          <p14:tracePt t="15866" x="7062788" y="6313488"/>
          <p14:tracePt t="15883" x="7126288" y="6313488"/>
          <p14:tracePt t="15965" x="7143750" y="6313488"/>
          <p14:tracePt t="15982" x="7153275" y="6303963"/>
          <p14:tracePt t="15999" x="7170738" y="6303963"/>
          <p14:tracePt t="16005" x="7180263" y="6303963"/>
          <p14:tracePt t="16016" x="7224713" y="6313488"/>
          <p14:tracePt t="16032" x="7304088" y="6330950"/>
          <p14:tracePt t="16049" x="7412038" y="6367463"/>
          <p14:tracePt t="16066" x="7554913" y="6429375"/>
          <p14:tracePt t="16082" x="7661275" y="6473825"/>
          <p14:tracePt t="16099" x="7823200" y="6518275"/>
          <p14:tracePt t="16116" x="7983538" y="6589713"/>
          <p14:tracePt t="16133" x="8143875" y="6616700"/>
          <p14:tracePt t="16150" x="8385175" y="6634163"/>
          <p14:tracePt t="16166" x="8697913" y="6634163"/>
          <p14:tracePt t="16183" x="8848725" y="6634163"/>
          <p14:tracePt t="16199" x="8956675" y="6634163"/>
          <p14:tracePt t="16216" x="9099550" y="6634163"/>
          <p14:tracePt t="16233" x="9224963" y="6634163"/>
          <p14:tracePt t="16249" x="9296400" y="6634163"/>
          <p14:tracePt t="16266" x="9323388" y="6634163"/>
          <p14:tracePt t="16299" x="9340850" y="6634163"/>
          <p14:tracePt t="16316" x="9358313" y="6634163"/>
          <p14:tracePt t="16381" x="9348788" y="6634163"/>
          <p14:tracePt t="16389" x="9331325" y="6634163"/>
          <p14:tracePt t="16399" x="9242425" y="6634163"/>
          <p14:tracePt t="16416" x="9001125" y="6634163"/>
          <p14:tracePt t="16432" x="8670925" y="6634163"/>
          <p14:tracePt t="16449" x="8277225" y="6581775"/>
          <p14:tracePt t="16466" x="7804150" y="6500813"/>
          <p14:tracePt t="16483" x="7277100" y="6438900"/>
          <p14:tracePt t="16499" x="6875463" y="6438900"/>
          <p14:tracePt t="16516" x="6581775" y="6438900"/>
          <p14:tracePt t="16533" x="6438900" y="6438900"/>
          <p14:tracePt t="16550" x="6313488" y="6438900"/>
          <p14:tracePt t="16605" x="6303963" y="6429375"/>
          <p14:tracePt t="16613" x="6303963" y="6411913"/>
          <p14:tracePt t="16621" x="6303963" y="6394450"/>
          <p14:tracePt t="16632" x="6323013" y="6340475"/>
          <p14:tracePt t="16649" x="6330950" y="6296025"/>
          <p14:tracePt t="16666" x="6375400" y="6232525"/>
          <p14:tracePt t="16682" x="6411913" y="6134100"/>
          <p14:tracePt t="16699" x="6456363" y="6018213"/>
          <p14:tracePt t="16716" x="6465888" y="5929313"/>
          <p14:tracePt t="16733" x="6465888" y="5822950"/>
          <p14:tracePt t="16750" x="6465888" y="5768975"/>
          <p14:tracePt t="16766" x="6465888" y="5724525"/>
          <p14:tracePt t="16783" x="6465888" y="5661025"/>
          <p14:tracePt t="16799" x="6465888" y="5626100"/>
          <p14:tracePt t="16816" x="6465888" y="5581650"/>
          <p14:tracePt t="16832" x="6465888" y="5572125"/>
          <p14:tracePt t="16849" x="6465888" y="5554663"/>
          <p14:tracePt t="16866" x="6483350" y="5537200"/>
          <p14:tracePt t="16893" x="6483350" y="5527675"/>
          <p14:tracePt t="16917" x="6483350" y="5518150"/>
          <p14:tracePt t="17454" x="6491288" y="5510213"/>
          <p14:tracePt t="17461" x="6500813" y="5510213"/>
          <p14:tracePt t="17789" x="6510338" y="5510213"/>
          <p14:tracePt t="17837" x="6510338" y="5518150"/>
          <p14:tracePt t="17893" x="6510338" y="5527675"/>
          <p14:tracePt t="17925" x="6510338" y="5545138"/>
          <p14:tracePt t="17950" x="6510338" y="5554663"/>
          <p14:tracePt t="17966" x="6510338" y="5572125"/>
          <p14:tracePt t="17989" x="6518275" y="5581650"/>
          <p14:tracePt t="18085" x="6518275" y="5589588"/>
          <p14:tracePt t="18093" x="6527800" y="5608638"/>
          <p14:tracePt t="18101" x="6537325" y="5608638"/>
          <p14:tracePt t="18116" x="6554788" y="5608638"/>
          <p14:tracePt t="18132" x="6608763" y="5545138"/>
          <p14:tracePt t="18149" x="6777038" y="5322888"/>
          <p14:tracePt t="18166" x="6884988" y="5232400"/>
          <p14:tracePt t="18182" x="6965950" y="5187950"/>
          <p14:tracePt t="18199" x="7018338" y="5143500"/>
          <p14:tracePt t="18216" x="7081838" y="5089525"/>
          <p14:tracePt t="18232" x="7143750" y="5037138"/>
          <p14:tracePt t="18249" x="7180263" y="5027613"/>
          <p14:tracePt t="18266" x="7205663" y="5000625"/>
          <p14:tracePt t="18299" x="7215188" y="4991100"/>
          <p14:tracePt t="18316" x="7224713" y="4983163"/>
          <p14:tracePt t="18333" x="7242175" y="4983163"/>
          <p14:tracePt t="18350" x="7259638" y="4973638"/>
          <p14:tracePt t="18351" x="7269163" y="4965700"/>
          <p14:tracePt t="18366" x="7286625" y="4911725"/>
          <p14:tracePt t="18382" x="7304088" y="4848225"/>
          <p14:tracePt t="18399" x="7304088" y="4795838"/>
          <p14:tracePt t="18416" x="7304088" y="4732338"/>
          <p14:tracePt t="18432" x="7286625" y="4697413"/>
          <p14:tracePt t="18449" x="7269163" y="4679950"/>
          <p14:tracePt t="18466" x="7205663" y="4643438"/>
          <p14:tracePt t="18482" x="7126288" y="4643438"/>
          <p14:tracePt t="18499" x="6938963" y="4625975"/>
          <p14:tracePt t="18516" x="6626225" y="4625975"/>
          <p14:tracePt t="18532" x="6313488" y="4625975"/>
          <p14:tracePt t="18549" x="5786438" y="4697413"/>
          <p14:tracePt t="18566" x="5465763" y="4786313"/>
          <p14:tracePt t="18582" x="5322888" y="4857750"/>
          <p14:tracePt t="18599" x="5205413" y="4929188"/>
          <p14:tracePt t="18616" x="5143500" y="4991100"/>
          <p14:tracePt t="18632" x="5072063" y="5062538"/>
          <p14:tracePt t="18649" x="5018088" y="5126038"/>
          <p14:tracePt t="18666" x="4956175" y="5205413"/>
          <p14:tracePt t="18682" x="4929188" y="5286375"/>
          <p14:tracePt t="18699" x="4884738" y="5348288"/>
          <p14:tracePt t="18716" x="4875213" y="5446713"/>
          <p14:tracePt t="18733" x="4875213" y="5510213"/>
          <p14:tracePt t="18750" x="4875213" y="5589588"/>
          <p14:tracePt t="18766" x="4875213" y="5653088"/>
          <p14:tracePt t="18782" x="4929188" y="5705475"/>
          <p14:tracePt t="18799" x="4983163" y="5751513"/>
          <p14:tracePt t="18816" x="5089525" y="5813425"/>
          <p14:tracePt t="18832" x="5187950" y="5848350"/>
          <p14:tracePt t="18849" x="5367338" y="5902325"/>
          <p14:tracePt t="18866" x="5527675" y="5946775"/>
          <p14:tracePt t="18883" x="5688013" y="5991225"/>
          <p14:tracePt t="18899" x="5822950" y="6027738"/>
          <p14:tracePt t="18916" x="5956300" y="6072188"/>
          <p14:tracePt t="18933" x="6010275" y="6072188"/>
          <p14:tracePt t="18950" x="6108700" y="6081713"/>
          <p14:tracePt t="18966" x="6188075" y="6081713"/>
          <p14:tracePt t="18982" x="6286500" y="6062663"/>
          <p14:tracePt t="18999" x="6394450" y="6062663"/>
          <p14:tracePt t="19016" x="6483350" y="6062663"/>
          <p14:tracePt t="19032" x="6572250" y="6062663"/>
          <p14:tracePt t="19049" x="6661150" y="6062663"/>
          <p14:tracePt t="19066" x="6742113" y="6062663"/>
          <p14:tracePt t="19082" x="6831013" y="6062663"/>
          <p14:tracePt t="19099" x="6911975" y="6062663"/>
          <p14:tracePt t="19116" x="7000875" y="6054725"/>
          <p14:tracePt t="19132" x="7143750" y="6000750"/>
          <p14:tracePt t="19149" x="7304088" y="5929313"/>
          <p14:tracePt t="19166" x="7412038" y="5894388"/>
          <p14:tracePt t="19182" x="7483475" y="5840413"/>
          <p14:tracePt t="19199" x="7608888" y="5724525"/>
          <p14:tracePt t="19216" x="7759700" y="5572125"/>
          <p14:tracePt t="19232" x="7831138" y="5473700"/>
          <p14:tracePt t="19249" x="7894638" y="5330825"/>
          <p14:tracePt t="19266" x="7894638" y="5224463"/>
          <p14:tracePt t="19282" x="7867650" y="5187950"/>
          <p14:tracePt t="19299" x="7661275" y="5099050"/>
          <p14:tracePt t="19316" x="7296150" y="5000625"/>
          <p14:tracePt t="19332" x="6973888" y="4965700"/>
          <p14:tracePt t="19349" x="6902450" y="4965700"/>
          <p14:tracePt t="19429" x="6875463" y="4973638"/>
          <p14:tracePt t="19437" x="6875463" y="4991100"/>
          <p14:tracePt t="19449" x="6875463" y="5000625"/>
          <p14:tracePt t="19465" x="6786563" y="5037138"/>
          <p14:tracePt t="19482" x="6724650" y="5045075"/>
          <p14:tracePt t="19499" x="6653213" y="5045075"/>
          <p14:tracePt t="19516" x="6572250" y="5000625"/>
          <p14:tracePt t="19532" x="6483350" y="4929188"/>
          <p14:tracePt t="19549" x="6313488" y="4803775"/>
          <p14:tracePt t="19566" x="6099175" y="4714875"/>
          <p14:tracePt t="19582" x="5919788" y="4660900"/>
          <p14:tracePt t="19599" x="5768975" y="4643438"/>
          <p14:tracePt t="19616" x="5626100" y="4643438"/>
          <p14:tracePt t="19632" x="5527675" y="4652963"/>
          <p14:tracePt t="19649" x="5510213" y="4670425"/>
          <p14:tracePt t="19666" x="5500688" y="4679950"/>
          <p14:tracePt t="19725" x="5500688" y="4687888"/>
          <p14:tracePt t="19749" x="5500688" y="4697413"/>
          <p14:tracePt t="19781" x="5500688" y="4705350"/>
          <p14:tracePt t="19821" x="5500688" y="4724400"/>
          <p14:tracePt t="19829" x="5500688" y="4732338"/>
          <p14:tracePt t="19837" x="5527675" y="4751388"/>
          <p14:tracePt t="19849" x="5537200" y="4759325"/>
          <p14:tracePt t="19866" x="5599113" y="4813300"/>
          <p14:tracePt t="19882" x="5643563" y="4848225"/>
          <p14:tracePt t="19899" x="5697538" y="4884738"/>
          <p14:tracePt t="19916" x="5741988" y="4911725"/>
          <p14:tracePt t="19932" x="5813425" y="4965700"/>
          <p14:tracePt t="19949" x="5875338" y="5018088"/>
          <p14:tracePt t="19982" x="5813425" y="5037138"/>
          <p14:tracePt t="19999" x="5803900" y="5037138"/>
          <p14:tracePt t="20141" x="5741988" y="5037138"/>
          <p14:tracePt t="20149" x="5661025" y="5000625"/>
          <p14:tracePt t="20157" x="5562600" y="5010150"/>
          <p14:tracePt t="20167" x="5527675" y="5010150"/>
          <p14:tracePt t="20182" x="5483225" y="5010150"/>
          <p14:tracePt t="20213" x="5527675" y="5010150"/>
          <p14:tracePt t="20221" x="5554663" y="5010150"/>
          <p14:tracePt t="20232" x="5626100" y="5010150"/>
          <p14:tracePt t="20249" x="5768975" y="5010150"/>
          <p14:tracePt t="20266" x="6010275" y="5010150"/>
          <p14:tracePt t="20282" x="6251575" y="5010150"/>
          <p14:tracePt t="20299" x="6419850" y="5010150"/>
          <p14:tracePt t="20316" x="6527800" y="5010150"/>
          <p14:tracePt t="20332" x="6537325" y="5010150"/>
          <p14:tracePt t="20350" x="6545263" y="5018088"/>
          <p14:tracePt t="20453" x="6545263" y="5054600"/>
          <p14:tracePt t="20469" x="6537325" y="5062538"/>
          <p14:tracePt t="20501" x="6527800" y="5081588"/>
          <p14:tracePt t="20557" x="6527800" y="5099050"/>
          <p14:tracePt t="20573" x="6527800" y="5108575"/>
          <p14:tracePt t="20589" x="6527800" y="5116513"/>
          <p14:tracePt t="20598" x="6527800" y="5126038"/>
          <p14:tracePt t="20605" x="6527800" y="5153025"/>
          <p14:tracePt t="20616" x="6527800" y="5160963"/>
          <p14:tracePt t="20632" x="6527800" y="5180013"/>
          <p14:tracePt t="20649" x="6527800" y="5214938"/>
          <p14:tracePt t="20666" x="6527800" y="5224463"/>
          <p14:tracePt t="20682" x="6527800" y="5232400"/>
          <p14:tracePt t="20699" x="6527800" y="5268913"/>
          <p14:tracePt t="20715" x="6527800" y="5276850"/>
          <p14:tracePt t="20732" x="6527800" y="5303838"/>
          <p14:tracePt t="20749" x="6518275" y="5330825"/>
          <p14:tracePt t="20766" x="6518275" y="5340350"/>
          <p14:tracePt t="20837" x="6518275" y="5357813"/>
          <p14:tracePt t="20861" x="6510338" y="5367338"/>
          <p14:tracePt t="20885" x="6491288" y="5367338"/>
          <p14:tracePt t="20893" x="6483350" y="5367338"/>
          <p14:tracePt t="20901" x="6456363" y="5367338"/>
          <p14:tracePt t="20916" x="6438900" y="5367338"/>
          <p14:tracePt t="20932" x="6429375" y="5367338"/>
          <p14:tracePt t="20949" x="6419850" y="5367338"/>
          <p14:tracePt t="20966" x="6394450" y="5367338"/>
          <p14:tracePt t="20982" x="6375400" y="5367338"/>
          <p14:tracePt t="20999" x="6367463" y="5375275"/>
          <p14:tracePt t="21061" x="6384925" y="5375275"/>
          <p14:tracePt t="21069" x="6394450" y="5375275"/>
          <p14:tracePt t="21077" x="6402388" y="5375275"/>
          <p14:tracePt t="21085" x="6419850" y="5375275"/>
          <p14:tracePt t="21099" x="6446838" y="5375275"/>
          <p14:tracePt t="21116" x="6456363" y="5367338"/>
          <p14:tracePt t="21132" x="6465888" y="5357813"/>
          <p14:tracePt t="21366" x="6473825" y="5357813"/>
          <p14:tracePt t="21389" x="6491288" y="5357813"/>
          <p14:tracePt t="21414" x="6500813" y="5357813"/>
          <p14:tracePt t="21469" x="6510338" y="5357813"/>
          <p14:tracePt t="21485" x="6518275" y="5357813"/>
          <p14:tracePt t="21501" x="6518275" y="5367338"/>
          <p14:tracePt t="21509" x="6518275" y="5375275"/>
          <p14:tracePt t="21517" x="6518275" y="5384800"/>
          <p14:tracePt t="21532" x="6537325" y="5411788"/>
          <p14:tracePt t="21549" x="6537325" y="5446713"/>
          <p14:tracePt t="21566" x="6537325" y="5473700"/>
          <p14:tracePt t="21583" x="6537325" y="5518150"/>
          <p14:tracePt t="21599" x="6537325" y="5554663"/>
          <p14:tracePt t="21616" x="6537325" y="5581650"/>
          <p14:tracePt t="21632" x="6537325" y="5608638"/>
          <p14:tracePt t="21649" x="6537325" y="5626100"/>
          <p14:tracePt t="21666" x="6537325" y="5643563"/>
          <p14:tracePt t="21682" x="6527800" y="5688013"/>
          <p14:tracePt t="21699" x="6527800" y="5705475"/>
          <p14:tracePt t="21716" x="6527800" y="5732463"/>
          <p14:tracePt t="21732" x="6527800" y="5751513"/>
          <p14:tracePt t="21749" x="6518275" y="5759450"/>
          <p14:tracePt t="21766" x="6518275" y="5768975"/>
          <p14:tracePt t="21782" x="6518275" y="5786438"/>
          <p14:tracePt t="21799" x="6518275" y="5795963"/>
          <p14:tracePt t="21816" x="6518275" y="5822950"/>
          <p14:tracePt t="21832" x="6491288" y="5857875"/>
          <p14:tracePt t="21849" x="6483350" y="5867400"/>
          <p14:tracePt t="21866" x="6483350" y="5875338"/>
          <p14:tracePt t="21882" x="6483350" y="5919788"/>
          <p14:tracePt t="21899" x="6483350" y="5929313"/>
          <p14:tracePt t="21916" x="6473825" y="5946775"/>
          <p14:tracePt t="21933" x="6473825" y="5973763"/>
          <p14:tracePt t="21949" x="6465888" y="5983288"/>
          <p14:tracePt t="21965" x="6465888" y="6018213"/>
          <p14:tracePt t="21982" x="6465888" y="6037263"/>
          <p14:tracePt t="21999" x="6465888" y="6062663"/>
          <p14:tracePt t="22015" x="6438900" y="6089650"/>
          <p14:tracePt t="22032" x="6438900" y="6116638"/>
          <p14:tracePt t="22065" x="6438900" y="6126163"/>
          <p14:tracePt t="22085" x="6438900" y="6134100"/>
          <p14:tracePt t="22109" x="6438900" y="6143625"/>
          <p14:tracePt t="22125" x="6438900" y="6161088"/>
          <p14:tracePt t="22805" x="6438900" y="6170613"/>
          <p14:tracePt t="22829" x="6446838" y="6170613"/>
          <p14:tracePt t="22837" x="6473825" y="6170613"/>
          <p14:tracePt t="22849" x="6500813" y="6188075"/>
          <p14:tracePt t="22866" x="6537325" y="6188075"/>
          <p14:tracePt t="22882" x="6554788" y="6197600"/>
          <p14:tracePt t="22899" x="6599238" y="6197600"/>
          <p14:tracePt t="22916" x="6626225" y="6197600"/>
          <p14:tracePt t="22932" x="6643688" y="6197600"/>
          <p14:tracePt t="22950" x="6715125" y="6205538"/>
          <p14:tracePt t="22966" x="6777038" y="6205538"/>
          <p14:tracePt t="22982" x="6840538" y="6205538"/>
          <p14:tracePt t="22999" x="6858000" y="6205538"/>
          <p14:tracePt t="23015" x="6884988" y="6205538"/>
          <p14:tracePt t="23032" x="6929438" y="6205538"/>
          <p14:tracePt t="23049" x="6965950" y="6205538"/>
          <p14:tracePt t="23065" x="7027863" y="6205538"/>
          <p14:tracePt t="23082" x="7072313" y="6205538"/>
          <p14:tracePt t="23099" x="7134225" y="6205538"/>
          <p14:tracePt t="23115" x="7188200" y="6205538"/>
          <p14:tracePt t="23132" x="7251700" y="6205538"/>
          <p14:tracePt t="23150" x="7323138" y="6205538"/>
          <p14:tracePt t="23165" x="7340600" y="6205538"/>
          <p14:tracePt t="23183" x="7367588" y="6205538"/>
          <p14:tracePt t="23199" x="7375525" y="6205538"/>
          <p14:tracePt t="23215" x="7402513" y="6205538"/>
          <p14:tracePt t="23232" x="7412038" y="6205538"/>
          <p14:tracePt t="23249" x="7429500" y="6205538"/>
          <p14:tracePt t="23265" x="7456488" y="6205538"/>
          <p14:tracePt t="23282" x="7473950" y="6205538"/>
          <p14:tracePt t="23299" x="7500938" y="6205538"/>
          <p14:tracePt t="23315" x="7527925" y="6205538"/>
          <p14:tracePt t="23332" x="7572375" y="6205538"/>
          <p14:tracePt t="23350" x="7643813" y="6205538"/>
          <p14:tracePt t="23366" x="7688263" y="6205538"/>
          <p14:tracePt t="23382" x="7732713" y="6205538"/>
          <p14:tracePt t="23399" x="7777163" y="6205538"/>
          <p14:tracePt t="23415" x="7813675" y="6205538"/>
          <p14:tracePt t="23432" x="7858125" y="6205538"/>
          <p14:tracePt t="23449" x="7902575" y="6205538"/>
          <p14:tracePt t="23465" x="7966075" y="6205538"/>
          <p14:tracePt t="23482" x="7983538" y="6205538"/>
          <p14:tracePt t="23499" x="8027988" y="6205538"/>
          <p14:tracePt t="23515" x="8108950" y="6170613"/>
          <p14:tracePt t="23532" x="8170863" y="6170613"/>
          <p14:tracePt t="23549" x="8232775" y="6153150"/>
          <p14:tracePt t="23566" x="8348663" y="6153150"/>
          <p14:tracePt t="23582" x="8394700" y="6153150"/>
          <p14:tracePt t="23599" x="8402638" y="6153150"/>
          <p14:tracePt t="23781" x="8429625" y="6116638"/>
          <p14:tracePt t="23798" x="8456613" y="6099175"/>
          <p14:tracePt t="23813" x="8466138" y="6054725"/>
          <p14:tracePt t="23821" x="8466138" y="6045200"/>
          <p14:tracePt t="23832" x="8466138" y="6037263"/>
          <p14:tracePt t="23849" x="8466138" y="5991225"/>
          <p14:tracePt t="23865" x="8466138" y="5911850"/>
          <p14:tracePt t="23882" x="8466138" y="5803900"/>
          <p14:tracePt t="23899" x="8466138" y="5732463"/>
          <p14:tracePt t="23915" x="8466138" y="5616575"/>
          <p14:tracePt t="23917" x="8447088" y="5589588"/>
          <p14:tracePt t="23932" x="8447088" y="5554663"/>
          <p14:tracePt t="23950" x="8447088" y="5483225"/>
          <p14:tracePt t="23966" x="8439150" y="5394325"/>
          <p14:tracePt t="23983" x="8439150" y="5330825"/>
          <p14:tracePt t="23999" x="8439150" y="5286375"/>
          <p14:tracePt t="24015" x="8439150" y="5276850"/>
          <p14:tracePt t="24245" x="8466138" y="5259388"/>
          <p14:tracePt t="24253" x="8518525" y="5259388"/>
          <p14:tracePt t="24265" x="8572500" y="5259388"/>
          <p14:tracePt t="24282" x="8661400" y="5259388"/>
          <p14:tracePt t="24299" x="8875713" y="5259388"/>
          <p14:tracePt t="24315" x="9090025" y="5259388"/>
          <p14:tracePt t="24332" x="9215438" y="5259388"/>
          <p14:tracePt t="24349" x="9277350" y="5241925"/>
          <p14:tracePt t="24517" x="9277350" y="5251450"/>
          <p14:tracePt t="24533" x="9286875" y="5259388"/>
          <p14:tracePt t="24549" x="9323388" y="5268913"/>
          <p14:tracePt t="24557" x="9331325" y="5276850"/>
          <p14:tracePt t="24573" x="9340850" y="5276850"/>
          <p14:tracePt t="24589" x="9367838" y="5276850"/>
          <p14:tracePt t="24599" x="9375775" y="5268913"/>
          <p14:tracePt t="24615" x="9375775" y="5232400"/>
          <p14:tracePt t="24633" x="9375775" y="5187950"/>
          <p14:tracePt t="24649" x="9375775" y="5170488"/>
          <p14:tracePt t="24665" x="9367838" y="5143500"/>
          <p14:tracePt t="24682" x="9331325" y="5108575"/>
          <p14:tracePt t="24699" x="9251950" y="5062538"/>
          <p14:tracePt t="24716" x="9205913" y="5045075"/>
          <p14:tracePt t="24732" x="9109075" y="5018088"/>
          <p14:tracePt t="24749" x="9010650" y="4991100"/>
          <p14:tracePt t="24766" x="8929688" y="4991100"/>
          <p14:tracePt t="24783" x="8823325" y="4991100"/>
          <p14:tracePt t="24799" x="8751888" y="4991100"/>
          <p14:tracePt t="24815" x="8661400" y="4991100"/>
          <p14:tracePt t="24832" x="8562975" y="5010150"/>
          <p14:tracePt t="24849" x="8483600" y="5037138"/>
          <p14:tracePt t="24865" x="8402638" y="5072063"/>
          <p14:tracePt t="24882" x="8358188" y="5089525"/>
          <p14:tracePt t="24899" x="8340725" y="5099050"/>
          <p14:tracePt t="24915" x="8296275" y="5126038"/>
          <p14:tracePt t="24917" x="8259763" y="5143500"/>
          <p14:tracePt t="24932" x="8251825" y="5143500"/>
          <p14:tracePt t="24950" x="8170863" y="5205413"/>
          <p14:tracePt t="24966" x="8153400" y="5259388"/>
          <p14:tracePt t="24983" x="8126413" y="5303838"/>
          <p14:tracePt t="24999" x="8116888" y="5348288"/>
          <p14:tracePt t="25015" x="8116888" y="5394325"/>
          <p14:tracePt t="25032" x="8116888" y="5446713"/>
          <p14:tracePt t="25049" x="8116888" y="5500688"/>
          <p14:tracePt t="25065" x="8116888" y="5537200"/>
          <p14:tracePt t="25082" x="8126413" y="5608638"/>
          <p14:tracePt t="25099" x="8153400" y="5643563"/>
          <p14:tracePt t="25115" x="8205788" y="5705475"/>
          <p14:tracePt t="25132" x="8251825" y="5759450"/>
          <p14:tracePt t="25150" x="8277225" y="5803900"/>
          <p14:tracePt t="25166" x="8348663" y="5867400"/>
          <p14:tracePt t="25182" x="8429625" y="5902325"/>
          <p14:tracePt t="25199" x="8510588" y="5929313"/>
          <p14:tracePt t="25215" x="8582025" y="5973763"/>
          <p14:tracePt t="25232" x="8634413" y="5991225"/>
          <p14:tracePt t="25249" x="8670925" y="6000750"/>
          <p14:tracePt t="25266" x="8680450" y="6000750"/>
          <p14:tracePt t="25282" x="8697913" y="6027738"/>
          <p14:tracePt t="25299" x="8751888" y="6037263"/>
          <p14:tracePt t="25315" x="8796338" y="6054725"/>
          <p14:tracePt t="25332" x="8858250" y="6062663"/>
          <p14:tracePt t="25349" x="8912225" y="6062663"/>
          <p14:tracePt t="25366" x="9037638" y="6089650"/>
          <p14:tracePt t="25383" x="9063038" y="6089650"/>
          <p14:tracePt t="25399" x="9109075" y="6089650"/>
          <p14:tracePt t="25415" x="9153525" y="6089650"/>
          <p14:tracePt t="25432" x="9197975" y="6089650"/>
          <p14:tracePt t="25449" x="9232900" y="6089650"/>
          <p14:tracePt t="25466" x="9277350" y="6062663"/>
          <p14:tracePt t="25482" x="9313863" y="6037263"/>
          <p14:tracePt t="25498" x="9348788" y="6010275"/>
          <p14:tracePt t="25515" x="9394825" y="5965825"/>
          <p14:tracePt t="25532" x="9429750" y="5929313"/>
          <p14:tracePt t="25549" x="9456738" y="5902325"/>
          <p14:tracePt t="25566" x="9474200" y="5857875"/>
          <p14:tracePt t="25582" x="9501188" y="5822950"/>
          <p14:tracePt t="25599" x="9510713" y="5803900"/>
          <p14:tracePt t="25615" x="9510713" y="5759450"/>
          <p14:tracePt t="25632" x="9518650" y="5741988"/>
          <p14:tracePt t="25649" x="9518650" y="5705475"/>
          <p14:tracePt t="25665" x="9518650" y="5661025"/>
          <p14:tracePt t="25682" x="9518650" y="5634038"/>
          <p14:tracePt t="25699" x="9518650" y="5581650"/>
          <p14:tracePt t="25715" x="9501188" y="5527675"/>
          <p14:tracePt t="25732" x="9474200" y="5465763"/>
          <p14:tracePt t="25749" x="9439275" y="5375275"/>
          <p14:tracePt t="25766" x="9412288" y="5322888"/>
          <p14:tracePt t="25782" x="9402763" y="5276850"/>
          <p14:tracePt t="25799" x="9375775" y="5241925"/>
          <p14:tracePt t="25815" x="9367838" y="5232400"/>
          <p14:tracePt t="25832" x="9358313" y="5224463"/>
          <p14:tracePt t="25849" x="9348788" y="5205413"/>
          <p14:tracePt t="25865" x="9340850" y="5205413"/>
          <p14:tracePt t="25882" x="9313863" y="5180013"/>
          <p14:tracePt t="25899" x="9269413" y="5160963"/>
          <p14:tracePt t="25915" x="9232900" y="5143500"/>
          <p14:tracePt t="25917" x="9224963" y="5143500"/>
          <p14:tracePt t="25932" x="9205913" y="5143500"/>
          <p14:tracePt t="25949" x="9170988" y="5116513"/>
          <p14:tracePt t="25966" x="9134475" y="5116513"/>
          <p14:tracePt t="25983" x="9082088" y="5099050"/>
          <p14:tracePt t="25999" x="9045575" y="5099050"/>
          <p14:tracePt t="26015" x="8983663" y="5099050"/>
          <p14:tracePt t="26032" x="8966200" y="5099050"/>
          <p14:tracePt t="26049" x="8920163" y="5099050"/>
          <p14:tracePt t="26065" x="8867775" y="5099050"/>
          <p14:tracePt t="26082" x="8777288" y="5099050"/>
          <p14:tracePt t="26098" x="8680450" y="5099050"/>
          <p14:tracePt t="26115" x="8609013" y="5099050"/>
          <p14:tracePt t="26132" x="8555038" y="5099050"/>
          <p14:tracePt t="26148" x="8537575" y="5099050"/>
          <p14:tracePt t="26165" x="8491538" y="5108575"/>
          <p14:tracePt t="26183" x="8474075" y="5153025"/>
          <p14:tracePt t="26199" x="8439150" y="5187950"/>
          <p14:tracePt t="26215" x="8412163" y="5232400"/>
          <p14:tracePt t="26232" x="8412163" y="5268913"/>
          <p14:tracePt t="26249" x="8375650" y="5348288"/>
          <p14:tracePt t="26265" x="8375650" y="5375275"/>
          <p14:tracePt t="26282" x="8367713" y="5411788"/>
          <p14:tracePt t="26299" x="8367713" y="5429250"/>
          <p14:tracePt t="26315" x="8367713" y="5465763"/>
          <p14:tracePt t="26332" x="8367713" y="5483225"/>
          <p14:tracePt t="26349" x="8375650" y="5554663"/>
          <p14:tracePt t="26366" x="8394700" y="5634038"/>
          <p14:tracePt t="26383" x="8402638" y="5661025"/>
          <p14:tracePt t="26399" x="8420100" y="5715000"/>
          <p14:tracePt t="26415" x="8439150" y="5741988"/>
          <p14:tracePt t="26432" x="8447088" y="5776913"/>
          <p14:tracePt t="26449" x="8483600" y="5822950"/>
          <p14:tracePt t="26465" x="8510588" y="5848350"/>
          <p14:tracePt t="26482" x="8555038" y="5894388"/>
          <p14:tracePt t="26499" x="8589963" y="5929313"/>
          <p14:tracePt t="26515" x="8616950" y="5956300"/>
          <p14:tracePt t="26532" x="8661400" y="5991225"/>
          <p14:tracePt t="26550" x="8751888" y="6027738"/>
          <p14:tracePt t="26566" x="8796338" y="6045200"/>
          <p14:tracePt t="26582" x="8867775" y="6062663"/>
          <p14:tracePt t="26599" x="8912225" y="6062663"/>
          <p14:tracePt t="26615" x="8991600" y="6089650"/>
          <p14:tracePt t="26632" x="9055100" y="6089650"/>
          <p14:tracePt t="26649" x="9117013" y="6089650"/>
          <p14:tracePt t="26665" x="9180513" y="6089650"/>
          <p14:tracePt t="26682" x="9232900" y="6089650"/>
          <p14:tracePt t="26699" x="9296400" y="6089650"/>
          <p14:tracePt t="26715" x="9358313" y="6089650"/>
          <p14:tracePt t="26732" x="9420225" y="6062663"/>
          <p14:tracePt t="26749" x="9456738" y="6045200"/>
          <p14:tracePt t="26766" x="9491663" y="6018213"/>
          <p14:tracePt t="26783" x="9528175" y="5983288"/>
          <p14:tracePt t="26799" x="9555163" y="5965825"/>
          <p14:tracePt t="26815" x="9590088" y="5929313"/>
          <p14:tracePt t="26832" x="9609138" y="5894388"/>
          <p14:tracePt t="26849" x="9634538" y="5848350"/>
          <p14:tracePt t="26865" x="9634538" y="5830888"/>
          <p14:tracePt t="26882" x="9634538" y="5795963"/>
          <p14:tracePt t="26899" x="9634538" y="5776913"/>
          <p14:tracePt t="26915" x="9634538" y="5741988"/>
          <p14:tracePt t="26917" x="9634538" y="5732463"/>
          <p14:tracePt t="26932" x="9634538" y="5724525"/>
          <p14:tracePt t="26949" x="9617075" y="5680075"/>
          <p14:tracePt t="26982" x="9609138" y="5661025"/>
          <p14:tracePt t="26999" x="9599613" y="5608638"/>
          <p14:tracePt t="27015" x="9582150" y="5589588"/>
          <p14:tracePt t="27032" x="9555163" y="5554663"/>
          <p14:tracePt t="27049" x="9518650" y="5510213"/>
          <p14:tracePt t="27065" x="9510713" y="5500688"/>
          <p14:tracePt t="27082" x="9483725" y="5465763"/>
          <p14:tracePt t="27099" x="9466263" y="5446713"/>
          <p14:tracePt t="27115" x="9456738" y="5438775"/>
          <p14:tracePt t="27132" x="9447213" y="5419725"/>
          <p14:tracePt t="27149" x="9394825" y="5367338"/>
          <p14:tracePt t="27166" x="9340850" y="5313363"/>
          <p14:tracePt t="27183" x="9296400" y="5286375"/>
          <p14:tracePt t="27199" x="9286875" y="5276850"/>
          <p14:tracePt t="27517" x="9259888" y="5259388"/>
          <p14:tracePt t="27525" x="9251950" y="5259388"/>
          <p14:tracePt t="27533" x="9232900" y="5259388"/>
          <p14:tracePt t="27549" x="9205913" y="5259388"/>
          <p14:tracePt t="27565" x="9028113" y="5259388"/>
          <p14:tracePt t="27583" x="8759825" y="5259388"/>
          <p14:tracePt t="27599" x="8420100" y="5187950"/>
          <p14:tracePt t="27615" x="8126413" y="5108575"/>
          <p14:tracePt t="27632" x="7939088" y="5062538"/>
          <p14:tracePt t="27649" x="7804150" y="5000625"/>
          <p14:tracePt t="27665" x="7742238" y="4965700"/>
          <p14:tracePt t="27682" x="7724775" y="4919663"/>
          <p14:tracePt t="27699" x="7724775" y="4884738"/>
          <p14:tracePt t="27715" x="7724775" y="4848225"/>
          <p14:tracePt t="27732" x="7724775" y="4840288"/>
          <p14:tracePt t="27749" x="7724775" y="4830763"/>
          <p14:tracePt t="27766" x="7724775" y="4803775"/>
          <p14:tracePt t="27783" x="7724775" y="4776788"/>
          <p14:tracePt t="27799" x="7724775" y="4732338"/>
          <p14:tracePt t="27815" x="7724775" y="4687888"/>
          <p14:tracePt t="27832" x="7715250" y="4643438"/>
          <p14:tracePt t="27849" x="7688263" y="4581525"/>
          <p14:tracePt t="27865" x="7680325" y="4545013"/>
          <p14:tracePt t="27882" x="7661275" y="4483100"/>
          <p14:tracePt t="27899" x="7653338" y="4438650"/>
          <p14:tracePt t="27915" x="7616825" y="4402138"/>
          <p14:tracePt t="27932" x="7608888" y="4375150"/>
          <p14:tracePt t="27949" x="7572375" y="4322763"/>
          <p14:tracePt t="27966" x="7537450" y="4276725"/>
          <p14:tracePt t="27982" x="7527925" y="4259263"/>
          <p14:tracePt t="27999" x="7518400" y="4251325"/>
          <p14:tracePt t="28015" x="7510463" y="4224338"/>
          <p14:tracePt t="28032" x="7491413" y="4214813"/>
          <p14:tracePt t="28048" x="7473950" y="4205288"/>
          <p14:tracePt t="28065" x="7466013" y="4170363"/>
          <p14:tracePt t="28082" x="7456488" y="4152900"/>
          <p14:tracePt t="28116" x="7446963" y="4143375"/>
          <p14:tracePt t="28132" x="7429500" y="4108450"/>
          <p14:tracePt t="28149" x="7412038" y="4089400"/>
          <p14:tracePt t="28166" x="7394575" y="4044950"/>
          <p14:tracePt t="28182" x="7375525" y="4010025"/>
          <p14:tracePt t="28215" x="7348538" y="3983038"/>
          <p14:tracePt t="28232" x="7340600" y="3946525"/>
          <p14:tracePt t="28249" x="7331075" y="3929063"/>
          <p14:tracePt t="28265" x="7331075" y="3911600"/>
          <p14:tracePt t="28299" x="7331075" y="3902075"/>
          <p14:tracePt t="28413" x="7331075" y="3911600"/>
          <p14:tracePt t="28429" x="7331075" y="3946525"/>
          <p14:tracePt t="28445" x="7331075" y="3956050"/>
          <p14:tracePt t="28453" x="7331075" y="3965575"/>
          <p14:tracePt t="28465" x="7331075" y="3983038"/>
          <p14:tracePt t="28482" x="7331075" y="4010025"/>
          <p14:tracePt t="28499" x="7331075" y="4037013"/>
          <p14:tracePt t="28515" x="7348538" y="4089400"/>
          <p14:tracePt t="28532" x="7348538" y="4160838"/>
          <p14:tracePt t="28549" x="7348538" y="4251325"/>
          <p14:tracePt t="28566" x="7348538" y="4402138"/>
          <p14:tracePt t="28583" x="7348538" y="4545013"/>
          <p14:tracePt t="28599" x="7340600" y="4670425"/>
          <p14:tracePt t="28615" x="7340600" y="4776788"/>
          <p14:tracePt t="28632" x="7340600" y="4875213"/>
          <p14:tracePt t="28649" x="7340600" y="4946650"/>
          <p14:tracePt t="28665" x="7340600" y="5010150"/>
          <p14:tracePt t="28682" x="7340600" y="5072063"/>
          <p14:tracePt t="28699" x="7340600" y="5160963"/>
          <p14:tracePt t="28715" x="7331075" y="5197475"/>
          <p14:tracePt t="28732" x="7323138" y="5241925"/>
          <p14:tracePt t="28749" x="7304088" y="5303838"/>
          <p14:tracePt t="28766" x="7286625" y="5357813"/>
          <p14:tracePt t="28782" x="7277100" y="5384800"/>
          <p14:tracePt t="28799" x="7277100" y="5402263"/>
          <p14:tracePt t="29373" x="7277100" y="5394325"/>
          <p14:tracePt t="29405" x="7277100" y="5384800"/>
          <p14:tracePt t="29415" x="7277100" y="5367338"/>
          <p14:tracePt t="29437" x="7277100" y="5357813"/>
          <p14:tracePt t="29461" x="7277100" y="5348288"/>
          <p14:tracePt t="29477" x="7277100" y="5330825"/>
          <p14:tracePt t="29509" x="7277100" y="5313363"/>
          <p14:tracePt t="30141" x="7277100" y="5303838"/>
          <p14:tracePt t="30149" x="7286625" y="5303838"/>
          <p14:tracePt t="30157" x="7296150" y="5295900"/>
          <p14:tracePt t="30166" x="7340600" y="5295900"/>
          <p14:tracePt t="30182" x="7483475" y="5295900"/>
          <p14:tracePt t="30199" x="7732713" y="5322888"/>
          <p14:tracePt t="30215" x="8018463" y="5340350"/>
          <p14:tracePt t="30232" x="8304213" y="5340350"/>
          <p14:tracePt t="30248" x="8643938" y="5340350"/>
          <p14:tracePt t="30265" x="8902700" y="5340350"/>
          <p14:tracePt t="30282" x="9055100" y="5340350"/>
          <p14:tracePt t="30299" x="9063038" y="5340350"/>
          <p14:tracePt t="30315" x="9072563" y="5340350"/>
          <p14:tracePt t="30332" x="9099550" y="5313363"/>
          <p14:tracePt t="30349" x="9117013" y="5276850"/>
          <p14:tracePt t="30365" x="9117013" y="5224463"/>
          <p14:tracePt t="30383" x="9134475" y="5205413"/>
          <p14:tracePt t="30415" x="9144000" y="5197475"/>
          <p14:tracePt t="30432" x="9144000" y="5170488"/>
          <p14:tracePt t="30448" x="9153525" y="5126038"/>
          <p14:tracePt t="30465" x="9153525" y="5108575"/>
          <p14:tracePt t="30482" x="9153525" y="5062538"/>
          <p14:tracePt t="30498" x="9161463" y="5027613"/>
          <p14:tracePt t="30515" x="9188450" y="5018088"/>
          <p14:tracePt t="30532" x="9188450" y="4991100"/>
          <p14:tracePt t="30549" x="9188450" y="4946650"/>
          <p14:tracePt t="30565" x="9170988" y="4902200"/>
          <p14:tracePt t="30582" x="8956675" y="4830763"/>
          <p14:tracePt t="30821" x="8974138" y="4803775"/>
          <p14:tracePt t="30829" x="8983663" y="4795838"/>
          <p14:tracePt t="30837" x="9001125" y="4768850"/>
          <p14:tracePt t="30848" x="9028113" y="4732338"/>
          <p14:tracePt t="30865" x="9037638" y="4697413"/>
          <p14:tracePt t="30882" x="9063038" y="4670425"/>
          <p14:tracePt t="30898" x="9063038" y="4643438"/>
          <p14:tracePt t="30915" x="9063038" y="4598988"/>
          <p14:tracePt t="30917" x="9063038" y="4572000"/>
          <p14:tracePt t="30949" x="9063038" y="4562475"/>
          <p14:tracePt t="30965" x="9063038" y="4554538"/>
          <p14:tracePt t="30998" x="9063038" y="4527550"/>
          <p14:tracePt t="31005" x="9063038" y="4518025"/>
          <p14:tracePt t="31015" x="9063038" y="4510088"/>
          <p14:tracePt t="31032" x="9063038" y="4500563"/>
          <p14:tracePt t="31069" x="9063038" y="4483100"/>
          <p14:tracePt t="31077" x="9063038" y="4473575"/>
          <p14:tracePt t="31117" x="9055100" y="4456113"/>
          <p14:tracePt t="31125" x="9045575" y="4446588"/>
          <p14:tracePt t="31141" x="9037638" y="4438650"/>
          <p14:tracePt t="31150" x="9028113" y="4429125"/>
          <p14:tracePt t="31166" x="9001125" y="4411663"/>
          <p14:tracePt t="31182" x="8991600" y="4402138"/>
          <p14:tracePt t="31199" x="8974138" y="4357688"/>
          <p14:tracePt t="31215" x="8966200" y="4340225"/>
          <p14:tracePt t="31248" x="8947150" y="4313238"/>
          <p14:tracePt t="31574" x="8947150" y="4303713"/>
          <p14:tracePt t="31861" x="8956675" y="4295775"/>
          <p14:tracePt t="31893" x="8974138" y="4295775"/>
          <p14:tracePt t="31902" x="8974138" y="4303713"/>
          <p14:tracePt t="31909" x="8983663" y="4313238"/>
          <p14:tracePt t="31917" x="8983663" y="4322763"/>
          <p14:tracePt t="31932" x="8983663" y="4348163"/>
          <p14:tracePt t="31948" x="9018588" y="4394200"/>
          <p14:tracePt t="31966" x="9018588" y="4429125"/>
          <p14:tracePt t="31982" x="9037638" y="4456113"/>
          <p14:tracePt t="31998" x="9037638" y="4465638"/>
          <p14:tracePt t="32016" x="9045575" y="4491038"/>
          <p14:tracePt t="32032" x="9045575" y="4510088"/>
          <p14:tracePt t="32048" x="9045575" y="4545013"/>
          <p14:tracePt t="32065" x="9055100" y="4589463"/>
          <p14:tracePt t="32082" x="9055100" y="4633913"/>
          <p14:tracePt t="32098" x="9055100" y="4679950"/>
          <p14:tracePt t="32115" x="9055100" y="4687888"/>
          <p14:tracePt t="32132" x="9055100" y="4705350"/>
          <p14:tracePt t="32148" x="9082088" y="4724400"/>
          <p14:tracePt t="32166" x="9082088" y="4741863"/>
          <p14:tracePt t="32182" x="9082088" y="4751388"/>
          <p14:tracePt t="32198" x="9082088" y="4786313"/>
          <p14:tracePt t="32215" x="9082088" y="4803775"/>
          <p14:tracePt t="32232" x="9082088" y="4840288"/>
          <p14:tracePt t="32248" x="9082088" y="4848225"/>
          <p14:tracePt t="32265" x="9082088" y="4857750"/>
          <p14:tracePt t="32282" x="9082088" y="4867275"/>
          <p14:tracePt t="32315" x="9082088" y="4894263"/>
          <p14:tracePt t="32332" x="9072563" y="4911725"/>
          <p14:tracePt t="32350" x="9072563" y="4929188"/>
          <p14:tracePt t="32365" x="9072563" y="4946650"/>
          <p14:tracePt t="32382" x="9045575" y="4991100"/>
          <p14:tracePt t="32399" x="9045575" y="5018088"/>
          <p14:tracePt t="32416" x="9028113" y="5037138"/>
          <p14:tracePt t="32432" x="9018588" y="5062538"/>
          <p14:tracePt t="32449" x="9010650" y="5081588"/>
          <p14:tracePt t="32465" x="9010650" y="5089525"/>
          <p14:tracePt t="32482" x="8991600" y="5126038"/>
          <p14:tracePt t="32565" x="8991600" y="5133975"/>
          <p14:tracePt t="32589" x="8991600" y="5143500"/>
          <p14:tracePt t="33149" x="8991600" y="5170488"/>
          <p14:tracePt t="34293" x="8991600" y="5180013"/>
          <p14:tracePt t="34829" x="9001125" y="5187950"/>
          <p14:tracePt t="34845" x="9001125" y="5143500"/>
          <p14:tracePt t="34853" x="9001125" y="5089525"/>
          <p14:tracePt t="34865" x="9001125" y="5000625"/>
          <p14:tracePt t="34881" x="8875713" y="4741863"/>
          <p14:tracePt t="34898" x="8572500" y="4357688"/>
          <p14:tracePt t="34915" x="8242300" y="4044950"/>
          <p14:tracePt t="34932" x="7947025" y="3705225"/>
          <p14:tracePt t="34948" x="7670800" y="3375025"/>
          <p14:tracePt t="34965" x="7242175" y="2803525"/>
          <p14:tracePt t="34982" x="7062788" y="2428875"/>
          <p14:tracePt t="34998" x="6973888" y="2197100"/>
          <p14:tracePt t="35015" x="6911975" y="2116138"/>
          <p14:tracePt t="35048" x="6911975" y="2108200"/>
          <p14:tracePt t="35085" x="6894513" y="2098675"/>
          <p14:tracePt t="35109" x="6884988" y="2098675"/>
          <p14:tracePt t="35117" x="6867525" y="2098675"/>
          <p14:tracePt t="35125" x="6840538" y="2116138"/>
          <p14:tracePt t="35141" x="6831013" y="2133600"/>
          <p14:tracePt t="35165" x="6823075" y="2152650"/>
          <p14:tracePt t="35182" x="6804025" y="2152650"/>
          <p14:tracePt t="35189" x="6796088" y="2152650"/>
          <p14:tracePt t="35199" x="6786563" y="2152650"/>
          <p14:tracePt t="35215" x="6732588" y="2152650"/>
          <p14:tracePt t="35232" x="6661150" y="2143125"/>
          <p14:tracePt t="35248" x="6545263" y="2098675"/>
          <p14:tracePt t="35265" x="6402388" y="2036763"/>
          <p14:tracePt t="35282" x="6303963" y="2000250"/>
          <p14:tracePt t="35298" x="6224588" y="1955800"/>
          <p14:tracePt t="35315" x="6180138" y="1928813"/>
          <p14:tracePt t="35332" x="6134100" y="1919288"/>
          <p14:tracePt t="35365" x="6116638" y="1919288"/>
          <p14:tracePt t="35381" x="6108700" y="1919288"/>
          <p14:tracePt t="35399" x="6089650" y="1919288"/>
          <p14:tracePt t="35415" x="6081713" y="1911350"/>
          <p14:tracePt t="35518" x="6081713" y="1901825"/>
          <p14:tracePt t="35557" x="6081713" y="1893888"/>
          <p14:tracePt t="35573" x="6089650" y="1893888"/>
          <p14:tracePt t="35582" x="6126163" y="1893888"/>
          <p14:tracePt t="35589" x="6134100" y="1893888"/>
          <p14:tracePt t="35599" x="6180138" y="1893888"/>
          <p14:tracePt t="35615" x="6259513" y="1893888"/>
          <p14:tracePt t="35632" x="6367463" y="1893888"/>
          <p14:tracePt t="35648" x="6473825" y="1893888"/>
          <p14:tracePt t="35665" x="6562725" y="1893888"/>
          <p14:tracePt t="35682" x="6572250" y="1893888"/>
          <p14:tracePt t="35715" x="6589713" y="1893888"/>
          <p14:tracePt t="35749" x="6599238" y="1893888"/>
          <p14:tracePt t="35781" x="6616700" y="1893888"/>
          <p14:tracePt t="35798" x="6626225" y="1893888"/>
          <p14:tracePt t="35805" x="6634163" y="1893888"/>
          <p14:tracePt t="35815" x="6653213" y="1893888"/>
          <p14:tracePt t="35832" x="6697663" y="1874838"/>
          <p14:tracePt t="35848" x="6751638" y="1866900"/>
          <p14:tracePt t="35865" x="6813550" y="1866900"/>
          <p14:tracePt t="35882" x="6858000" y="1866900"/>
          <p14:tracePt t="35898" x="6867525" y="1866900"/>
          <p14:tracePt t="36085" x="6884988" y="1866900"/>
          <p14:tracePt t="36141" x="6902450" y="1866900"/>
          <p14:tracePt t="36229" x="6911975" y="1857375"/>
          <p14:tracePt t="36805" x="6919913" y="1857375"/>
          <p14:tracePt t="37077" x="6929438" y="1857375"/>
          <p14:tracePt t="37086" x="6956425" y="1857375"/>
          <p14:tracePt t="37098" x="6965950" y="1857375"/>
          <p14:tracePt t="37115" x="6983413" y="1857375"/>
          <p14:tracePt t="37132" x="7010400" y="1857375"/>
          <p14:tracePt t="37148" x="7027863" y="1857375"/>
          <p14:tracePt t="37165" x="7062788" y="1857375"/>
          <p14:tracePt t="37182" x="7161213" y="1857375"/>
          <p14:tracePt t="37198" x="7205663" y="1857375"/>
          <p14:tracePt t="37215" x="7242175" y="1857375"/>
          <p14:tracePt t="37231" x="7259638" y="1830388"/>
          <p14:tracePt t="37269" x="7286625" y="1822450"/>
          <p14:tracePt t="37285" x="7296150" y="1822450"/>
          <p14:tracePt t="37309" x="7304088" y="1812925"/>
          <p14:tracePt t="37365" x="7323138" y="1795463"/>
          <p14:tracePt t="37373" x="7323138" y="1785938"/>
          <p14:tracePt t="37382" x="7331075" y="1776413"/>
          <p14:tracePt t="37398" x="7340600" y="1768475"/>
          <p14:tracePt t="37415" x="7340600" y="1758950"/>
          <p14:tracePt t="37431" x="7358063" y="1724025"/>
          <p14:tracePt t="37448" x="7375525" y="1714500"/>
          <p14:tracePt t="37573" x="7385050" y="1704975"/>
          <p14:tracePt t="37589" x="7402513" y="1687513"/>
          <p14:tracePt t="37598" x="7412038" y="1687513"/>
          <p14:tracePt t="37605" x="7439025" y="1687513"/>
          <p14:tracePt t="37615" x="7456488" y="1687513"/>
          <p14:tracePt t="37631" x="7473950" y="1687513"/>
          <p14:tracePt t="37648" x="7483475" y="1687513"/>
          <p14:tracePt t="37701" x="7491413" y="1687513"/>
          <p14:tracePt t="37717" x="7510463" y="1687513"/>
          <p14:tracePt t="37725" x="7518400" y="1687513"/>
          <p14:tracePt t="37733" x="7527925" y="1687513"/>
          <p14:tracePt t="37748" x="7545388" y="1687513"/>
          <p14:tracePt t="37766" x="7572375" y="1687513"/>
          <p14:tracePt t="37917" x="7608888" y="1670050"/>
          <p14:tracePt t="37925" x="7616825" y="1670050"/>
          <p14:tracePt t="37941" x="7626350" y="1670050"/>
          <p14:tracePt t="37973" x="7643813" y="1670050"/>
          <p14:tracePt t="38021" x="7653338" y="1670050"/>
          <p14:tracePt t="38037" x="7670800" y="1670050"/>
          <p14:tracePt t="38053" x="7680325" y="1670050"/>
          <p14:tracePt t="38069" x="7688263" y="1670050"/>
          <p14:tracePt t="38085" x="7697788" y="1670050"/>
          <p14:tracePt t="38093" x="7732713" y="1670050"/>
          <p14:tracePt t="38109" x="7742238" y="1670050"/>
          <p14:tracePt t="38117" x="7759700" y="1670050"/>
          <p14:tracePt t="38131" x="7786688" y="1670050"/>
          <p14:tracePt t="38148" x="7831138" y="1670050"/>
          <p14:tracePt t="38166" x="7867650" y="1670050"/>
          <p14:tracePt t="38182" x="7885113" y="1670050"/>
          <p14:tracePt t="38198" x="7894638" y="1670050"/>
          <p14:tracePt t="38215" x="7912100" y="1670050"/>
          <p14:tracePt t="38453" x="7920038" y="1679575"/>
          <p14:tracePt t="38461" x="7920038" y="1687513"/>
          <p14:tracePt t="38469" x="7920038" y="1714500"/>
          <p14:tracePt t="38481" x="7920038" y="1731963"/>
          <p14:tracePt t="38498" x="7858125" y="1803400"/>
          <p14:tracePt t="38515" x="7777163" y="1866900"/>
          <p14:tracePt t="38531" x="7715250" y="1919288"/>
          <p14:tracePt t="38548" x="7643813" y="1973263"/>
          <p14:tracePt t="38565" x="7572375" y="2009775"/>
          <p14:tracePt t="38582" x="7537450" y="2044700"/>
          <p14:tracePt t="38598" x="7527925" y="2044700"/>
          <p14:tracePt t="38615" x="7518400" y="2054225"/>
          <p14:tracePt t="38678" x="7510463" y="2062163"/>
          <p14:tracePt t="38685" x="7500938" y="2062163"/>
          <p14:tracePt t="38698" x="7491413" y="2071688"/>
          <p14:tracePt t="38715" x="7466013" y="2089150"/>
          <p14:tracePt t="38941" x="7473950" y="2089150"/>
          <p14:tracePt t="38949" x="7483475" y="2081213"/>
          <p14:tracePt t="38973" x="7500938" y="2081213"/>
          <p14:tracePt t="38997" x="7510463" y="2081213"/>
          <p14:tracePt t="39014" x="7537450" y="2071688"/>
          <p14:tracePt t="39053" x="7554913" y="2071688"/>
          <p14:tracePt t="39061" x="7572375" y="2071688"/>
          <p14:tracePt t="39077" x="7581900" y="2071688"/>
          <p14:tracePt t="39085" x="7589838" y="2071688"/>
          <p14:tracePt t="39098" x="7608888" y="2071688"/>
          <p14:tracePt t="39115" x="7626350" y="2062163"/>
          <p14:tracePt t="39131" x="7661275" y="2062163"/>
          <p14:tracePt t="39148" x="7670800" y="2062163"/>
          <p14:tracePt t="39165" x="7680325" y="2062163"/>
          <p14:tracePt t="39214" x="7688263" y="2062163"/>
          <p14:tracePt t="39221" x="7715250" y="2062163"/>
          <p14:tracePt t="39231" x="7724775" y="2062163"/>
          <p14:tracePt t="39248" x="7742238" y="2062163"/>
          <p14:tracePt t="39265" x="7769225" y="2062163"/>
          <p14:tracePt t="39281" x="7777163" y="2062163"/>
          <p14:tracePt t="39298" x="7786688" y="2062163"/>
          <p14:tracePt t="39325" x="7796213" y="2062163"/>
          <p14:tracePt t="39365" x="7823200" y="2062163"/>
          <p14:tracePt t="39373" x="7831138" y="2062163"/>
          <p14:tracePt t="39398" x="7840663" y="2062163"/>
          <p14:tracePt t="39421" x="7848600" y="2062163"/>
          <p14:tracePt t="39477" x="7875588" y="2062163"/>
          <p14:tracePt t="39501" x="7885113" y="2062163"/>
          <p14:tracePt t="39645" x="7894638" y="2062163"/>
          <p14:tracePt t="39909" x="7902575" y="2062163"/>
          <p14:tracePt t="39917" x="7902575" y="2089150"/>
          <p14:tracePt t="39925" x="7902575" y="2098675"/>
          <p14:tracePt t="39933" x="7912100" y="2133600"/>
          <p14:tracePt t="39948" x="7912100" y="2143125"/>
          <p14:tracePt t="39965" x="7912100" y="2205038"/>
          <p14:tracePt t="39982" x="7956550" y="2286000"/>
          <p14:tracePt t="39998" x="7966075" y="2330450"/>
          <p14:tracePt t="40015" x="8010525" y="2490788"/>
          <p14:tracePt t="40031" x="8045450" y="2670175"/>
          <p14:tracePt t="40048" x="8062913" y="2884488"/>
          <p14:tracePt t="40065" x="8116888" y="3133725"/>
          <p14:tracePt t="40081" x="8134350" y="3357563"/>
          <p14:tracePt t="40098" x="8205788" y="3670300"/>
          <p14:tracePt t="40115" x="8277225" y="3919538"/>
          <p14:tracePt t="40131" x="8394700" y="4179888"/>
          <p14:tracePt t="40148" x="8483600" y="4456113"/>
          <p14:tracePt t="40165" x="8501063" y="4724400"/>
          <p14:tracePt t="40182" x="8555038" y="5062538"/>
          <p14:tracePt t="40198" x="8582025" y="5241925"/>
          <p14:tracePt t="40215" x="8582025" y="5348288"/>
          <p14:tracePt t="40231" x="8582025" y="5411788"/>
          <p14:tracePt t="40248" x="8582025" y="5419725"/>
          <p14:tracePt t="40341" x="8599488" y="5456238"/>
          <p14:tracePt t="40365" x="8609013" y="5465763"/>
          <p14:tracePt t="40382" x="8616950" y="5473700"/>
          <p14:tracePt t="40437" x="8626475" y="5500688"/>
          <p14:tracePt t="40469" x="8626475" y="5510213"/>
          <p14:tracePt t="40485" x="8643938" y="5527675"/>
          <p14:tracePt t="40501" x="8653463" y="5537200"/>
          <p14:tracePt t="40509" x="8661400" y="5537200"/>
          <p14:tracePt t="40517" x="8670925" y="5537200"/>
          <p14:tracePt t="40534" x="8680450" y="5537200"/>
          <p14:tracePt t="40549" x="8688388" y="5537200"/>
          <p14:tracePt t="40565" x="8715375" y="5537200"/>
          <p14:tracePt t="40605" x="8732838" y="5554663"/>
          <p14:tracePt t="40621" x="8751888" y="5562600"/>
          <p14:tracePt t="40701" x="8769350" y="5562600"/>
          <p14:tracePt t="40717" x="8777288" y="5572125"/>
          <p14:tracePt t="40733" x="8786813" y="5572125"/>
          <p14:tracePt t="40741" x="8796338" y="5572125"/>
          <p14:tracePt t="40749" x="8804275" y="5581650"/>
          <p14:tracePt t="40765" x="8831263" y="5581650"/>
          <p14:tracePt t="40782" x="8848725" y="5581650"/>
          <p14:tracePt t="40798" x="8858250" y="5589588"/>
          <p14:tracePt t="42765" x="8858250" y="5581650"/>
          <p14:tracePt t="42773" x="8858250" y="5572125"/>
          <p14:tracePt t="42782" x="8858250" y="5545138"/>
          <p14:tracePt t="42798" x="8858250" y="5491163"/>
          <p14:tracePt t="42815" x="8858250" y="5456238"/>
          <p14:tracePt t="42831" x="8858250" y="5411788"/>
          <p14:tracePt t="42848" x="8858250" y="5394325"/>
          <p14:tracePt t="42865" x="8858250" y="5357813"/>
          <p14:tracePt t="42881" x="8858250" y="5340350"/>
          <p14:tracePt t="42898" x="8858250" y="5303838"/>
          <p14:tracePt t="42932" x="8858250" y="5295900"/>
          <p14:tracePt t="43181" x="8858250" y="5286375"/>
          <p14:tracePt t="43405" x="8867775" y="5276850"/>
          <p14:tracePt t="43421" x="8885238" y="5276850"/>
          <p14:tracePt t="43437" x="8894763" y="5276850"/>
          <p14:tracePt t="43453" x="8902700" y="5276850"/>
          <p14:tracePt t="43461" x="8920163" y="5276850"/>
          <p14:tracePt t="43469" x="8929688" y="5268913"/>
          <p14:tracePt t="43973" x="8947150" y="5268913"/>
          <p14:tracePt t="44341" x="8974138" y="5268913"/>
          <p14:tracePt t="44349" x="8991600" y="5268913"/>
          <p14:tracePt t="44678" x="9001125" y="5259388"/>
          <p14:tracePt t="44725" x="9001125" y="5241925"/>
          <p14:tracePt t="44765" x="9001125" y="5232400"/>
          <p14:tracePt t="44781" x="9001125" y="5224463"/>
          <p14:tracePt t="44877" x="9001125" y="5205413"/>
          <p14:tracePt t="44909" x="9001125" y="5197475"/>
          <p14:tracePt t="44933" x="9001125" y="5170488"/>
          <p14:tracePt t="44949" x="9001125" y="5153025"/>
          <p14:tracePt t="44965" x="9001125" y="5133975"/>
          <p14:tracePt t="44973" x="9001125" y="5126038"/>
          <p14:tracePt t="44989" x="9001125" y="5116513"/>
          <p14:tracePt t="44999" x="9001125" y="5099050"/>
          <p14:tracePt t="45015" x="9001125" y="5072063"/>
          <p14:tracePt t="45031" x="9001125" y="5045075"/>
          <p14:tracePt t="45048" x="9001125" y="5027613"/>
          <p14:tracePt t="45064" x="9001125" y="4991100"/>
          <p14:tracePt t="45081" x="9001125" y="4973638"/>
          <p14:tracePt t="45098" x="8983663" y="4911725"/>
          <p14:tracePt t="45114" x="8974138" y="4867275"/>
          <p14:tracePt t="45131" x="8956675" y="4803775"/>
          <p14:tracePt t="45148" x="8939213" y="4768850"/>
          <p14:tracePt t="45165" x="8939213" y="4751388"/>
          <p14:tracePt t="45182" x="8939213" y="4741863"/>
          <p14:tracePt t="45198" x="8939213" y="4705350"/>
          <p14:tracePt t="45214" x="8939213" y="4679950"/>
          <p14:tracePt t="45231" x="8939213" y="4643438"/>
          <p14:tracePt t="45248" x="8939213" y="4625975"/>
          <p14:tracePt t="45265" x="8939213" y="4581525"/>
          <p14:tracePt t="45281" x="8939213" y="4545013"/>
          <p14:tracePt t="45298" x="8939213" y="4491038"/>
          <p14:tracePt t="45314" x="8939213" y="4394200"/>
          <p14:tracePt t="45331" x="8939213" y="4330700"/>
          <p14:tracePt t="45348" x="8939213" y="4268788"/>
          <p14:tracePt t="45365" x="8956675" y="4224338"/>
          <p14:tracePt t="45382" x="8966200" y="4179888"/>
          <p14:tracePt t="45415" x="8966200" y="4170363"/>
          <p14:tracePt t="45669" x="8966200" y="4152900"/>
          <p14:tracePt t="45685" x="8966200" y="4116388"/>
          <p14:tracePt t="45693" x="8966200" y="4098925"/>
          <p14:tracePt t="45701" x="8966200" y="4071938"/>
          <p14:tracePt t="45714" x="8966200" y="4054475"/>
          <p14:tracePt t="45731" x="8966200" y="3990975"/>
          <p14:tracePt t="45748" x="8966200" y="3894138"/>
          <p14:tracePt t="45764" x="8966200" y="3803650"/>
          <p14:tracePt t="45782" x="8966200" y="3751263"/>
          <p14:tracePt t="45798" x="8966200" y="3741738"/>
          <p14:tracePt t="46085" x="8966200" y="3732213"/>
          <p14:tracePt t="46093" x="8956675" y="3732213"/>
          <p14:tracePt t="46109" x="8939213" y="3732213"/>
          <p14:tracePt t="46125" x="8929688" y="3732213"/>
          <p14:tracePt t="46133" x="8920163" y="3732213"/>
          <p14:tracePt t="46148" x="8912225" y="3741738"/>
          <p14:tracePt t="46164" x="8902700" y="3741738"/>
          <p14:tracePt t="46181" x="8894763" y="3741738"/>
          <p14:tracePt t="46221" x="8885238" y="3741738"/>
          <p14:tracePt t="46230" x="8875713" y="3741738"/>
          <p14:tracePt t="46237" x="8848725" y="3741738"/>
          <p14:tracePt t="46248" x="8823325" y="3724275"/>
          <p14:tracePt t="46264" x="8777288" y="3679825"/>
          <p14:tracePt t="46281" x="8742363" y="3616325"/>
          <p14:tracePt t="46298" x="8705850" y="3536950"/>
          <p14:tracePt t="46314" x="8680450" y="3446463"/>
          <p14:tracePt t="46331" x="8634413" y="3375025"/>
          <p14:tracePt t="46348" x="8634413" y="3348038"/>
          <p14:tracePt t="46365" x="8616950" y="3286125"/>
          <p14:tracePt t="46381" x="8616950" y="3241675"/>
          <p14:tracePt t="46398" x="8616950" y="3152775"/>
          <p14:tracePt t="46415" x="8616950" y="3071813"/>
          <p14:tracePt t="46431" x="8616950" y="2973388"/>
          <p14:tracePt t="46448" x="8616950" y="2867025"/>
          <p14:tracePt t="46465" x="8616950" y="2795588"/>
          <p14:tracePt t="46481" x="8680450" y="2687638"/>
          <p14:tracePt t="46498" x="8715375" y="2625725"/>
          <p14:tracePt t="46514" x="8742363" y="2598738"/>
          <p14:tracePt t="46531" x="8751888" y="2589213"/>
          <p14:tracePt t="46564" x="8777288" y="2608263"/>
          <p14:tracePt t="46581" x="8813800" y="2670175"/>
          <p14:tracePt t="46598" x="8813800" y="2697163"/>
          <p14:tracePt t="46733" x="8751888" y="2724150"/>
          <p14:tracePt t="46741" x="8742363" y="2732088"/>
          <p14:tracePt t="46821" x="8796338" y="2724150"/>
          <p14:tracePt t="46830" x="8848725" y="2687638"/>
          <p14:tracePt t="46837" x="8912225" y="2643188"/>
          <p14:tracePt t="46847" x="9001125" y="2571750"/>
          <p14:tracePt t="46864" x="9144000" y="2473325"/>
          <p14:tracePt t="46881" x="9242425" y="2446338"/>
          <p14:tracePt t="46898" x="9323388" y="2393950"/>
          <p14:tracePt t="46914" x="9429750" y="2384425"/>
          <p14:tracePt t="46931" x="9599613" y="2384425"/>
          <p14:tracePt t="46948" x="9813925" y="2384425"/>
          <p14:tracePt t="46965" x="9966325" y="2384425"/>
          <p14:tracePt t="46982" x="10180638" y="2384425"/>
          <p14:tracePt t="46998" x="10331450" y="2393950"/>
          <p14:tracePt t="47014" x="10466388" y="2419350"/>
          <p14:tracePt t="47031" x="10555288" y="2446338"/>
          <p14:tracePt t="47048" x="10634663" y="2490788"/>
          <p14:tracePt t="47064" x="10680700" y="2509838"/>
          <p14:tracePt t="47081" x="10706100" y="2527300"/>
          <p14:tracePt t="47098" x="10742613" y="2562225"/>
          <p14:tracePt t="47115" x="10777538" y="2589213"/>
          <p14:tracePt t="47131" x="10804525" y="2652713"/>
          <p14:tracePt t="47148" x="10831513" y="2751138"/>
          <p14:tracePt t="47164" x="10841038" y="2867025"/>
          <p14:tracePt t="47182" x="10885488" y="3017838"/>
          <p14:tracePt t="47199" x="10895013" y="3089275"/>
          <p14:tracePt t="47215" x="10895013" y="3133725"/>
          <p14:tracePt t="47231" x="10895013" y="3197225"/>
          <p14:tracePt t="47248" x="10895013" y="3259138"/>
          <p14:tracePt t="47264" x="10895013" y="3322638"/>
          <p14:tracePt t="47281" x="10868025" y="3402013"/>
          <p14:tracePt t="47298" x="10796588" y="3517900"/>
          <p14:tracePt t="47315" x="10725150" y="3616325"/>
          <p14:tracePt t="47331" x="10626725" y="3724275"/>
          <p14:tracePt t="47348" x="10501313" y="3848100"/>
          <p14:tracePt t="47364" x="10402888" y="3911600"/>
          <p14:tracePt t="47382" x="10296525" y="3973513"/>
          <p14:tracePt t="47398" x="10233025" y="3990975"/>
          <p14:tracePt t="47415" x="10099675" y="4017963"/>
          <p14:tracePt t="47431" x="9991725" y="4044950"/>
          <p14:tracePt t="47448" x="9840913" y="4062413"/>
          <p14:tracePt t="47464" x="9732963" y="4081463"/>
          <p14:tracePt t="47481" x="9609138" y="4081463"/>
          <p14:tracePt t="47498" x="9510713" y="4081463"/>
          <p14:tracePt t="47515" x="9420225" y="4044950"/>
          <p14:tracePt t="47531" x="9304338" y="4027488"/>
          <p14:tracePt t="47548" x="9224963" y="3990975"/>
          <p14:tracePt t="47564" x="9117013" y="3965575"/>
          <p14:tracePt t="47582" x="8966200" y="3919538"/>
          <p14:tracePt t="47599" x="8920163" y="3911600"/>
          <p14:tracePt t="47615" x="8894763" y="3884613"/>
          <p14:tracePt t="47631" x="8885238" y="3875088"/>
          <p14:tracePt t="47648" x="8848725" y="3822700"/>
          <p14:tracePt t="47664" x="8848725" y="3776663"/>
          <p14:tracePt t="47681" x="8823325" y="3679825"/>
          <p14:tracePt t="47698" x="8823325" y="3625850"/>
          <p14:tracePt t="47715" x="8796338" y="3544888"/>
          <p14:tracePt t="47731" x="8796338" y="3438525"/>
          <p14:tracePt t="47748" x="8796338" y="3340100"/>
          <p14:tracePt t="47764" x="8796338" y="3232150"/>
          <p14:tracePt t="47781" x="8796338" y="3160713"/>
          <p14:tracePt t="47798" x="8796338" y="3071813"/>
          <p14:tracePt t="47814" x="8813800" y="2965450"/>
          <p14:tracePt t="47831" x="8885238" y="2867025"/>
          <p14:tracePt t="47848" x="8956675" y="2751138"/>
          <p14:tracePt t="47865" x="9028113" y="2652713"/>
          <p14:tracePt t="47881" x="9055100" y="2589213"/>
          <p14:tracePt t="47897" x="9090025" y="2536825"/>
          <p14:tracePt t="47915" x="9134475" y="2490788"/>
          <p14:tracePt t="47931" x="9144000" y="2465388"/>
          <p14:tracePt t="47948" x="9180513" y="2419350"/>
          <p14:tracePt t="47964" x="9224963" y="2411413"/>
          <p14:tracePt t="47982" x="9313863" y="2366963"/>
          <p14:tracePt t="47998" x="9420225" y="2357438"/>
          <p14:tracePt t="48015" x="9590088" y="2339975"/>
          <p14:tracePt t="48031" x="9759950" y="2322513"/>
          <p14:tracePt t="48048" x="9929813" y="2322513"/>
          <p14:tracePt t="48064" x="10090150" y="2295525"/>
          <p14:tracePt t="48081" x="10180638" y="2295525"/>
          <p14:tracePt t="48098" x="10242550" y="2295525"/>
          <p14:tracePt t="48114" x="10269538" y="2295525"/>
          <p14:tracePt t="48131" x="10296525" y="2295525"/>
          <p14:tracePt t="48148" x="10340975" y="2303463"/>
          <p14:tracePt t="48165" x="10456863" y="2366963"/>
          <p14:tracePt t="48181" x="10590213" y="2446338"/>
          <p14:tracePt t="48198" x="10671175" y="2500313"/>
          <p14:tracePt t="48214" x="10725150" y="2536825"/>
          <p14:tracePt t="48231" x="10796588" y="2625725"/>
          <p14:tracePt t="48248" x="10823575" y="2687638"/>
          <p14:tracePt t="48264" x="10858500" y="2768600"/>
          <p14:tracePt t="48281" x="10875963" y="2894013"/>
          <p14:tracePt t="48298" x="10875963" y="2990850"/>
          <p14:tracePt t="48314" x="10848975" y="3143250"/>
          <p14:tracePt t="48331" x="10823575" y="3232150"/>
          <p14:tracePt t="48348" x="10787063" y="3348038"/>
          <p14:tracePt t="48364" x="10752138" y="3482975"/>
          <p14:tracePt t="48382" x="10715625" y="3589338"/>
          <p14:tracePt t="48398" x="10706100" y="3660775"/>
          <p14:tracePt t="48414" x="10680700" y="3705225"/>
          <p14:tracePt t="48431" x="10626725" y="3795713"/>
          <p14:tracePt t="48448" x="10555288" y="3857625"/>
          <p14:tracePt t="48465" x="10491788" y="3894138"/>
          <p14:tracePt t="48481" x="10394950" y="3938588"/>
          <p14:tracePt t="48498" x="10323513" y="3946525"/>
          <p14:tracePt t="48514" x="10242550" y="3965575"/>
          <p14:tracePt t="48531" x="10161588" y="3965575"/>
          <p14:tracePt t="48548" x="10045700" y="3965575"/>
          <p14:tracePt t="48564" x="9939338" y="3965575"/>
          <p14:tracePt t="48582" x="9688513" y="3956050"/>
          <p14:tracePt t="48598" x="9447213" y="3919538"/>
          <p14:tracePt t="48614" x="9224963" y="3884613"/>
          <p14:tracePt t="48631" x="9028113" y="3867150"/>
          <p14:tracePt t="48648" x="8902700" y="3822700"/>
          <p14:tracePt t="48664" x="8840788" y="3803650"/>
          <p14:tracePt t="48681" x="8813800" y="3803650"/>
          <p14:tracePt t="48714" x="8804275" y="3803650"/>
          <p14:tracePt t="48731" x="8786813" y="3776663"/>
          <p14:tracePt t="48747" x="8751888" y="3741738"/>
          <p14:tracePt t="48764" x="8724900" y="3697288"/>
          <p14:tracePt t="48782" x="8715375" y="3633788"/>
          <p14:tracePt t="48798" x="8688388" y="3571875"/>
          <p14:tracePt t="48814" x="8680450" y="3517900"/>
          <p14:tracePt t="48831" x="8661400" y="3429000"/>
          <p14:tracePt t="48848" x="8653463" y="3348038"/>
          <p14:tracePt t="48864" x="8653463" y="3268663"/>
          <p14:tracePt t="48881" x="8653463" y="3160713"/>
          <p14:tracePt t="48898" x="8653463" y="3089275"/>
          <p14:tracePt t="48914" x="8653463" y="3000375"/>
          <p14:tracePt t="48931" x="8653463" y="2901950"/>
          <p14:tracePt t="48948" x="8670925" y="2795588"/>
          <p14:tracePt t="48964" x="8732838" y="2697163"/>
          <p14:tracePt t="48981" x="8796338" y="2562225"/>
          <p14:tracePt t="48998" x="8848725" y="2490788"/>
          <p14:tracePt t="49015" x="8858250" y="2465388"/>
          <p14:tracePt t="49031" x="8912225" y="2393950"/>
          <p14:tracePt t="49048" x="8956675" y="2347913"/>
          <p14:tracePt t="49064" x="8983663" y="2303463"/>
          <p14:tracePt t="49081" x="9018588" y="2276475"/>
          <p14:tracePt t="49098" x="9063038" y="2259013"/>
          <p14:tracePt t="49114" x="9090025" y="2232025"/>
          <p14:tracePt t="49131" x="9144000" y="2205038"/>
          <p14:tracePt t="49148" x="9188450" y="2179638"/>
          <p14:tracePt t="49164" x="9242425" y="2160588"/>
          <p14:tracePt t="49181" x="9323388" y="2152650"/>
          <p14:tracePt t="49198" x="9429750" y="2152650"/>
          <p14:tracePt t="49214" x="9555163" y="2152650"/>
          <p14:tracePt t="49231" x="9725025" y="2152650"/>
          <p14:tracePt t="49247" x="9920288" y="2152650"/>
          <p14:tracePt t="49264" x="10144125" y="2187575"/>
          <p14:tracePt t="49281" x="10375900" y="2259013"/>
          <p14:tracePt t="49297" x="10555288" y="2312988"/>
          <p14:tracePt t="49314" x="10653713" y="2366963"/>
          <p14:tracePt t="49331" x="10733088" y="2411413"/>
          <p14:tracePt t="49348" x="10752138" y="2446338"/>
          <p14:tracePt t="49364" x="10787063" y="2473325"/>
          <p14:tracePt t="49381" x="10823575" y="2581275"/>
          <p14:tracePt t="49398" x="10841038" y="2670175"/>
          <p14:tracePt t="49414" x="10848975" y="2795588"/>
          <p14:tracePt t="49431" x="10868025" y="2911475"/>
          <p14:tracePt t="49448" x="10868025" y="3036888"/>
          <p14:tracePt t="49464" x="10868025" y="3152775"/>
          <p14:tracePt t="49481" x="10868025" y="3232150"/>
          <p14:tracePt t="49498" x="10868025" y="3313113"/>
          <p14:tracePt t="49514" x="10868025" y="3367088"/>
          <p14:tracePt t="49531" x="10868025" y="3465513"/>
          <p14:tracePt t="49548" x="10804525" y="3544888"/>
          <p14:tracePt t="49564" x="10725150" y="3625850"/>
          <p14:tracePt t="49581" x="10644188" y="3679825"/>
          <p14:tracePt t="49598" x="10466388" y="3751263"/>
          <p14:tracePt t="49614" x="10402888" y="3768725"/>
          <p14:tracePt t="49631" x="10313988" y="3795713"/>
          <p14:tracePt t="49648" x="10198100" y="3822700"/>
          <p14:tracePt t="49664" x="10063163" y="3848100"/>
          <p14:tracePt t="49681" x="9939338" y="3894138"/>
          <p14:tracePt t="49698" x="9823450" y="3929063"/>
          <p14:tracePt t="49714" x="9698038" y="3938588"/>
          <p14:tracePt t="49731" x="9599613" y="3965575"/>
          <p14:tracePt t="49748" x="9555163" y="3965575"/>
          <p14:tracePt t="49764" x="9491663" y="3965575"/>
          <p14:tracePt t="49781" x="9412288" y="3946525"/>
          <p14:tracePt t="49798" x="9340850" y="3894138"/>
          <p14:tracePt t="49814" x="9277350" y="3848100"/>
          <p14:tracePt t="49831" x="9180513" y="3776663"/>
          <p14:tracePt t="49848" x="9099550" y="3705225"/>
          <p14:tracePt t="49864" x="9028113" y="3625850"/>
          <p14:tracePt t="49881" x="8991600" y="3581400"/>
          <p14:tracePt t="49898" x="8956675" y="3500438"/>
          <p14:tracePt t="49914" x="8929688" y="3446463"/>
          <p14:tracePt t="49931" x="8920163" y="3402013"/>
          <p14:tracePt t="49948" x="8912225" y="3367088"/>
          <p14:tracePt t="49964" x="8912225" y="3313113"/>
          <p14:tracePt t="49981" x="8912225" y="3197225"/>
          <p14:tracePt t="49998" x="8912225" y="3116263"/>
          <p14:tracePt t="50014" x="8912225" y="3009900"/>
          <p14:tracePt t="50031" x="8912225" y="2938463"/>
          <p14:tracePt t="50048" x="8939213" y="2857500"/>
          <p14:tracePt t="50064" x="8966200" y="2795588"/>
          <p14:tracePt t="50081" x="9010650" y="2714625"/>
          <p14:tracePt t="50098" x="9028113" y="2660650"/>
          <p14:tracePt t="50114" x="9082088" y="2589213"/>
          <p14:tracePt t="50131" x="9197975" y="2509838"/>
          <p14:tracePt t="50148" x="9348788" y="2401888"/>
          <p14:tracePt t="50164" x="9510713" y="2312988"/>
          <p14:tracePt t="50182" x="9796463" y="2214563"/>
          <p14:tracePt t="50198" x="9974263" y="2179638"/>
          <p14:tracePt t="50214" x="10180638" y="2143125"/>
          <p14:tracePt t="50231" x="10348913" y="2143125"/>
          <p14:tracePt t="50248" x="10474325" y="2143125"/>
          <p14:tracePt t="50264" x="10563225" y="2152650"/>
          <p14:tracePt t="50281" x="10680700" y="2179638"/>
          <p14:tracePt t="50298" x="10742613" y="2214563"/>
          <p14:tracePt t="50314" x="10796588" y="2259013"/>
          <p14:tracePt t="50331" x="10841038" y="2303463"/>
          <p14:tracePt t="50347" x="10885488" y="2347913"/>
          <p14:tracePt t="50364" x="10902950" y="2384425"/>
          <p14:tracePt t="50382" x="10956925" y="2438400"/>
          <p14:tracePt t="50398" x="10974388" y="2517775"/>
          <p14:tracePt t="50415" x="11001375" y="2581275"/>
          <p14:tracePt t="50431" x="11028363" y="2687638"/>
          <p14:tracePt t="50447" x="11028363" y="2776538"/>
          <p14:tracePt t="50464" x="11028363" y="2884488"/>
          <p14:tracePt t="50481" x="11028363" y="2965450"/>
          <p14:tracePt t="50498" x="11028363" y="3027363"/>
          <p14:tracePt t="50514" x="11028363" y="3089275"/>
          <p14:tracePt t="50531" x="11028363" y="3133725"/>
          <p14:tracePt t="50548" x="11001375" y="3197225"/>
          <p14:tracePt t="50564" x="10974388" y="3259138"/>
          <p14:tracePt t="50582" x="10875963" y="3367088"/>
          <p14:tracePt t="50598" x="10831513" y="3419475"/>
          <p14:tracePt t="50615" x="10769600" y="3482975"/>
          <p14:tracePt t="50631" x="10698163" y="3562350"/>
          <p14:tracePt t="50648" x="10634663" y="3616325"/>
          <p14:tracePt t="50664" x="10563225" y="3670300"/>
          <p14:tracePt t="50681" x="10474325" y="3714750"/>
          <p14:tracePt t="50698" x="10331450" y="3776663"/>
          <p14:tracePt t="50714" x="10215563" y="3830638"/>
          <p14:tracePt t="50731" x="10072688" y="3867150"/>
          <p14:tracePt t="50748" x="9974263" y="3894138"/>
          <p14:tracePt t="50764" x="9858375" y="3929063"/>
          <p14:tracePt t="50781" x="9698038" y="3938588"/>
          <p14:tracePt t="50798" x="9609138" y="3938588"/>
          <p14:tracePt t="50814" x="9501188" y="3938588"/>
          <p14:tracePt t="50831" x="9385300" y="3938588"/>
          <p14:tracePt t="50847" x="9296400" y="3938588"/>
          <p14:tracePt t="50864" x="9215438" y="3884613"/>
          <p14:tracePt t="50881" x="9117013" y="3813175"/>
          <p14:tracePt t="50897" x="9055100" y="3741738"/>
          <p14:tracePt t="50914" x="8991600" y="3660775"/>
          <p14:tracePt t="50931" x="8966200" y="3544888"/>
          <p14:tracePt t="50948" x="8966200" y="3394075"/>
          <p14:tracePt t="50964" x="8966200" y="3205163"/>
          <p14:tracePt t="50982" x="8966200" y="3009900"/>
          <p14:tracePt t="50998" x="9037638" y="2867025"/>
          <p14:tracePt t="51015" x="9090025" y="2751138"/>
          <p14:tracePt t="51031" x="9090025" y="2741613"/>
          <p14:tracePt t="51069" x="9072563" y="2724150"/>
          <p14:tracePt t="51081" x="8991600" y="2732088"/>
          <p14:tracePt t="51097" x="8769350" y="2768600"/>
          <p14:tracePt t="51114" x="8412163" y="2822575"/>
          <p14:tracePt t="51131" x="7885113" y="2867025"/>
          <p14:tracePt t="51147" x="7197725" y="2867025"/>
          <p14:tracePt t="51164" x="6724650" y="2867025"/>
          <p14:tracePt t="51182" x="6188075" y="2938463"/>
          <p14:tracePt t="51198" x="5973763" y="2955925"/>
          <p14:tracePt t="51215" x="5875338" y="3000375"/>
          <p14:tracePt t="51231" x="5795963" y="3027363"/>
          <p14:tracePt t="51248" x="5751513" y="3036888"/>
          <p14:tracePt t="51264" x="5705475" y="3062288"/>
          <p14:tracePt t="51281" x="5697538" y="3071813"/>
          <p14:tracePt t="51357" x="5670550" y="3081338"/>
          <p14:tracePt t="51365" x="5661025" y="3089275"/>
          <p14:tracePt t="51373" x="5653088" y="3089275"/>
          <p14:tracePt t="51382" x="5626100" y="3098800"/>
          <p14:tracePt t="51399" x="5616575" y="3116263"/>
          <p14:tracePt t="51415" x="5599113" y="3116263"/>
          <p14:tracePt t="51431" x="5527675" y="3116263"/>
          <p14:tracePt t="51448" x="5419725" y="3116263"/>
          <p14:tracePt t="51464" x="5224463" y="3116263"/>
          <p14:tracePt t="51481" x="5027613" y="3116263"/>
          <p14:tracePt t="51497" x="4938713" y="3116263"/>
          <p14:tracePt t="51514" x="4857750" y="3116263"/>
          <p14:tracePt t="51531" x="4768850" y="3116263"/>
          <p14:tracePt t="51547" x="4679950" y="3116263"/>
          <p14:tracePt t="51565" x="4598988" y="3116263"/>
          <p14:tracePt t="51653" x="4589463" y="3108325"/>
          <p14:tracePt t="51757" x="4581525" y="3108325"/>
          <p14:tracePt t="51773" x="4572000" y="3108325"/>
          <p14:tracePt t="51789" x="4562475" y="3108325"/>
          <p14:tracePt t="51805" x="4554538" y="3108325"/>
          <p14:tracePt t="52005" x="4562475" y="3108325"/>
          <p14:tracePt t="52037" x="4572000" y="3108325"/>
          <p14:tracePt t="52053" x="4598988" y="3098800"/>
          <p14:tracePt t="52061" x="4616450" y="3098800"/>
          <p14:tracePt t="52069" x="4625975" y="3098800"/>
          <p14:tracePt t="52081" x="4633913" y="3098800"/>
          <p14:tracePt t="52098" x="4670425" y="3098800"/>
          <p14:tracePt t="52114" x="4687888" y="3098800"/>
          <p14:tracePt t="52131" x="4714875" y="3098800"/>
          <p14:tracePt t="52147" x="4724400" y="3098800"/>
          <p14:tracePt t="52164" x="4732338" y="3098800"/>
          <p14:tracePt t="52182" x="4776788" y="3098800"/>
          <p14:tracePt t="52198" x="4795838" y="3098800"/>
          <p14:tracePt t="52214" x="4840288" y="3098800"/>
          <p14:tracePt t="52231" x="4902200" y="3098800"/>
          <p14:tracePt t="52247" x="4911725" y="3098800"/>
          <p14:tracePt t="52264" x="4956175" y="3098800"/>
          <p14:tracePt t="52281" x="4965700" y="3098800"/>
          <p14:tracePt t="52297" x="5010150" y="3098800"/>
          <p14:tracePt t="52314" x="5062538" y="3098800"/>
          <p14:tracePt t="52331" x="5180013" y="3116263"/>
          <p14:tracePt t="52347" x="5286375" y="3116263"/>
          <p14:tracePt t="52364" x="5429250" y="3116263"/>
          <p14:tracePt t="52382" x="5661025" y="3116263"/>
          <p14:tracePt t="52398" x="5697538" y="3116263"/>
          <p14:tracePt t="52493" x="5705475" y="3116263"/>
          <p14:tracePt t="52501" x="5715000" y="3116263"/>
          <p14:tracePt t="52509" x="5741988" y="3116263"/>
          <p14:tracePt t="52581" x="5751513" y="3116263"/>
          <p14:tracePt t="52589" x="5759450" y="3116263"/>
          <p14:tracePt t="52605" x="5768975" y="3116263"/>
          <p14:tracePt t="52630" x="5776913" y="3133725"/>
          <p14:tracePt t="52661" x="5795963" y="3133725"/>
          <p14:tracePt t="52677" x="5803900" y="3133725"/>
          <p14:tracePt t="52685" x="5813425" y="3133725"/>
          <p14:tracePt t="52697" x="5822950" y="3133725"/>
          <p14:tracePt t="52714" x="5857875" y="3143250"/>
          <p14:tracePt t="52765" x="5867400" y="3143250"/>
          <p14:tracePt t="52797" x="5875338" y="3143250"/>
          <p14:tracePt t="52805" x="5902325" y="3143250"/>
          <p14:tracePt t="52815" x="5919788" y="3143250"/>
          <p14:tracePt t="52831" x="5965825" y="3152775"/>
          <p14:tracePt t="52847" x="6027738" y="3152775"/>
          <p14:tracePt t="52864" x="6054725" y="3179763"/>
          <p14:tracePt t="52881" x="6099175" y="3179763"/>
          <p14:tracePt t="52897" x="6143625" y="3179763"/>
          <p14:tracePt t="52914" x="6205538" y="3179763"/>
          <p14:tracePt t="52931" x="6276975" y="3179763"/>
          <p14:tracePt t="52947" x="6384925" y="3179763"/>
          <p14:tracePt t="52964" x="6419850" y="3179763"/>
          <p14:tracePt t="52981" x="6446838" y="3179763"/>
          <p14:tracePt t="53029" x="6456363" y="3179763"/>
          <p14:tracePt t="53053" x="6465888" y="3179763"/>
          <p14:tracePt t="53061" x="6483350" y="3179763"/>
          <p14:tracePt t="53069" x="6510338" y="3179763"/>
          <p14:tracePt t="53081" x="6562725" y="3179763"/>
          <p14:tracePt t="53098" x="6589713" y="3179763"/>
          <p14:tracePt t="53114" x="6626225" y="3179763"/>
          <p14:tracePt t="53131" x="6643688" y="3179763"/>
          <p14:tracePt t="53164" x="6670675" y="3179763"/>
          <p14:tracePt t="53205" x="6680200" y="3179763"/>
          <p14:tracePt t="53214" x="6688138" y="3179763"/>
          <p14:tracePt t="53230" x="6697663" y="3179763"/>
          <p14:tracePt t="53245" x="6724650" y="3179763"/>
          <p14:tracePt t="53269" x="6732588" y="3179763"/>
          <p14:tracePt t="53293" x="6742113" y="3179763"/>
          <p14:tracePt t="53301" x="6751638" y="3179763"/>
          <p14:tracePt t="53317" x="6769100" y="3179763"/>
          <p14:tracePt t="53333" x="6786563" y="3179763"/>
          <p14:tracePt t="53341" x="6796088" y="3179763"/>
          <p14:tracePt t="53469" x="6804025" y="3179763"/>
          <p14:tracePt t="53485" x="6823075" y="3179763"/>
          <p14:tracePt t="53493" x="6831013" y="3179763"/>
          <p14:tracePt t="53501" x="6840538" y="3179763"/>
          <p14:tracePt t="53514" x="6858000" y="3179763"/>
          <p14:tracePt t="53531" x="6902450" y="3179763"/>
          <p14:tracePt t="53547" x="6956425" y="3179763"/>
          <p14:tracePt t="53564" x="7037388" y="3179763"/>
          <p14:tracePt t="53582" x="7259638" y="3179763"/>
          <p14:tracePt t="53598" x="7518400" y="3179763"/>
          <p14:tracePt t="53615" x="7831138" y="3179763"/>
          <p14:tracePt t="53631" x="8143875" y="3179763"/>
          <p14:tracePt t="53647" x="8402638" y="3179763"/>
          <p14:tracePt t="53664" x="8643938" y="3179763"/>
          <p14:tracePt t="53681" x="8796338" y="3179763"/>
          <p14:tracePt t="53697" x="8848725" y="3179763"/>
          <p14:tracePt t="53877" x="8867775" y="3179763"/>
          <p14:tracePt t="53885" x="8875713" y="3179763"/>
          <p14:tracePt t="53897" x="8894763" y="3179763"/>
          <p14:tracePt t="53914" x="8920163" y="3179763"/>
          <p14:tracePt t="53931" x="8966200" y="3179763"/>
          <p14:tracePt t="53947" x="9153525" y="3179763"/>
          <p14:tracePt t="53964" x="9510713" y="3179763"/>
          <p14:tracePt t="53981" x="9867900" y="3179763"/>
          <p14:tracePt t="53998" x="10340975" y="3179763"/>
          <p14:tracePt t="54014" x="10491788" y="3179763"/>
          <p14:tracePt t="54031" x="10537825" y="3179763"/>
          <p14:tracePt t="54317" x="10501313" y="3179763"/>
          <p14:tracePt t="54325" x="10466388" y="3179763"/>
          <p14:tracePt t="54333" x="10429875" y="3179763"/>
          <p14:tracePt t="54347" x="10375900" y="3179763"/>
          <p14:tracePt t="54364" x="10260013" y="3179763"/>
          <p14:tracePt t="54381" x="9974263" y="3179763"/>
          <p14:tracePt t="54398" x="9661525" y="3179763"/>
          <p14:tracePt t="54414" x="9286875" y="3179763"/>
          <p14:tracePt t="54431" x="9018588" y="3179763"/>
          <p14:tracePt t="54447" x="8894763" y="3160713"/>
          <p14:tracePt t="54464" x="8848725" y="3160713"/>
          <p14:tracePt t="54629" x="8858250" y="3160713"/>
          <p14:tracePt t="54637" x="8875713" y="3152775"/>
          <p14:tracePt t="54647" x="8885238" y="3152775"/>
          <p14:tracePt t="54664" x="8947150" y="3152775"/>
          <p14:tracePt t="54680" x="9055100" y="3152775"/>
          <p14:tracePt t="54697" x="9242425" y="3152775"/>
          <p14:tracePt t="54714" x="9456738" y="3152775"/>
          <p14:tracePt t="54731" x="9653588" y="3152775"/>
          <p14:tracePt t="54748" x="9804400" y="3152775"/>
          <p14:tracePt t="54764" x="9929813" y="3152775"/>
          <p14:tracePt t="54781" x="10018713" y="3152775"/>
          <p14:tracePt t="54798" x="10134600" y="3152775"/>
          <p14:tracePt t="54815" x="10206038" y="3152775"/>
          <p14:tracePt t="54831" x="10269538" y="3152775"/>
          <p14:tracePt t="54847" x="10313988" y="3152775"/>
          <p14:tracePt t="54864" x="10340975" y="3152775"/>
          <p14:tracePt t="54881" x="10367963" y="3152775"/>
          <p14:tracePt t="54897" x="10402888" y="3179763"/>
          <p14:tracePt t="54914" x="10412413" y="3179763"/>
          <p14:tracePt t="54931" x="10439400" y="3179763"/>
          <p14:tracePt t="54997" x="10447338" y="3187700"/>
          <p14:tracePt t="55021" x="10447338" y="3197225"/>
          <p14:tracePt t="55030" x="10420350" y="3232150"/>
          <p14:tracePt t="55037" x="10394950" y="3259138"/>
          <p14:tracePt t="55047" x="10348913" y="3286125"/>
          <p14:tracePt t="55064" x="10252075" y="3330575"/>
          <p14:tracePt t="55080" x="10028238" y="3375025"/>
          <p14:tracePt t="55097" x="9688513" y="3394075"/>
          <p14:tracePt t="55114" x="9385300" y="3394075"/>
          <p14:tracePt t="55130" x="9144000" y="3394075"/>
          <p14:tracePt t="55147" x="9063038" y="3394075"/>
          <p14:tracePt t="55164" x="8974138" y="3394075"/>
          <p14:tracePt t="55180" x="8929688" y="3394075"/>
          <p14:tracePt t="55198" x="8831263" y="3394075"/>
          <p14:tracePt t="55214" x="8786813" y="3394075"/>
          <p14:tracePt t="55230" x="8769350" y="3394075"/>
          <p14:tracePt t="55317" x="8759825" y="3384550"/>
          <p14:tracePt t="55325" x="8777288" y="3384550"/>
          <p14:tracePt t="55333" x="8813800" y="3367088"/>
          <p14:tracePt t="55347" x="8840788" y="3367088"/>
          <p14:tracePt t="55364" x="8929688" y="3357563"/>
          <p14:tracePt t="55382" x="9090025" y="3357563"/>
          <p14:tracePt t="55398" x="9429750" y="3357563"/>
          <p14:tracePt t="55415" x="9599613" y="3357563"/>
          <p14:tracePt t="55431" x="9752013" y="3357563"/>
          <p14:tracePt t="55447" x="9875838" y="3357563"/>
          <p14:tracePt t="55464" x="9966325" y="3357563"/>
          <p14:tracePt t="55481" x="10028238" y="3357563"/>
          <p14:tracePt t="55498" x="10063163" y="3357563"/>
          <p14:tracePt t="55514" x="10082213" y="3357563"/>
          <p14:tracePt t="55531" x="10117138" y="3357563"/>
          <p14:tracePt t="55547" x="10126663" y="3357563"/>
          <p14:tracePt t="55564" x="10144125" y="3357563"/>
          <p14:tracePt t="55581" x="10180638" y="3357563"/>
          <p14:tracePt t="55598" x="10188575" y="3357563"/>
          <p14:tracePt t="55614" x="10215563" y="3357563"/>
          <p14:tracePt t="55631" x="10233025" y="3357563"/>
          <p14:tracePt t="55647" x="10277475" y="3357563"/>
          <p14:tracePt t="55664" x="10331450" y="3357563"/>
          <p14:tracePt t="55681" x="10340975" y="3357563"/>
          <p14:tracePt t="55697" x="10348913" y="3357563"/>
          <p14:tracePt t="56917" x="10358438" y="3357563"/>
          <p14:tracePt t="56981" x="10367963" y="3357563"/>
          <p14:tracePt t="56989" x="10375900" y="3357563"/>
          <p14:tracePt t="57005" x="10402888" y="3330575"/>
          <p14:tracePt t="57021" x="10412413" y="3322638"/>
          <p14:tracePt t="57806" x="10367963" y="3295650"/>
          <p14:tracePt t="57814" x="10287000" y="3232150"/>
          <p14:tracePt t="57821" x="10225088" y="3179763"/>
          <p14:tracePt t="57831" x="10215563" y="3170238"/>
          <p14:tracePt t="57847" x="10215563" y="3160713"/>
          <p14:tracePt t="58229" x="10188575" y="3179763"/>
          <p14:tracePt t="58245" x="10180638" y="3179763"/>
          <p14:tracePt t="58253" x="10171113" y="3179763"/>
          <p14:tracePt t="58277" x="10161588" y="3187700"/>
          <p14:tracePt t="58293" x="10153650" y="3197225"/>
          <p14:tracePt t="58325" x="10134600" y="3205163"/>
          <p14:tracePt t="58333" x="10126663" y="3214688"/>
          <p14:tracePt t="58349" x="10126663" y="3224213"/>
          <p14:tracePt t="58365" x="10126663" y="3241675"/>
          <p14:tracePt t="58501" x="10126663" y="3251200"/>
          <p14:tracePt t="58589" x="10117138" y="3259138"/>
          <p14:tracePt t="58629" x="10117138" y="3268663"/>
          <p14:tracePt t="58749" x="10117138" y="3276600"/>
          <p14:tracePt t="59005" x="10126663" y="3276600"/>
          <p14:tracePt t="59030" x="10126663" y="3268663"/>
          <p14:tracePt t="59053" x="10126663" y="3232150"/>
          <p14:tracePt t="59077" x="10126663" y="3205163"/>
          <p14:tracePt t="59085" x="10126663" y="3197225"/>
          <p14:tracePt t="59430" x="10144125" y="3187700"/>
          <p14:tracePt t="59437" x="10153650" y="3179763"/>
          <p14:tracePt t="59477" x="10161588" y="3179763"/>
          <p14:tracePt t="59501" x="10171113" y="3179763"/>
          <p14:tracePt t="59517" x="10198100" y="3179763"/>
          <p14:tracePt t="59525" x="10233025" y="3197225"/>
          <p14:tracePt t="59533" x="10269538" y="3205163"/>
          <p14:tracePt t="59547" x="10323513" y="3224213"/>
          <p14:tracePt t="59564" x="10439400" y="3232150"/>
          <p14:tracePt t="59580" x="10528300" y="3232150"/>
          <p14:tracePt t="59597" x="10609263" y="3232150"/>
          <p14:tracePt t="59614" x="10653713" y="3214688"/>
          <p14:tracePt t="59631" x="10698163" y="3170238"/>
          <p14:tracePt t="59647" x="10698163" y="3133725"/>
          <p14:tracePt t="59664" x="10698163" y="3108325"/>
          <p14:tracePt t="59681" x="10698163" y="3044825"/>
          <p14:tracePt t="59697" x="10698163" y="3000375"/>
          <p14:tracePt t="59714" x="10698163" y="2938463"/>
          <p14:tracePt t="59730" x="10653713" y="2857500"/>
          <p14:tracePt t="59747" x="10590213" y="2803525"/>
          <p14:tracePt t="59764" x="10510838" y="2751138"/>
          <p14:tracePt t="59781" x="10474325" y="2724150"/>
          <p14:tracePt t="59798" x="10394950" y="2714625"/>
          <p14:tracePt t="59814" x="10358438" y="2705100"/>
          <p14:tracePt t="59830" x="10340975" y="2697163"/>
          <p14:tracePt t="59847" x="10323513" y="2697163"/>
          <p14:tracePt t="59864" x="10260013" y="2697163"/>
          <p14:tracePt t="59880" x="10206038" y="2697163"/>
          <p14:tracePt t="59897" x="10126663" y="2697163"/>
          <p14:tracePt t="59914" x="10037763" y="2697163"/>
          <p14:tracePt t="59931" x="9974263" y="2679700"/>
          <p14:tracePt t="59947" x="9929813" y="2670175"/>
          <p14:tracePt t="59964" x="9894888" y="2670175"/>
          <p14:tracePt t="59981" x="9840913" y="2670175"/>
          <p14:tracePt t="59997" x="9725025" y="2670175"/>
          <p14:tracePt t="60014" x="9599613" y="2670175"/>
          <p14:tracePt t="60030" x="9429750" y="2670175"/>
          <p14:tracePt t="60047" x="9188450" y="2670175"/>
          <p14:tracePt t="60064" x="8991600" y="2670175"/>
          <p14:tracePt t="60081" x="8777288" y="2670175"/>
          <p14:tracePt t="60098" x="8670925" y="2670175"/>
          <p14:tracePt t="60114" x="8537575" y="2670175"/>
          <p14:tracePt t="60130" x="8420100" y="2714625"/>
          <p14:tracePt t="60147" x="8358188" y="2786063"/>
          <p14:tracePt t="60164" x="8296275" y="2901950"/>
          <p14:tracePt t="60181" x="8251825" y="3036888"/>
          <p14:tracePt t="60197" x="8251825" y="3259138"/>
          <p14:tracePt t="60215" x="8251825" y="3411538"/>
          <p14:tracePt t="60230" x="8251825" y="3554413"/>
          <p14:tracePt t="60247" x="8358188" y="3705225"/>
          <p14:tracePt t="60264" x="8599488" y="3911600"/>
          <p14:tracePt t="60280" x="9109075" y="4108450"/>
          <p14:tracePt t="60297" x="10001250" y="4268788"/>
          <p14:tracePt t="60314" x="10796588" y="4295775"/>
          <p14:tracePt t="60330" x="11385550" y="4295775"/>
          <p14:tracePt t="60347" x="11680825" y="4251325"/>
          <p14:tracePt t="60364" x="11787188" y="4152900"/>
          <p14:tracePt t="60381" x="11823700" y="3965575"/>
          <p14:tracePt t="60398" x="11841163" y="3598863"/>
          <p14:tracePt t="60415" x="11814175" y="3375025"/>
          <p14:tracePt t="60431" x="11715750" y="3224213"/>
          <p14:tracePt t="60447" x="11661775" y="3160713"/>
          <p14:tracePt t="60464" x="11599863" y="3108325"/>
          <p14:tracePt t="60480" x="11537950" y="3054350"/>
          <p14:tracePt t="60497" x="11420475" y="3000375"/>
          <p14:tracePt t="60514" x="11233150" y="2911475"/>
          <p14:tracePt t="60530" x="11072813" y="2867025"/>
          <p14:tracePt t="60547" x="10912475" y="2822575"/>
          <p14:tracePt t="60564" x="10804525" y="2786063"/>
          <p14:tracePt t="60581" x="10706100" y="2751138"/>
          <p14:tracePt t="60597" x="10644188" y="2732088"/>
          <p14:tracePt t="60615" x="10590213" y="2732088"/>
          <p14:tracePt t="60631" x="10510838" y="2732088"/>
          <p14:tracePt t="60647" x="10420350" y="2732088"/>
          <p14:tracePt t="60664" x="10296525" y="2732088"/>
          <p14:tracePt t="60680" x="10134600" y="2732088"/>
          <p14:tracePt t="60697" x="9939338" y="2732088"/>
          <p14:tracePt t="60714" x="9769475" y="2732088"/>
          <p14:tracePt t="60730" x="9617075" y="2732088"/>
          <p14:tracePt t="60747" x="9474200" y="2732088"/>
          <p14:tracePt t="60764" x="9331325" y="2786063"/>
          <p14:tracePt t="60780" x="9215438" y="2830513"/>
          <p14:tracePt t="60798" x="9063038" y="2894013"/>
          <p14:tracePt t="60814" x="8939213" y="2990850"/>
          <p14:tracePt t="60830" x="8867775" y="3054350"/>
          <p14:tracePt t="60847" x="8796338" y="3152775"/>
          <p14:tracePt t="60864" x="8759825" y="3251200"/>
          <p14:tracePt t="60880" x="8715375" y="3322638"/>
          <p14:tracePt t="60897" x="8705850" y="3411538"/>
          <p14:tracePt t="60914" x="8705850" y="3473450"/>
          <p14:tracePt t="60931" x="8705850" y="3571875"/>
          <p14:tracePt t="60947" x="8751888" y="3643313"/>
          <p14:tracePt t="60964" x="8831263" y="3732213"/>
          <p14:tracePt t="60980" x="8929688" y="3786188"/>
          <p14:tracePt t="60998" x="9063038" y="3830638"/>
          <p14:tracePt t="61014" x="9161463" y="3884613"/>
          <p14:tracePt t="61030" x="9242425" y="3894138"/>
          <p14:tracePt t="61047" x="9348788" y="3929063"/>
          <p14:tracePt t="61064" x="9474200" y="3938588"/>
          <p14:tracePt t="61080" x="9653588" y="3956050"/>
          <p14:tracePt t="61097" x="9804400" y="3973513"/>
          <p14:tracePt t="61114" x="9902825" y="4000500"/>
          <p14:tracePt t="61130" x="9947275" y="4000500"/>
          <p14:tracePt t="61147" x="9956800" y="4000500"/>
          <p14:tracePt t="61164" x="9966325" y="4000500"/>
          <p14:tracePt t="61180" x="9983788" y="4000500"/>
          <p14:tracePt t="61198" x="10055225" y="3929063"/>
          <p14:tracePt t="61214" x="10090150" y="3822700"/>
          <p14:tracePt t="61230" x="10126663" y="3741738"/>
          <p14:tracePt t="61247" x="10144125" y="3643313"/>
          <p14:tracePt t="61263" x="10144125" y="3598863"/>
          <p14:tracePt t="61280" x="10161588" y="3527425"/>
          <p14:tracePt t="61297" x="10206038" y="3455988"/>
          <p14:tracePt t="61314" x="10260013" y="3313113"/>
          <p14:tracePt t="61330" x="10287000" y="3214688"/>
          <p14:tracePt t="61347" x="10304463" y="3108325"/>
          <p14:tracePt t="61364" x="10304463" y="3000375"/>
          <p14:tracePt t="61381" x="10296525" y="2919413"/>
          <p14:tracePt t="61397" x="10225088" y="2857500"/>
          <p14:tracePt t="61414" x="10144125" y="2847975"/>
          <p14:tracePt t="61430" x="10063163" y="2830513"/>
          <p14:tracePt t="61447" x="9956800" y="2803525"/>
          <p14:tracePt t="61464" x="9786938" y="2803525"/>
          <p14:tracePt t="61480" x="9617075" y="2803525"/>
          <p14:tracePt t="61497" x="9447213" y="2803525"/>
          <p14:tracePt t="61514" x="9340850" y="2803525"/>
          <p14:tracePt t="61530" x="9259888" y="2822575"/>
          <p14:tracePt t="61547" x="9153525" y="2847975"/>
          <p14:tracePt t="61564" x="9072563" y="2894013"/>
          <p14:tracePt t="61580" x="8991600" y="2955925"/>
          <p14:tracePt t="61597" x="8912225" y="3062288"/>
          <p14:tracePt t="61614" x="8902700" y="3143250"/>
          <p14:tracePt t="61630" x="8902700" y="3268663"/>
          <p14:tracePt t="61647" x="8902700" y="3357563"/>
          <p14:tracePt t="61664" x="8912225" y="3465513"/>
          <p14:tracePt t="61680" x="8947150" y="3527425"/>
          <p14:tracePt t="61697" x="9010650" y="3608388"/>
          <p14:tracePt t="61714" x="9134475" y="3705225"/>
          <p14:tracePt t="61730" x="9394825" y="3867150"/>
          <p14:tracePt t="61747" x="9698038" y="3983038"/>
          <p14:tracePt t="61764" x="9947275" y="4071938"/>
          <p14:tracePt t="61780" x="10144125" y="4089400"/>
          <p14:tracePt t="61797" x="10466388" y="4125913"/>
          <p14:tracePt t="61814" x="10671175" y="4044950"/>
          <p14:tracePt t="61830" x="10823575" y="3929063"/>
          <p14:tracePt t="61847" x="10895013" y="3830638"/>
          <p14:tracePt t="61863" x="10902950" y="3741738"/>
          <p14:tracePt t="61880" x="10902950" y="3652838"/>
          <p14:tracePt t="61897" x="10841038" y="3536950"/>
          <p14:tracePt t="61914" x="10742613" y="3490913"/>
          <p14:tracePt t="61930" x="10661650" y="3446463"/>
          <p14:tracePt t="61947" x="10599738" y="3446463"/>
          <p14:tracePt t="61963" x="10590213" y="3446463"/>
          <p14:tracePt t="62253" x="10599738" y="3446463"/>
          <p14:tracePt t="62261" x="10609263" y="3446463"/>
          <p14:tracePt t="62277" x="10644188" y="3446463"/>
          <p14:tracePt t="62285" x="10680700" y="3446463"/>
          <p14:tracePt t="62297" x="10733088" y="3446463"/>
          <p14:tracePt t="62314" x="10814050" y="3446463"/>
          <p14:tracePt t="62330" x="10831513" y="3446463"/>
          <p14:tracePt t="62837" x="10848975" y="3446463"/>
          <p14:tracePt t="62846" x="10848975" y="3473450"/>
          <p14:tracePt t="62853" x="10848975" y="3482975"/>
          <p14:tracePt t="62864" x="10848975" y="3527425"/>
          <p14:tracePt t="62880" x="10841038" y="3589338"/>
          <p14:tracePt t="62897" x="10804525" y="3687763"/>
          <p14:tracePt t="62914" x="10760075" y="3786188"/>
          <p14:tracePt t="62930" x="10715625" y="3867150"/>
          <p14:tracePt t="62947" x="10688638" y="3973513"/>
          <p14:tracePt t="62964" x="10626725" y="4160838"/>
          <p14:tracePt t="62980" x="10590213" y="4384675"/>
          <p14:tracePt t="62997" x="10555288" y="4616450"/>
          <p14:tracePt t="63014" x="10528300" y="4714875"/>
          <p14:tracePt t="63030" x="10474325" y="4830763"/>
          <p14:tracePt t="63047" x="10358438" y="5000625"/>
          <p14:tracePt t="63064" x="10171113" y="5133975"/>
          <p14:tracePt t="63080" x="10001250" y="5241925"/>
          <p14:tracePt t="63097" x="9947275" y="5259388"/>
          <p14:tracePt t="63114" x="9939338" y="5268913"/>
          <p14:tracePt t="63147" x="9929813" y="5268913"/>
          <p14:tracePt t="63163" x="9920288" y="5268913"/>
          <p14:tracePt t="63180" x="9848850" y="5268913"/>
          <p14:tracePt t="63197" x="9725025" y="5268913"/>
          <p14:tracePt t="63214" x="9447213" y="5187950"/>
          <p14:tracePt t="63230" x="9313863" y="5153025"/>
          <p14:tracePt t="63247" x="9134475" y="5108575"/>
          <p14:tracePt t="63264" x="8912225" y="5054600"/>
          <p14:tracePt t="63280" x="8616950" y="5018088"/>
          <p14:tracePt t="63297" x="8304213" y="4983163"/>
          <p14:tracePt t="63314" x="8027988" y="4919663"/>
          <p14:tracePt t="63330" x="7759700" y="4884738"/>
          <p14:tracePt t="63347" x="7545388" y="4884738"/>
          <p14:tracePt t="63364" x="7348538" y="4884738"/>
          <p14:tracePt t="63380" x="7205663" y="4884738"/>
          <p14:tracePt t="63397" x="7018338" y="4938713"/>
          <p14:tracePt t="63414" x="6894513" y="5018088"/>
          <p14:tracePt t="63430" x="6813550" y="5072063"/>
          <p14:tracePt t="63447" x="6751638" y="5099050"/>
          <p14:tracePt t="63464" x="6688138" y="5133975"/>
          <p14:tracePt t="63480" x="6608763" y="5187950"/>
          <p14:tracePt t="63497" x="6554788" y="5224463"/>
          <p14:tracePt t="63514" x="6456363" y="5295900"/>
          <p14:tracePt t="63530" x="6330950" y="5402263"/>
          <p14:tracePt t="63547" x="6269038" y="5473700"/>
          <p14:tracePt t="63564" x="6242050" y="5545138"/>
          <p14:tracePt t="63580" x="6215063" y="5616575"/>
          <p14:tracePt t="63597" x="6215063" y="5670550"/>
          <p14:tracePt t="63614" x="6259513" y="5732463"/>
          <p14:tracePt t="63631" x="6323013" y="5803900"/>
          <p14:tracePt t="63647" x="6419850" y="5884863"/>
          <p14:tracePt t="63663" x="6545263" y="5983288"/>
          <p14:tracePt t="63680" x="6742113" y="6116638"/>
          <p14:tracePt t="63697" x="6956425" y="6224588"/>
          <p14:tracePt t="63714" x="7232650" y="6375400"/>
          <p14:tracePt t="63730" x="7439025" y="6465888"/>
          <p14:tracePt t="63747" x="7670800" y="6554788"/>
          <p14:tracePt t="63764" x="7867650" y="6562725"/>
          <p14:tracePt t="63780" x="8153400" y="6562725"/>
          <p14:tracePt t="63797" x="8609013" y="6562725"/>
          <p14:tracePt t="63814" x="8777288" y="6562725"/>
          <p14:tracePt t="63830" x="8912225" y="6562725"/>
          <p14:tracePt t="63847" x="9037638" y="6562725"/>
          <p14:tracePt t="63864" x="9153525" y="6537325"/>
          <p14:tracePt t="63880" x="9304338" y="6465888"/>
          <p14:tracePt t="63897" x="9474200" y="6384925"/>
          <p14:tracePt t="63913" x="9680575" y="6276975"/>
          <p14:tracePt t="63930" x="9804400" y="6188075"/>
          <p14:tracePt t="63947" x="9902825" y="6108700"/>
          <p14:tracePt t="63964" x="9902825" y="6081713"/>
          <p14:tracePt t="63980" x="9929813" y="6037263"/>
          <p14:tracePt t="63997" x="9929813" y="5991225"/>
          <p14:tracePt t="64014" x="9894888" y="5884863"/>
          <p14:tracePt t="64030" x="9867900" y="5795963"/>
          <p14:tracePt t="64047" x="9840913" y="5715000"/>
          <p14:tracePt t="64064" x="9804400" y="5634038"/>
          <p14:tracePt t="64080" x="9777413" y="5537200"/>
          <p14:tracePt t="64097" x="9742488" y="5473700"/>
          <p14:tracePt t="64114" x="9698038" y="5394325"/>
          <p14:tracePt t="64130" x="9634538" y="5330825"/>
          <p14:tracePt t="64147" x="9555163" y="5241925"/>
          <p14:tracePt t="64164" x="9412288" y="5170488"/>
          <p14:tracePt t="64180" x="9296400" y="5126038"/>
          <p14:tracePt t="64198" x="9099550" y="5045075"/>
          <p14:tracePt t="64214" x="8920163" y="5000625"/>
          <p14:tracePt t="64230" x="8759825" y="4965700"/>
          <p14:tracePt t="64247" x="8609013" y="4938713"/>
          <p14:tracePt t="64264" x="8456613" y="4919663"/>
          <p14:tracePt t="64280" x="8331200" y="4919663"/>
          <p14:tracePt t="64297" x="8188325" y="4919663"/>
          <p14:tracePt t="64314" x="8037513" y="4919663"/>
          <p14:tracePt t="64330" x="7867650" y="4919663"/>
          <p14:tracePt t="64347" x="7697788" y="4919663"/>
          <p14:tracePt t="64364" x="7572375" y="4919663"/>
          <p14:tracePt t="64380" x="7456488" y="4919663"/>
          <p14:tracePt t="64398" x="7340600" y="4965700"/>
          <p14:tracePt t="64414" x="7242175" y="5018088"/>
          <p14:tracePt t="64430" x="7161213" y="5089525"/>
          <p14:tracePt t="64447" x="7081838" y="5153025"/>
          <p14:tracePt t="64464" x="7000875" y="5197475"/>
          <p14:tracePt t="64480" x="6938963" y="5259388"/>
          <p14:tracePt t="64497" x="6884988" y="5322888"/>
          <p14:tracePt t="64514" x="6858000" y="5402263"/>
          <p14:tracePt t="64530" x="6823075" y="5483225"/>
          <p14:tracePt t="64547" x="6804025" y="5545138"/>
          <p14:tracePt t="64564" x="6796088" y="5608638"/>
          <p14:tracePt t="64580" x="6769100" y="5653088"/>
          <p14:tracePt t="64597" x="6769100" y="5724525"/>
          <p14:tracePt t="64614" x="6786563" y="5786438"/>
          <p14:tracePt t="64630" x="6823075" y="5857875"/>
          <p14:tracePt t="64647" x="6858000" y="5902325"/>
          <p14:tracePt t="64664" x="6902450" y="5956300"/>
          <p14:tracePt t="64680" x="6965950" y="6027738"/>
          <p14:tracePt t="64697" x="7000875" y="6072188"/>
          <p14:tracePt t="64714" x="7062788" y="6116638"/>
          <p14:tracePt t="64730" x="7126288" y="6153150"/>
          <p14:tracePt t="64747" x="7188200" y="6205538"/>
          <p14:tracePt t="64764" x="7269163" y="6232525"/>
          <p14:tracePt t="64780" x="7367588" y="6286500"/>
          <p14:tracePt t="64798" x="7562850" y="6357938"/>
          <p14:tracePt t="64814" x="7697788" y="6394450"/>
          <p14:tracePt t="64830" x="7804150" y="6429375"/>
          <p14:tracePt t="64847" x="7902575" y="6456363"/>
          <p14:tracePt t="64863" x="7991475" y="6456363"/>
          <p14:tracePt t="64880" x="8134350" y="6456363"/>
          <p14:tracePt t="64897" x="8358188" y="6456363"/>
          <p14:tracePt t="64913" x="8599488" y="6456363"/>
          <p14:tracePt t="64930" x="8840788" y="6456363"/>
          <p14:tracePt t="64947" x="9010650" y="6456363"/>
          <p14:tracePt t="64964" x="9099550" y="6456363"/>
          <p14:tracePt t="64980" x="9153525" y="6419850"/>
          <p14:tracePt t="64998" x="9188450" y="6375400"/>
          <p14:tracePt t="65014" x="9224963" y="6340475"/>
          <p14:tracePt t="65030" x="9286875" y="6224588"/>
          <p14:tracePt t="65047" x="9358313" y="6108700"/>
          <p14:tracePt t="65064" x="9447213" y="5938838"/>
          <p14:tracePt t="65080" x="9466263" y="5857875"/>
          <p14:tracePt t="65097" x="9483725" y="5813425"/>
          <p14:tracePt t="65114" x="9510713" y="5786438"/>
          <p14:tracePt t="65147" x="9518650" y="5741988"/>
          <p14:tracePt t="65164" x="9518650" y="5697538"/>
          <p14:tracePt t="65180" x="9528175" y="5616575"/>
          <p14:tracePt t="65197" x="9545638" y="5456238"/>
          <p14:tracePt t="65214" x="9545638" y="5330825"/>
          <p14:tracePt t="65231" x="9545638" y="5268913"/>
          <p14:tracePt t="65247" x="9510713" y="5170488"/>
          <p14:tracePt t="65264" x="9474200" y="5126038"/>
          <p14:tracePt t="65280" x="9358313" y="5045075"/>
          <p14:tracePt t="65297" x="9188450" y="4946650"/>
          <p14:tracePt t="65313" x="8974138" y="4822825"/>
          <p14:tracePt t="65330" x="8769350" y="4776788"/>
          <p14:tracePt t="65347" x="8501063" y="4705350"/>
          <p14:tracePt t="65363" x="8224838" y="4608513"/>
          <p14:tracePt t="65380" x="8027988" y="4598988"/>
          <p14:tracePt t="65398" x="7786688" y="4562475"/>
          <p14:tracePt t="65414" x="7643813" y="4562475"/>
          <p14:tracePt t="65431" x="7510463" y="4562475"/>
          <p14:tracePt t="65447" x="7367588" y="4581525"/>
          <p14:tracePt t="65464" x="7161213" y="4652963"/>
          <p14:tracePt t="65480" x="6983413" y="4687888"/>
          <p14:tracePt t="65497" x="6823075" y="4751388"/>
          <p14:tracePt t="65514" x="6724650" y="4795838"/>
          <p14:tracePt t="65530" x="6626225" y="4830763"/>
          <p14:tracePt t="65547" x="6545263" y="4902200"/>
          <p14:tracePt t="65563" x="6491288" y="4956175"/>
          <p14:tracePt t="65580" x="6438900" y="5018088"/>
          <p14:tracePt t="65598" x="6375400" y="5126038"/>
          <p14:tracePt t="65614" x="6303963" y="5187950"/>
          <p14:tracePt t="65630" x="6269038" y="5268913"/>
          <p14:tracePt t="65647" x="6232525" y="5330825"/>
          <p14:tracePt t="65664" x="6180138" y="5384800"/>
          <p14:tracePt t="65680" x="6153150" y="5446713"/>
          <p14:tracePt t="65697" x="6134100" y="5491163"/>
          <p14:tracePt t="65714" x="6134100" y="5572125"/>
          <p14:tracePt t="65730" x="6134100" y="5643563"/>
          <p14:tracePt t="65747" x="6134100" y="5751513"/>
          <p14:tracePt t="65764" x="6153150" y="5848350"/>
          <p14:tracePt t="65780" x="6180138" y="5911850"/>
          <p14:tracePt t="65798" x="6269038" y="6018213"/>
          <p14:tracePt t="65814" x="6375400" y="6126163"/>
          <p14:tracePt t="65831" x="6608763" y="6251575"/>
          <p14:tracePt t="65847" x="6823075" y="6340475"/>
          <p14:tracePt t="65863" x="7134225" y="6438900"/>
          <p14:tracePt t="65880" x="7439025" y="6510338"/>
          <p14:tracePt t="65897" x="7697788" y="6510338"/>
          <p14:tracePt t="65914" x="8010525" y="6510338"/>
          <p14:tracePt t="65930" x="8269288" y="6510338"/>
          <p14:tracePt t="65947" x="8537575" y="6500813"/>
          <p14:tracePt t="65963" x="8858250" y="6384925"/>
          <p14:tracePt t="65980" x="9090025" y="6330950"/>
          <p14:tracePt t="65998" x="9277350" y="6276975"/>
          <p14:tracePt t="66014" x="9323388" y="6259513"/>
          <p14:tracePt t="66030" x="9402763" y="6205538"/>
          <p14:tracePt t="66047" x="9474200" y="6134100"/>
          <p14:tracePt t="66063" x="9545638" y="6018213"/>
          <p14:tracePt t="66080" x="9582150" y="5884863"/>
          <p14:tracePt t="66097" x="9590088" y="5776913"/>
          <p14:tracePt t="66114" x="9590088" y="5626100"/>
          <p14:tracePt t="66130" x="9590088" y="5518150"/>
          <p14:tracePt t="66147" x="9590088" y="5429250"/>
          <p14:tracePt t="66163" x="9590088" y="5367338"/>
          <p14:tracePt t="66180" x="9590088" y="5322888"/>
          <p14:tracePt t="66198" x="9590088" y="5286375"/>
          <p14:tracePt t="66214" x="9563100" y="5241925"/>
          <p14:tracePt t="66230" x="9563100" y="5205413"/>
          <p14:tracePt t="66247" x="9510713" y="5126038"/>
          <p14:tracePt t="66263" x="9429750" y="5045075"/>
          <p14:tracePt t="66280" x="9348788" y="4983163"/>
          <p14:tracePt t="66297" x="9215438" y="4902200"/>
          <p14:tracePt t="66314" x="9037638" y="4848225"/>
          <p14:tracePt t="66330" x="8831263" y="4813300"/>
          <p14:tracePt t="66347" x="8634413" y="4813300"/>
          <p14:tracePt t="66363" x="8447088" y="4813300"/>
          <p14:tracePt t="66380" x="8251825" y="4813300"/>
          <p14:tracePt t="66397" x="8081963" y="4813300"/>
          <p14:tracePt t="66414" x="7840663" y="4813300"/>
          <p14:tracePt t="66431" x="7759700" y="4813300"/>
          <p14:tracePt t="66447" x="7653338" y="4822825"/>
          <p14:tracePt t="66464" x="7572375" y="4857750"/>
          <p14:tracePt t="66480" x="7527925" y="4875213"/>
          <p14:tracePt t="66497" x="7446963" y="4911725"/>
          <p14:tracePt t="66514" x="7304088" y="4956175"/>
          <p14:tracePt t="66530" x="7153275" y="5010150"/>
          <p14:tracePt t="66547" x="7045325" y="5037138"/>
          <p14:tracePt t="66563" x="6965950" y="5062538"/>
          <p14:tracePt t="66580" x="6929438" y="5072063"/>
          <p14:tracePt t="66597" x="6875463" y="5099050"/>
          <p14:tracePt t="66614" x="6823075" y="5126038"/>
          <p14:tracePt t="66631" x="6751638" y="5153025"/>
          <p14:tracePt t="66647" x="6608763" y="5232400"/>
          <p14:tracePt t="66663" x="6545263" y="5286375"/>
          <p14:tracePt t="66680" x="6456363" y="5367338"/>
          <p14:tracePt t="66697" x="6446838" y="5394325"/>
          <p14:tracePt t="66713" x="6429375" y="5456238"/>
          <p14:tracePt t="66730" x="6419850" y="5473700"/>
          <p14:tracePt t="66747" x="6419850" y="5537200"/>
          <p14:tracePt t="66763" x="6438900" y="5626100"/>
          <p14:tracePt t="66780" x="6483350" y="5724525"/>
          <p14:tracePt t="66798" x="6554788" y="5848350"/>
          <p14:tracePt t="66813" x="6670675" y="6000750"/>
          <p14:tracePt t="66831" x="6796088" y="6099175"/>
          <p14:tracePt t="66847" x="6929438" y="6170613"/>
          <p14:tracePt t="66863" x="7089775" y="6232525"/>
          <p14:tracePt t="66880" x="7224713" y="6269038"/>
          <p14:tracePt t="66898" x="7429500" y="6313488"/>
          <p14:tracePt t="66914" x="7742238" y="6348413"/>
          <p14:tracePt t="66930" x="8054975" y="6411913"/>
          <p14:tracePt t="66947" x="8367713" y="6446838"/>
          <p14:tracePt t="66963" x="8680450" y="6465888"/>
          <p14:tracePt t="66980" x="8956675" y="6518275"/>
          <p14:tracePt t="66998" x="9412288" y="6518275"/>
          <p14:tracePt t="67014" x="9698038" y="6518275"/>
          <p14:tracePt t="67030" x="10063163" y="6411913"/>
          <p14:tracePt t="67047" x="10367963" y="6259513"/>
          <p14:tracePt t="67064" x="10563225" y="6099175"/>
          <p14:tracePt t="67080" x="10617200" y="6037263"/>
          <p14:tracePt t="67097" x="10617200" y="6010275"/>
          <p14:tracePt t="67113" x="10617200" y="5983288"/>
          <p14:tracePt t="67130" x="10599738" y="5929313"/>
          <p14:tracePt t="67147" x="10555288" y="5867400"/>
          <p14:tracePt t="67163" x="10501313" y="5786438"/>
          <p14:tracePt t="67180" x="10447338" y="5705475"/>
          <p14:tracePt t="67198" x="10331450" y="5545138"/>
          <p14:tracePt t="67214" x="10252075" y="5473700"/>
          <p14:tracePt t="67231" x="10171113" y="5411788"/>
          <p14:tracePt t="67247" x="10055225" y="5348288"/>
          <p14:tracePt t="67263" x="9974263" y="5322888"/>
          <p14:tracePt t="67280" x="9912350" y="5313363"/>
          <p14:tracePt t="67297" x="9840913" y="5295900"/>
          <p14:tracePt t="67313" x="9732963" y="5295900"/>
          <p14:tracePt t="67330" x="9582150" y="5286375"/>
          <p14:tracePt t="67347" x="9412288" y="5286375"/>
          <p14:tracePt t="67363" x="9304338" y="5286375"/>
          <p14:tracePt t="67380" x="9259888" y="5286375"/>
          <p14:tracePt t="67397" x="9242425" y="5286375"/>
          <p14:tracePt t="68310" x="9232900" y="5276850"/>
          <p14:tracePt t="68421" x="9188450" y="5205413"/>
          <p14:tracePt t="68430" x="9188450" y="5197475"/>
          <p14:tracePt t="68437" x="9180513" y="5170488"/>
          <p14:tracePt t="68447" x="9170988" y="5133975"/>
          <p14:tracePt t="68464" x="9109075" y="5037138"/>
          <p14:tracePt t="68480" x="9001125" y="4929188"/>
          <p14:tracePt t="68497" x="8885238" y="4875213"/>
          <p14:tracePt t="68513" x="8634413" y="4786313"/>
          <p14:tracePt t="68530" x="8304213" y="4589463"/>
          <p14:tracePt t="68547" x="8170863" y="4438650"/>
          <p14:tracePt t="68717" x="8259763" y="4438650"/>
          <p14:tracePt t="68725" x="8358188" y="4438650"/>
          <p14:tracePt t="68733" x="8394700" y="4438650"/>
          <p14:tracePt t="68746" x="8447088" y="4456113"/>
          <p14:tracePt t="68763" x="8474075" y="4456113"/>
          <p14:tracePt t="68781" x="8483600" y="4456113"/>
          <p14:tracePt t="68796" x="8483600" y="4446588"/>
          <p14:tracePt t="68814" x="8215313" y="4348163"/>
          <p14:tracePt t="68831" x="7894638" y="4214813"/>
          <p14:tracePt t="68847" x="7661275" y="4108450"/>
          <p14:tracePt t="68863" x="7500938" y="4062413"/>
          <p14:tracePt t="68880" x="7340600" y="4017963"/>
          <p14:tracePt t="68897" x="7099300" y="3965575"/>
          <p14:tracePt t="68913" x="6894513" y="3929063"/>
          <p14:tracePt t="68930" x="6724650" y="3911600"/>
          <p14:tracePt t="68947" x="6545263" y="3884613"/>
          <p14:tracePt t="68963" x="6340475" y="3830638"/>
          <p14:tracePt t="68980" x="6153150" y="3759200"/>
          <p14:tracePt t="68998" x="5803900" y="3670300"/>
          <p14:tracePt t="69014" x="5599113" y="3608388"/>
          <p14:tracePt t="69031" x="5419725" y="3571875"/>
          <p14:tracePt t="69047" x="5268913" y="3527425"/>
          <p14:tracePt t="69063" x="5089525" y="3527425"/>
          <p14:tracePt t="69080" x="4946650" y="3527425"/>
          <p14:tracePt t="69097" x="4822825" y="3527425"/>
          <p14:tracePt t="69113" x="4714875" y="3527425"/>
          <p14:tracePt t="69130" x="4589463" y="3527425"/>
          <p14:tracePt t="69147" x="4465638" y="3527425"/>
          <p14:tracePt t="69163" x="4313238" y="3527425"/>
          <p14:tracePt t="69180" x="4170363" y="3527425"/>
          <p14:tracePt t="69197" x="4017963" y="3527425"/>
          <p14:tracePt t="69214" x="3724275" y="3527425"/>
          <p14:tracePt t="69231" x="3608388" y="3527425"/>
          <p14:tracePt t="69247" x="3500438" y="3527425"/>
          <p14:tracePt t="69263" x="3348038" y="3527425"/>
          <p14:tracePt t="69280" x="3205163" y="3527425"/>
          <p14:tracePt t="69297" x="3108325" y="3527425"/>
          <p14:tracePt t="69313" x="3017838" y="3544888"/>
          <p14:tracePt t="69330" x="2946400" y="3544888"/>
          <p14:tracePt t="69347" x="2884488" y="3554413"/>
          <p14:tracePt t="69364" x="2822575" y="3554413"/>
          <p14:tracePt t="69380" x="2776538" y="3554413"/>
          <p14:tracePt t="69397" x="2759075" y="3562350"/>
          <p14:tracePt t="69414" x="2705100" y="3581400"/>
          <p14:tracePt t="69430" x="2687638" y="3589338"/>
          <p14:tracePt t="69447" x="2652713" y="3589338"/>
          <p14:tracePt t="69464" x="2598738" y="3598863"/>
          <p14:tracePt t="69821" x="2608263" y="3598863"/>
          <p14:tracePt t="69830" x="2625725" y="3598863"/>
          <p14:tracePt t="69837" x="2679700" y="3598863"/>
          <p14:tracePt t="69847" x="2751138" y="3598863"/>
          <p14:tracePt t="69863" x="3081338" y="3598863"/>
          <p14:tracePt t="69880" x="3643313" y="3598863"/>
          <p14:tracePt t="69897" x="4660900" y="3598863"/>
          <p14:tracePt t="69913" x="5929313" y="3598863"/>
          <p14:tracePt t="69930" x="7197725" y="3581400"/>
          <p14:tracePt t="69947" x="8510588" y="3394075"/>
          <p14:tracePt t="69963" x="9304338" y="3232150"/>
          <p14:tracePt t="69980" x="9786938" y="3133725"/>
          <p14:tracePt t="69997" x="10001250" y="3062288"/>
          <p14:tracePt t="70013" x="10010775" y="3054350"/>
          <p14:tracePt t="70141" x="10028238" y="3062288"/>
          <p14:tracePt t="70149" x="10045700" y="3071813"/>
          <p14:tracePt t="70157" x="10055225" y="3089275"/>
          <p14:tracePt t="70165" x="10090150" y="3125788"/>
          <p14:tracePt t="70180" x="10117138" y="3143250"/>
          <p14:tracePt t="70196" x="10206038" y="3187700"/>
          <p14:tracePt t="70213" x="10242550" y="3197225"/>
          <p14:tracePt t="70230" x="10260013" y="3197225"/>
          <p14:tracePt t="70247" x="10269538" y="3205163"/>
          <p14:tracePt t="70280" x="10287000" y="3224213"/>
          <p14:tracePt t="70297" x="10296525" y="3251200"/>
          <p14:tracePt t="70313" x="10304463" y="3303588"/>
          <p14:tracePt t="70330" x="10313988" y="3330575"/>
          <p14:tracePt t="70347" x="10331450" y="3375025"/>
          <p14:tracePt t="70363" x="10331450" y="3411538"/>
          <p14:tracePt t="70380" x="10331450" y="3429000"/>
          <p14:tracePt t="70421" x="10331450" y="3455988"/>
          <p14:tracePt t="70437" x="10331450" y="3465513"/>
          <p14:tracePt t="70453" x="10331450" y="3473450"/>
          <p14:tracePt t="70477" x="10331450" y="3482975"/>
          <p14:tracePt t="72213" x="10331450" y="3500438"/>
          <p14:tracePt t="72230" x="10331450" y="3517900"/>
          <p14:tracePt t="72237" x="10331450" y="3527425"/>
          <p14:tracePt t="72261" x="10331450" y="3536950"/>
          <p14:tracePt t="72293" x="10340975" y="3544888"/>
          <p14:tracePt t="72349" x="10340975" y="3554413"/>
          <p14:tracePt t="72381" x="10348913" y="3562350"/>
          <p14:tracePt t="74157" x="10348913" y="3571875"/>
          <p14:tracePt t="74581" x="10348913" y="3589338"/>
          <p14:tracePt t="74589" x="10340975" y="3589338"/>
          <p14:tracePt t="74605" x="10331450" y="3589338"/>
          <p14:tracePt t="74614" x="10323513" y="3581400"/>
          <p14:tracePt t="74630" x="10304463" y="3554413"/>
          <p14:tracePt t="74647" x="10277475" y="3527425"/>
          <p14:tracePt t="74663" x="10260013" y="3446463"/>
          <p14:tracePt t="74680" x="10215563" y="3357563"/>
          <p14:tracePt t="74696" x="10171113" y="3241675"/>
          <p14:tracePt t="74713" x="10055225" y="3054350"/>
          <p14:tracePt t="74730" x="9983788" y="2955925"/>
          <p14:tracePt t="74746" x="9912350" y="2874963"/>
          <p14:tracePt t="74763" x="9840913" y="2751138"/>
          <p14:tracePt t="74780" x="9796463" y="2643188"/>
          <p14:tracePt t="74797" x="9653588" y="2428875"/>
          <p14:tracePt t="74813" x="9545638" y="2214563"/>
          <p14:tracePt t="74830" x="9375775" y="1938338"/>
          <p14:tracePt t="74847" x="9269413" y="1751013"/>
          <p14:tracePt t="74863" x="9134475" y="1598613"/>
          <p14:tracePt t="74880" x="9028113" y="1473200"/>
          <p14:tracePt t="74896" x="8939213" y="1366838"/>
          <p14:tracePt t="74913" x="8885238" y="1285875"/>
          <p14:tracePt t="74930" x="8813800" y="1223963"/>
          <p14:tracePt t="74947" x="8786813" y="1196975"/>
          <p14:tracePt t="74963" x="8732838" y="1160463"/>
          <p14:tracePt t="74980" x="8705850" y="1152525"/>
          <p14:tracePt t="74997" x="8653463" y="1143000"/>
          <p14:tracePt t="75013" x="8599488" y="1108075"/>
          <p14:tracePt t="75030" x="8466138" y="1054100"/>
          <p14:tracePt t="75046" x="8439150" y="1044575"/>
          <p14:tracePt t="75063" x="8420100" y="1044575"/>
          <p14:tracePt t="75101" x="8412163" y="1044575"/>
          <p14:tracePt t="75125" x="8394700" y="1044575"/>
          <p14:tracePt t="75141" x="8367713" y="1044575"/>
          <p14:tracePt t="75157" x="8358188" y="1044575"/>
          <p14:tracePt t="75173" x="8323263" y="1062038"/>
          <p14:tracePt t="75253" x="8313738" y="1062038"/>
          <p14:tracePt t="75278" x="8304213" y="1071563"/>
          <p14:tracePt t="75293" x="8277225" y="1071563"/>
          <p14:tracePt t="75302" x="8259763" y="1081088"/>
          <p14:tracePt t="75789" x="8251825" y="1089025"/>
          <p14:tracePt t="75861" x="8251825" y="1108075"/>
          <p14:tracePt t="78133" x="8251825" y="1116013"/>
          <p14:tracePt t="78141" x="8251825" y="1125538"/>
          <p14:tracePt t="78149" x="8251825" y="1143000"/>
          <p14:tracePt t="78163" x="8251825" y="1152525"/>
          <p14:tracePt t="78180" x="8251825" y="1196975"/>
          <p14:tracePt t="78196" x="8251825" y="1223963"/>
          <p14:tracePt t="78213" x="8251825" y="1285875"/>
          <p14:tracePt t="78230" x="8251825" y="1330325"/>
          <p14:tracePt t="78246" x="8251825" y="1393825"/>
          <p14:tracePt t="78263" x="8251825" y="1455738"/>
          <p14:tracePt t="78279" x="8251825" y="1527175"/>
          <p14:tracePt t="78296" x="8251825" y="1625600"/>
          <p14:tracePt t="78313" x="8251825" y="1697038"/>
          <p14:tracePt t="78330" x="8232775" y="1751013"/>
          <p14:tracePt t="78346" x="8232775" y="1768475"/>
          <p14:tracePt t="78363" x="8232775" y="1776413"/>
          <p14:tracePt t="78549" x="8205788" y="1812925"/>
          <p14:tracePt t="78565" x="8205788" y="1822450"/>
          <p14:tracePt t="78573" x="8197850" y="1847850"/>
          <p14:tracePt t="78582" x="8197850" y="1857375"/>
          <p14:tracePt t="78598" x="8197850" y="1866900"/>
          <p14:tracePt t="78614" x="8197850" y="1884363"/>
          <p14:tracePt t="78630" x="8188325" y="1893888"/>
          <p14:tracePt t="78909" x="8188325" y="1911350"/>
          <p14:tracePt t="78917" x="8188325" y="1919288"/>
          <p14:tracePt t="78929" x="8180388" y="1928813"/>
          <p14:tracePt t="78946" x="8180388" y="1955800"/>
          <p14:tracePt t="78963" x="8180388" y="1982788"/>
          <p14:tracePt t="78980" x="8170863" y="2027238"/>
          <p14:tracePt t="78996" x="8161338" y="2036763"/>
          <p14:tracePt t="79013" x="8143875" y="2071688"/>
          <p14:tracePt t="79046" x="8134350" y="2081213"/>
          <p14:tracePt t="79063" x="8126413" y="2089150"/>
          <p14:tracePt t="79085" x="8126413" y="2098675"/>
          <p14:tracePt t="79101" x="8126413" y="2116138"/>
          <p14:tracePt t="79113" x="8116888" y="2133600"/>
          <p14:tracePt t="79141" x="8108950" y="2143125"/>
          <p14:tracePt t="79189" x="8108950" y="2152650"/>
          <p14:tracePt t="79213" x="8108950" y="2170113"/>
          <p14:tracePt t="79253" x="8108950" y="2179638"/>
          <p14:tracePt t="79270" x="8108950" y="2197100"/>
          <p14:tracePt t="79301" x="8099425" y="2205038"/>
          <p14:tracePt t="79317" x="8099425" y="2224088"/>
          <p14:tracePt t="79333" x="8099425" y="2232025"/>
          <p14:tracePt t="79357" x="8099425" y="2241550"/>
          <p14:tracePt t="79365" x="8099425" y="2259013"/>
          <p14:tracePt t="79373" x="8099425" y="2276475"/>
          <p14:tracePt t="79389" x="8099425" y="2286000"/>
          <p14:tracePt t="79398" x="8099425" y="2295525"/>
          <p14:tracePt t="79413" x="8081963" y="2339975"/>
          <p14:tracePt t="79430" x="8081963" y="2366963"/>
          <p14:tracePt t="79446" x="8081963" y="2419350"/>
          <p14:tracePt t="79463" x="8081963" y="2509838"/>
          <p14:tracePt t="79480" x="8081963" y="2598738"/>
          <p14:tracePt t="79496" x="8081963" y="2679700"/>
          <p14:tracePt t="79513" x="8081963" y="2768600"/>
          <p14:tracePt t="79530" x="8081963" y="2867025"/>
          <p14:tracePt t="79546" x="8081963" y="2973388"/>
          <p14:tracePt t="79563" x="8081963" y="3098800"/>
          <p14:tracePt t="79580" x="8081963" y="3295650"/>
          <p14:tracePt t="79596" x="8081963" y="3465513"/>
          <p14:tracePt t="79613" x="8099425" y="3633788"/>
          <p14:tracePt t="79630" x="8116888" y="3679825"/>
          <p14:tracePt t="79646" x="8116888" y="3705225"/>
          <p14:tracePt t="80141" x="8108950" y="3714750"/>
          <p14:tracePt t="80165" x="8089900" y="3714750"/>
          <p14:tracePt t="80173" x="8054975" y="3714750"/>
          <p14:tracePt t="80181" x="8001000" y="3705225"/>
          <p14:tracePt t="80196" x="7894638" y="3633788"/>
          <p14:tracePt t="80213" x="7323138" y="3438525"/>
          <p14:tracePt t="80230" x="6500813" y="3224213"/>
          <p14:tracePt t="80247" x="5510213" y="2874963"/>
          <p14:tracePt t="80263" x="4581525" y="2411413"/>
          <p14:tracePt t="80279" x="4197350" y="2170113"/>
          <p14:tracePt t="80296" x="4125913" y="2098675"/>
          <p14:tracePt t="80421" x="4116388" y="2062163"/>
          <p14:tracePt t="80429" x="4089400" y="2009775"/>
          <p14:tracePt t="80437" x="4037013" y="1946275"/>
          <p14:tracePt t="80453" x="4000500" y="1901825"/>
          <p14:tracePt t="80463" x="3973513" y="1874838"/>
          <p14:tracePt t="80480" x="3848100" y="1751013"/>
          <p14:tracePt t="80496" x="3633788" y="1589088"/>
          <p14:tracePt t="80513" x="3446463" y="1482725"/>
          <p14:tracePt t="80530" x="3276600" y="1366838"/>
          <p14:tracePt t="80546" x="3054350" y="1143000"/>
          <p14:tracePt t="80563" x="2724150" y="955675"/>
          <p14:tracePt t="80579" x="2366963" y="758825"/>
          <p14:tracePt t="80596" x="2133600" y="625475"/>
          <p14:tracePt t="80614" x="1874838" y="446088"/>
          <p14:tracePt t="80630" x="1803400" y="384175"/>
          <p14:tracePt t="80646" x="1785938" y="357188"/>
          <p14:tracePt t="80663" x="1776413" y="339725"/>
          <p14:tracePt t="80679" x="1768475" y="330200"/>
          <p14:tracePt t="80696" x="1741488" y="312738"/>
          <p14:tracePt t="80713" x="1731963" y="303213"/>
          <p14:tracePt t="80730" x="1697038" y="268288"/>
          <p14:tracePt t="80746" x="1652588" y="223838"/>
          <p14:tracePt t="80763" x="1589088" y="169863"/>
          <p14:tracePt t="80779" x="1509713" y="115888"/>
          <p14:tracePt t="81395" x="1438275" y="80963"/>
        </p14:tracePtLst>
      </p14:laserTraceLst>
    </p:ext>
  </p:extLs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4"/>
          <p:cNvSpPr>
            <a:spLocks noChangeArrowheads="1"/>
          </p:cNvSpPr>
          <p:nvPr/>
        </p:nvSpPr>
        <p:spPr bwMode="auto">
          <a:xfrm>
            <a:off x="5848350" y="6308726"/>
            <a:ext cx="4648200" cy="3968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Calibri" panose="020F0502020204030204" pitchFamily="34" charset="0"/>
              </a:defRPr>
            </a:lvl1pPr>
            <a:lvl2pPr marL="742950" indent="-285750">
              <a:defRPr sz="1600">
                <a:solidFill>
                  <a:schemeClr val="tx1"/>
                </a:solidFill>
                <a:latin typeface="Calibri" panose="020F0502020204030204" pitchFamily="34" charset="0"/>
              </a:defRPr>
            </a:lvl2pPr>
            <a:lvl3pPr marL="1143000" indent="-228600">
              <a:defRPr sz="1600">
                <a:solidFill>
                  <a:schemeClr val="tx1"/>
                </a:solidFill>
                <a:latin typeface="Calibri" panose="020F0502020204030204" pitchFamily="34" charset="0"/>
              </a:defRPr>
            </a:lvl3pPr>
            <a:lvl4pPr marL="1600200" indent="-228600">
              <a:defRPr sz="1600">
                <a:solidFill>
                  <a:schemeClr val="tx1"/>
                </a:solidFill>
                <a:latin typeface="Calibri" panose="020F0502020204030204" pitchFamily="34" charset="0"/>
              </a:defRPr>
            </a:lvl4pPr>
            <a:lvl5pPr marL="2057400" indent="-228600">
              <a:defRPr sz="1600">
                <a:solidFill>
                  <a:schemeClr val="tx1"/>
                </a:solidFill>
                <a:latin typeface="Calibri" panose="020F0502020204030204" pitchFamily="34" charset="0"/>
              </a:defRPr>
            </a:lvl5pPr>
            <a:lvl6pPr marL="2514600" indent="-228600" eaLnBrk="0" fontAlgn="base" hangingPunct="0">
              <a:spcBef>
                <a:spcPct val="0"/>
              </a:spcBef>
              <a:spcAft>
                <a:spcPct val="0"/>
              </a:spcAft>
              <a:defRPr sz="1600">
                <a:solidFill>
                  <a:schemeClr val="tx1"/>
                </a:solidFill>
                <a:latin typeface="Calibri" panose="020F0502020204030204" pitchFamily="34" charset="0"/>
              </a:defRPr>
            </a:lvl6pPr>
            <a:lvl7pPr marL="2971800" indent="-228600" eaLnBrk="0" fontAlgn="base" hangingPunct="0">
              <a:spcBef>
                <a:spcPct val="0"/>
              </a:spcBef>
              <a:spcAft>
                <a:spcPct val="0"/>
              </a:spcAft>
              <a:defRPr sz="1600">
                <a:solidFill>
                  <a:schemeClr val="tx1"/>
                </a:solidFill>
                <a:latin typeface="Calibri" panose="020F0502020204030204" pitchFamily="34" charset="0"/>
              </a:defRPr>
            </a:lvl7pPr>
            <a:lvl8pPr marL="3429000" indent="-228600" eaLnBrk="0" fontAlgn="base" hangingPunct="0">
              <a:spcBef>
                <a:spcPct val="0"/>
              </a:spcBef>
              <a:spcAft>
                <a:spcPct val="0"/>
              </a:spcAft>
              <a:defRPr sz="1600">
                <a:solidFill>
                  <a:schemeClr val="tx1"/>
                </a:solidFill>
                <a:latin typeface="Calibri" panose="020F0502020204030204" pitchFamily="34" charset="0"/>
              </a:defRPr>
            </a:lvl8pPr>
            <a:lvl9pPr marL="3886200" indent="-228600" eaLnBrk="0" fontAlgn="base" hangingPunct="0">
              <a:spcBef>
                <a:spcPct val="0"/>
              </a:spcBef>
              <a:spcAft>
                <a:spcPct val="0"/>
              </a:spcAft>
              <a:defRPr sz="1600">
                <a:solidFill>
                  <a:schemeClr val="tx1"/>
                </a:solidFill>
                <a:latin typeface="Calibri" panose="020F0502020204030204" pitchFamily="34" charset="0"/>
              </a:defRPr>
            </a:lvl9pPr>
          </a:lstStyle>
          <a:p>
            <a:pPr algn="ctr" eaLnBrk="1" hangingPunct="1"/>
            <a:r>
              <a:rPr lang="en-US" altLang="en-US" sz="2000" b="1"/>
              <a:t>Figure: </a:t>
            </a:r>
            <a:r>
              <a:rPr lang="en-US" altLang="en-US" sz="2000"/>
              <a:t>A current-steering circuit.</a:t>
            </a:r>
          </a:p>
        </p:txBody>
      </p:sp>
      <p:pic>
        <p:nvPicPr>
          <p:cNvPr id="63491" name="Picture 6" descr="se07F2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00" y="1905000"/>
            <a:ext cx="66294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492" name="Rectangle 7"/>
          <p:cNvSpPr>
            <a:spLocks noChangeArrowheads="1"/>
          </p:cNvSpPr>
          <p:nvPr/>
        </p:nvSpPr>
        <p:spPr bwMode="auto">
          <a:xfrm>
            <a:off x="1981200" y="609600"/>
            <a:ext cx="6172200" cy="1739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600">
                <a:solidFill>
                  <a:schemeClr val="tx1"/>
                </a:solidFill>
                <a:latin typeface="Calibri" panose="020F0502020204030204" pitchFamily="34" charset="0"/>
              </a:defRPr>
            </a:lvl1pPr>
            <a:lvl2pPr marL="742950" indent="-285750">
              <a:defRPr sz="1600">
                <a:solidFill>
                  <a:schemeClr val="tx1"/>
                </a:solidFill>
                <a:latin typeface="Calibri" panose="020F0502020204030204" pitchFamily="34" charset="0"/>
              </a:defRPr>
            </a:lvl2pPr>
            <a:lvl3pPr marL="1143000" indent="-228600">
              <a:defRPr sz="1600">
                <a:solidFill>
                  <a:schemeClr val="tx1"/>
                </a:solidFill>
                <a:latin typeface="Calibri" panose="020F0502020204030204" pitchFamily="34" charset="0"/>
              </a:defRPr>
            </a:lvl3pPr>
            <a:lvl4pPr marL="1600200" indent="-228600">
              <a:defRPr sz="1600">
                <a:solidFill>
                  <a:schemeClr val="tx1"/>
                </a:solidFill>
                <a:latin typeface="Calibri" panose="020F0502020204030204" pitchFamily="34" charset="0"/>
              </a:defRPr>
            </a:lvl4pPr>
            <a:lvl5pPr marL="2057400" indent="-228600">
              <a:defRPr sz="1600">
                <a:solidFill>
                  <a:schemeClr val="tx1"/>
                </a:solidFill>
                <a:latin typeface="Calibri" panose="020F0502020204030204" pitchFamily="34" charset="0"/>
              </a:defRPr>
            </a:lvl5pPr>
            <a:lvl6pPr marL="2514600" indent="-228600" eaLnBrk="0" fontAlgn="base" hangingPunct="0">
              <a:spcBef>
                <a:spcPct val="0"/>
              </a:spcBef>
              <a:spcAft>
                <a:spcPct val="0"/>
              </a:spcAft>
              <a:defRPr sz="1600">
                <a:solidFill>
                  <a:schemeClr val="tx1"/>
                </a:solidFill>
                <a:latin typeface="Calibri" panose="020F0502020204030204" pitchFamily="34" charset="0"/>
              </a:defRPr>
            </a:lvl6pPr>
            <a:lvl7pPr marL="2971800" indent="-228600" eaLnBrk="0" fontAlgn="base" hangingPunct="0">
              <a:spcBef>
                <a:spcPct val="0"/>
              </a:spcBef>
              <a:spcAft>
                <a:spcPct val="0"/>
              </a:spcAft>
              <a:defRPr sz="1600">
                <a:solidFill>
                  <a:schemeClr val="tx1"/>
                </a:solidFill>
                <a:latin typeface="Calibri" panose="020F0502020204030204" pitchFamily="34" charset="0"/>
              </a:defRPr>
            </a:lvl7pPr>
            <a:lvl8pPr marL="3429000" indent="-228600" eaLnBrk="0" fontAlgn="base" hangingPunct="0">
              <a:spcBef>
                <a:spcPct val="0"/>
              </a:spcBef>
              <a:spcAft>
                <a:spcPct val="0"/>
              </a:spcAft>
              <a:defRPr sz="1600">
                <a:solidFill>
                  <a:schemeClr val="tx1"/>
                </a:solidFill>
                <a:latin typeface="Calibri" panose="020F0502020204030204" pitchFamily="34" charset="0"/>
              </a:defRPr>
            </a:lvl8pPr>
            <a:lvl9pPr marL="3886200" indent="-228600" eaLnBrk="0" fontAlgn="base" hangingPunct="0">
              <a:spcBef>
                <a:spcPct val="0"/>
              </a:spcBef>
              <a:spcAft>
                <a:spcPct val="0"/>
              </a:spcAft>
              <a:defRPr sz="1600">
                <a:solidFill>
                  <a:schemeClr val="tx1"/>
                </a:solidFill>
                <a:latin typeface="Calibri" panose="020F0502020204030204" pitchFamily="34" charset="0"/>
              </a:defRPr>
            </a:lvl9pPr>
          </a:lstStyle>
          <a:p>
            <a:pPr eaLnBrk="1" hangingPunct="1"/>
            <a:r>
              <a:rPr lang="en-US" altLang="en-US" sz="1800" b="1" u="sng">
                <a:solidFill>
                  <a:srgbClr val="990000"/>
                </a:solidFill>
                <a:latin typeface="Arial" panose="020B0604020202020204" pitchFamily="34" charset="0"/>
                <a:cs typeface="Arial" panose="020B0604020202020204" pitchFamily="34" charset="0"/>
              </a:rPr>
              <a:t>Important note</a:t>
            </a:r>
            <a:r>
              <a:rPr lang="en-US" altLang="en-US" sz="1800">
                <a:solidFill>
                  <a:srgbClr val="990000"/>
                </a:solidFill>
                <a:latin typeface="Arial" panose="020B0604020202020204" pitchFamily="34" charset="0"/>
                <a:cs typeface="Arial" panose="020B0604020202020204" pitchFamily="34" charset="0"/>
              </a:rPr>
              <a:t> is that in the circuit, while Q</a:t>
            </a:r>
            <a:r>
              <a:rPr lang="en-US" altLang="en-US" sz="1800" baseline="-25000">
                <a:solidFill>
                  <a:srgbClr val="990000"/>
                </a:solidFill>
                <a:latin typeface="Arial" panose="020B0604020202020204" pitchFamily="34" charset="0"/>
                <a:cs typeface="Arial" panose="020B0604020202020204" pitchFamily="34" charset="0"/>
              </a:rPr>
              <a:t>2</a:t>
            </a:r>
            <a:r>
              <a:rPr lang="en-US" altLang="en-US" sz="1800">
                <a:solidFill>
                  <a:srgbClr val="990000"/>
                </a:solidFill>
                <a:latin typeface="Arial" panose="020B0604020202020204" pitchFamily="34" charset="0"/>
                <a:cs typeface="Arial" panose="020B0604020202020204" pitchFamily="34" charset="0"/>
              </a:rPr>
              <a:t> </a:t>
            </a:r>
            <a:r>
              <a:rPr lang="en-US" altLang="en-US" sz="1800" i="1">
                <a:solidFill>
                  <a:srgbClr val="990000"/>
                </a:solidFill>
                <a:latin typeface="Arial" panose="020B0604020202020204" pitchFamily="34" charset="0"/>
                <a:cs typeface="Arial" panose="020B0604020202020204" pitchFamily="34" charset="0"/>
              </a:rPr>
              <a:t>pulls </a:t>
            </a:r>
            <a:r>
              <a:rPr lang="en-US" altLang="en-US" sz="1800">
                <a:solidFill>
                  <a:srgbClr val="990000"/>
                </a:solidFill>
                <a:latin typeface="Arial" panose="020B0604020202020204" pitchFamily="34" charset="0"/>
                <a:cs typeface="Arial" panose="020B0604020202020204" pitchFamily="34" charset="0"/>
              </a:rPr>
              <a:t>its current I</a:t>
            </a:r>
            <a:r>
              <a:rPr lang="en-US" altLang="en-US" sz="1800" baseline="-25000">
                <a:solidFill>
                  <a:srgbClr val="990000"/>
                </a:solidFill>
                <a:latin typeface="Arial" panose="020B0604020202020204" pitchFamily="34" charset="0"/>
                <a:cs typeface="Arial" panose="020B0604020202020204" pitchFamily="34" charset="0"/>
              </a:rPr>
              <a:t>2</a:t>
            </a:r>
            <a:r>
              <a:rPr lang="en-US" altLang="en-US" sz="1800">
                <a:solidFill>
                  <a:srgbClr val="990000"/>
                </a:solidFill>
                <a:latin typeface="Arial" panose="020B0604020202020204" pitchFamily="34" charset="0"/>
                <a:cs typeface="Arial" panose="020B0604020202020204" pitchFamily="34" charset="0"/>
              </a:rPr>
              <a:t> from a circuit (not shown in Fig.), Q</a:t>
            </a:r>
            <a:r>
              <a:rPr lang="en-US" altLang="en-US" sz="1800" baseline="-25000">
                <a:solidFill>
                  <a:srgbClr val="990000"/>
                </a:solidFill>
                <a:latin typeface="Arial" panose="020B0604020202020204" pitchFamily="34" charset="0"/>
                <a:cs typeface="Arial" panose="020B0604020202020204" pitchFamily="34" charset="0"/>
              </a:rPr>
              <a:t>5</a:t>
            </a:r>
            <a:r>
              <a:rPr lang="en-US" altLang="en-US" sz="1800">
                <a:solidFill>
                  <a:srgbClr val="990000"/>
                </a:solidFill>
                <a:latin typeface="Arial" panose="020B0604020202020204" pitchFamily="34" charset="0"/>
                <a:cs typeface="Arial" panose="020B0604020202020204" pitchFamily="34" charset="0"/>
              </a:rPr>
              <a:t> </a:t>
            </a:r>
            <a:r>
              <a:rPr lang="en-US" altLang="en-US" sz="1800" i="1">
                <a:solidFill>
                  <a:srgbClr val="990000"/>
                </a:solidFill>
                <a:latin typeface="Arial" panose="020B0604020202020204" pitchFamily="34" charset="0"/>
                <a:cs typeface="Arial" panose="020B0604020202020204" pitchFamily="34" charset="0"/>
              </a:rPr>
              <a:t>pushes </a:t>
            </a:r>
            <a:r>
              <a:rPr lang="en-US" altLang="en-US" sz="1800">
                <a:solidFill>
                  <a:srgbClr val="990000"/>
                </a:solidFill>
                <a:latin typeface="Arial" panose="020B0604020202020204" pitchFamily="34" charset="0"/>
                <a:cs typeface="Arial" panose="020B0604020202020204" pitchFamily="34" charset="0"/>
              </a:rPr>
              <a:t>its current I</a:t>
            </a:r>
            <a:r>
              <a:rPr lang="en-US" altLang="en-US" sz="1800" baseline="-25000">
                <a:solidFill>
                  <a:srgbClr val="990000"/>
                </a:solidFill>
                <a:latin typeface="Arial" panose="020B0604020202020204" pitchFamily="34" charset="0"/>
                <a:cs typeface="Arial" panose="020B0604020202020204" pitchFamily="34" charset="0"/>
              </a:rPr>
              <a:t>5</a:t>
            </a:r>
            <a:r>
              <a:rPr lang="en-US" altLang="en-US" sz="1800">
                <a:solidFill>
                  <a:srgbClr val="990000"/>
                </a:solidFill>
                <a:latin typeface="Arial" panose="020B0604020202020204" pitchFamily="34" charset="0"/>
                <a:cs typeface="Arial" panose="020B0604020202020204" pitchFamily="34" charset="0"/>
              </a:rPr>
              <a:t> into a circuit (not shown in Fig.). Thus Q</a:t>
            </a:r>
            <a:r>
              <a:rPr lang="en-US" altLang="en-US" sz="1800" baseline="-25000">
                <a:solidFill>
                  <a:srgbClr val="990000"/>
                </a:solidFill>
                <a:latin typeface="Arial" panose="020B0604020202020204" pitchFamily="34" charset="0"/>
                <a:cs typeface="Arial" panose="020B0604020202020204" pitchFamily="34" charset="0"/>
              </a:rPr>
              <a:t>5</a:t>
            </a:r>
            <a:r>
              <a:rPr lang="en-US" altLang="en-US" sz="1800">
                <a:solidFill>
                  <a:srgbClr val="990000"/>
                </a:solidFill>
                <a:latin typeface="Arial" panose="020B0604020202020204" pitchFamily="34" charset="0"/>
                <a:cs typeface="Arial" panose="020B0604020202020204" pitchFamily="34" charset="0"/>
              </a:rPr>
              <a:t> is appropriately called a </a:t>
            </a:r>
            <a:r>
              <a:rPr lang="en-US" altLang="en-US" sz="1800" b="1">
                <a:solidFill>
                  <a:srgbClr val="990000"/>
                </a:solidFill>
                <a:latin typeface="Arial" panose="020B0604020202020204" pitchFamily="34" charset="0"/>
                <a:cs typeface="Arial" panose="020B0604020202020204" pitchFamily="34" charset="0"/>
              </a:rPr>
              <a:t>current source</a:t>
            </a:r>
            <a:r>
              <a:rPr lang="en-US" altLang="en-US" sz="1800">
                <a:solidFill>
                  <a:srgbClr val="990000"/>
                </a:solidFill>
                <a:latin typeface="Arial" panose="020B0604020202020204" pitchFamily="34" charset="0"/>
                <a:cs typeface="Arial" panose="020B0604020202020204" pitchFamily="34" charset="0"/>
              </a:rPr>
              <a:t>, whereas Q</a:t>
            </a:r>
            <a:r>
              <a:rPr lang="en-US" altLang="en-US" sz="1800" baseline="-25000">
                <a:solidFill>
                  <a:srgbClr val="990000"/>
                </a:solidFill>
                <a:latin typeface="Arial" panose="020B0604020202020204" pitchFamily="34" charset="0"/>
                <a:cs typeface="Arial" panose="020B0604020202020204" pitchFamily="34" charset="0"/>
              </a:rPr>
              <a:t>2</a:t>
            </a:r>
            <a:r>
              <a:rPr lang="en-US" altLang="en-US" sz="1800">
                <a:solidFill>
                  <a:srgbClr val="990000"/>
                </a:solidFill>
                <a:latin typeface="Arial" panose="020B0604020202020204" pitchFamily="34" charset="0"/>
                <a:cs typeface="Arial" panose="020B0604020202020204" pitchFamily="34" charset="0"/>
              </a:rPr>
              <a:t> should more properly be called a </a:t>
            </a:r>
            <a:r>
              <a:rPr lang="en-US" altLang="en-US" sz="1800" b="1">
                <a:solidFill>
                  <a:srgbClr val="990000"/>
                </a:solidFill>
                <a:latin typeface="Arial" panose="020B0604020202020204" pitchFamily="34" charset="0"/>
                <a:cs typeface="Arial" panose="020B0604020202020204" pitchFamily="34" charset="0"/>
              </a:rPr>
              <a:t>current sink</a:t>
            </a:r>
            <a:r>
              <a:rPr lang="en-US" altLang="en-US" sz="1800">
                <a:solidFill>
                  <a:srgbClr val="990000"/>
                </a:solidFill>
                <a:latin typeface="Arial" panose="020B0604020202020204" pitchFamily="34" charset="0"/>
                <a:cs typeface="Arial" panose="020B0604020202020204" pitchFamily="34" charset="0"/>
              </a:rPr>
              <a:t>. In an IC, both current sources and current sinks are usually needed.</a:t>
            </a: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473950349"/>
      </p:ext>
    </p:extLst>
  </p:cSld>
  <p:clrMapOvr>
    <a:masterClrMapping/>
  </p:clrMapOvr>
  <mc:AlternateContent xmlns:mc="http://schemas.openxmlformats.org/markup-compatibility/2006">
    <mc:Choice xmlns:p14="http://schemas.microsoft.com/office/powerpoint/2010/main" Requires="p14">
      <p:transition spd="slow" p14:dur="2000" advTm="83487"/>
    </mc:Choice>
    <mc:Fallback>
      <p:transition spd="slow" advTm="8348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extLst>
    <p:ext uri="{3A86A75C-4F4B-4683-9AE1-C65F6400EC91}">
      <p14:laserTraceLst xmlns:p14="http://schemas.microsoft.com/office/powerpoint/2010/main">
        <p14:tracePtLst>
          <p14:tracePt t="3257" x="1009650" y="5062538"/>
          <p14:tracePt t="3361" x="1036638" y="5054600"/>
          <p14:tracePt t="3369" x="1054100" y="5054600"/>
          <p14:tracePt t="3377" x="1081088" y="5054600"/>
          <p14:tracePt t="3389" x="1116013" y="5054600"/>
          <p14:tracePt t="3406" x="1152525" y="5054600"/>
          <p14:tracePt t="3423" x="1214438" y="5054600"/>
          <p14:tracePt t="3439" x="1268413" y="5054600"/>
          <p14:tracePt t="3457" x="1366838" y="5010150"/>
          <p14:tracePt t="3474" x="1571625" y="5000625"/>
          <p14:tracePt t="3489" x="1670050" y="5000625"/>
          <p14:tracePt t="3507" x="2009775" y="5000625"/>
          <p14:tracePt t="3523" x="2276475" y="5027613"/>
          <p14:tracePt t="3539" x="2482850" y="5089525"/>
          <p14:tracePt t="3556" x="2714625" y="5241925"/>
          <p14:tracePt t="3573" x="2813050" y="5357813"/>
          <p14:tracePt t="3589" x="2867025" y="5483225"/>
          <p14:tracePt t="3606" x="2894013" y="5510213"/>
          <p14:tracePt t="3623" x="2901950" y="5510213"/>
          <p14:tracePt t="3639" x="2938463" y="5473700"/>
          <p14:tracePt t="3656" x="2990850" y="5394325"/>
          <p14:tracePt t="3673" x="3027363" y="5313363"/>
          <p14:tracePt t="3690" x="3081338" y="5214938"/>
          <p14:tracePt t="3707" x="3116263" y="5160963"/>
          <p14:tracePt t="3723" x="3170238" y="5116513"/>
          <p14:tracePt t="3739" x="3214688" y="5089525"/>
          <p14:tracePt t="3756" x="3295650" y="5045075"/>
          <p14:tracePt t="3773" x="3375025" y="5018088"/>
          <p14:tracePt t="3789" x="3473450" y="4965700"/>
          <p14:tracePt t="3806" x="3544888" y="4911725"/>
          <p14:tracePt t="3823" x="3571875" y="4894263"/>
          <p14:tracePt t="3839" x="3581400" y="4884738"/>
          <p14:tracePt t="3856" x="3581400" y="4875213"/>
          <p14:tracePt t="3873" x="3581400" y="4857750"/>
          <p14:tracePt t="3889" x="3608388" y="4840288"/>
          <p14:tracePt t="3906" x="3625850" y="4822825"/>
          <p14:tracePt t="3923" x="3660775" y="4813300"/>
          <p14:tracePt t="3939" x="3670300" y="4813300"/>
          <p14:tracePt t="3956" x="3724275" y="4813300"/>
          <p14:tracePt t="3972" x="3776663" y="4822825"/>
          <p14:tracePt t="3989" x="3840163" y="4875213"/>
          <p14:tracePt t="4006" x="3848100" y="4884738"/>
          <p14:tracePt t="4090" x="3857625" y="4894263"/>
          <p14:tracePt t="4129" x="3867150" y="4894263"/>
          <p14:tracePt t="4145" x="3875088" y="4894263"/>
          <p14:tracePt t="4153" x="3894138" y="4884738"/>
          <p14:tracePt t="4161" x="3902075" y="4867275"/>
          <p14:tracePt t="4172" x="3911600" y="4848225"/>
          <p14:tracePt t="4189" x="3919538" y="4822825"/>
          <p14:tracePt t="4206" x="3946525" y="4786313"/>
          <p14:tracePt t="4223" x="3946525" y="4741863"/>
          <p14:tracePt t="4239" x="3946525" y="4679950"/>
          <p14:tracePt t="4256" x="3946525" y="4616450"/>
          <p14:tracePt t="4273" x="3965575" y="4518025"/>
          <p14:tracePt t="4290" x="3973513" y="4438650"/>
          <p14:tracePt t="4306" x="3983038" y="4357688"/>
          <p14:tracePt t="4323" x="4017963" y="4259263"/>
          <p14:tracePt t="4339" x="4044950" y="4170363"/>
          <p14:tracePt t="4356" x="4081463" y="4054475"/>
          <p14:tracePt t="4373" x="4125913" y="3956050"/>
          <p14:tracePt t="4390" x="4179888" y="3857625"/>
          <p14:tracePt t="4406" x="4224338" y="3759200"/>
          <p14:tracePt t="4423" x="4251325" y="3697288"/>
          <p14:tracePt t="4439" x="4303713" y="3633788"/>
          <p14:tracePt t="4456" x="4330700" y="3598863"/>
          <p14:tracePt t="4473" x="4367213" y="3562350"/>
          <p14:tracePt t="4490" x="4429125" y="3500438"/>
          <p14:tracePt t="4506" x="4465638" y="3438525"/>
          <p14:tracePt t="4523" x="4500563" y="3419475"/>
          <p14:tracePt t="4539" x="4527550" y="3419475"/>
          <p14:tracePt t="4556" x="4545013" y="3419475"/>
          <p14:tracePt t="4689" x="4554538" y="3446463"/>
          <p14:tracePt t="4697" x="4554538" y="3455988"/>
          <p14:tracePt t="4707" x="4581525" y="3465513"/>
          <p14:tracePt t="4723" x="4589463" y="3473450"/>
          <p14:tracePt t="4739" x="4598988" y="3500438"/>
          <p14:tracePt t="4756" x="4633913" y="3500438"/>
          <p14:tracePt t="4773" x="4643438" y="3500438"/>
          <p14:tracePt t="4789" x="4660900" y="3473450"/>
          <p14:tracePt t="4806" x="4687888" y="3411538"/>
          <p14:tracePt t="4823" x="4687888" y="3384550"/>
          <p14:tracePt t="4839" x="4705350" y="3340100"/>
          <p14:tracePt t="4856" x="4705350" y="3313113"/>
          <p14:tracePt t="4873" x="4705350" y="3276600"/>
          <p14:tracePt t="4890" x="4724400" y="3224213"/>
          <p14:tracePt t="4907" x="4751388" y="3197225"/>
          <p14:tracePt t="4923" x="4751388" y="3179763"/>
          <p14:tracePt t="4940" x="4751388" y="3170238"/>
          <p14:tracePt t="4957" x="4751388" y="3143250"/>
          <p14:tracePt t="4973" x="4751388" y="3108325"/>
          <p14:tracePt t="4990" x="4751388" y="3062288"/>
          <p14:tracePt t="5006" x="4751388" y="3017838"/>
          <p14:tracePt t="5023" x="4751388" y="2990850"/>
          <p14:tracePt t="5039" x="4759325" y="2946400"/>
          <p14:tracePt t="5056" x="4776788" y="2874963"/>
          <p14:tracePt t="5073" x="4776788" y="2795588"/>
          <p14:tracePt t="5090" x="4813300" y="2660650"/>
          <p14:tracePt t="5106" x="4813300" y="2616200"/>
          <p14:tracePt t="5122" x="4813300" y="2562225"/>
          <p14:tracePt t="5139" x="4813300" y="2527300"/>
          <p14:tracePt t="5185" x="4813300" y="2517775"/>
          <p14:tracePt t="5193" x="4776788" y="2509838"/>
          <p14:tracePt t="5206" x="4759325" y="2509838"/>
          <p14:tracePt t="5223" x="4697413" y="2509838"/>
          <p14:tracePt t="5239" x="4652963" y="2509838"/>
          <p14:tracePt t="5256" x="4652963" y="2598738"/>
          <p14:tracePt t="5273" x="4652963" y="2768600"/>
          <p14:tracePt t="5290" x="4652963" y="2884488"/>
          <p14:tracePt t="5306" x="4705350" y="3232150"/>
          <p14:tracePt t="5323" x="4741863" y="3384550"/>
          <p14:tracePt t="5339" x="4732338" y="3536950"/>
          <p14:tracePt t="5356" x="4714875" y="3652838"/>
          <p14:tracePt t="5373" x="4705350" y="3714750"/>
          <p14:tracePt t="5389" x="4697413" y="3751263"/>
          <p14:tracePt t="5406" x="4697413" y="3714750"/>
          <p14:tracePt t="5423" x="4670425" y="3625850"/>
          <p14:tracePt t="5439" x="4660900" y="3589338"/>
          <p14:tracePt t="5456" x="4643438" y="3581400"/>
          <p14:tracePt t="5561" x="4660900" y="3571875"/>
          <p14:tracePt t="5569" x="4679950" y="3571875"/>
          <p14:tracePt t="5577" x="4732338" y="3571875"/>
          <p14:tracePt t="5589" x="4786313" y="3571875"/>
          <p14:tracePt t="5606" x="4946650" y="3608388"/>
          <p14:tracePt t="5623" x="5126038" y="3643313"/>
          <p14:tracePt t="5639" x="5367338" y="3660775"/>
          <p14:tracePt t="5656" x="5616575" y="3714750"/>
          <p14:tracePt t="5673" x="5830888" y="3714750"/>
          <p14:tracePt t="5690" x="6062663" y="3705225"/>
          <p14:tracePt t="5706" x="6180138" y="3660775"/>
          <p14:tracePt t="5723" x="6269038" y="3589338"/>
          <p14:tracePt t="5739" x="6286500" y="3544888"/>
          <p14:tracePt t="5756" x="6313488" y="3536950"/>
          <p14:tracePt t="5849" x="6286500" y="3536950"/>
          <p14:tracePt t="5857" x="6259513" y="3509963"/>
          <p14:tracePt t="5865" x="6251575" y="3509963"/>
          <p14:tracePt t="5953" x="6242050" y="3500438"/>
          <p14:tracePt t="6009" x="6259513" y="3473450"/>
          <p14:tracePt t="6017" x="6269038" y="3465513"/>
          <p14:tracePt t="6033" x="6276975" y="3455988"/>
          <p14:tracePt t="6041" x="6276975" y="3446463"/>
          <p14:tracePt t="6056" x="6276975" y="3438525"/>
          <p14:tracePt t="6072" x="6276975" y="3402013"/>
          <p14:tracePt t="6089" x="6276975" y="3394075"/>
          <p14:tracePt t="6106" x="6276975" y="3384550"/>
          <p14:tracePt t="6123" x="6276975" y="3348038"/>
          <p14:tracePt t="6139" x="6259513" y="3322638"/>
          <p14:tracePt t="6156" x="6251575" y="3295650"/>
          <p14:tracePt t="6173" x="6232525" y="3276600"/>
          <p14:tracePt t="6189" x="6215063" y="3232150"/>
          <p14:tracePt t="6206" x="6205538" y="3224213"/>
          <p14:tracePt t="6239" x="6188075" y="3214688"/>
          <p14:tracePt t="6505" x="6188075" y="3205163"/>
          <p14:tracePt t="6513" x="6180138" y="3197225"/>
          <p14:tracePt t="6522" x="6170613" y="3179763"/>
          <p14:tracePt t="6539" x="6153150" y="3170238"/>
          <p14:tracePt t="6556" x="6116638" y="3160713"/>
          <p14:tracePt t="6573" x="6062663" y="3116263"/>
          <p14:tracePt t="6589" x="5973763" y="3081338"/>
          <p14:tracePt t="6606" x="5911850" y="3044825"/>
          <p14:tracePt t="6622" x="5803900" y="2990850"/>
          <p14:tracePt t="6639" x="5759450" y="2982913"/>
          <p14:tracePt t="6656" x="5715000" y="2982913"/>
          <p14:tracePt t="6673" x="5697538" y="2973388"/>
          <p14:tracePt t="6689" x="5661025" y="2973388"/>
          <p14:tracePt t="6706" x="5608638" y="2973388"/>
          <p14:tracePt t="6723" x="5527675" y="2973388"/>
          <p14:tracePt t="6739" x="5465763" y="2973388"/>
          <p14:tracePt t="6756" x="5419725" y="2973388"/>
          <p14:tracePt t="6772" x="5402263" y="2973388"/>
          <p14:tracePt t="6937" x="5394325" y="2973388"/>
          <p14:tracePt t="6945" x="5384800" y="2973388"/>
          <p14:tracePt t="6969" x="5357813" y="2965450"/>
          <p14:tracePt t="7081" x="5348288" y="2965450"/>
          <p14:tracePt t="7129" x="5330825" y="2965450"/>
          <p14:tracePt t="7139" x="5313363" y="2965450"/>
          <p14:tracePt t="7153" x="5303838" y="2965450"/>
          <p14:tracePt t="7169" x="5295900" y="2965450"/>
          <p14:tracePt t="7177" x="5276850" y="2965450"/>
          <p14:tracePt t="7193" x="5268913" y="2965450"/>
          <p14:tracePt t="7209" x="5251450" y="2965450"/>
          <p14:tracePt t="7223" x="5241925" y="2965450"/>
          <p14:tracePt t="7239" x="5214938" y="2965450"/>
          <p14:tracePt t="7256" x="5153025" y="2965450"/>
          <p14:tracePt t="7273" x="5054600" y="2965450"/>
          <p14:tracePt t="7290" x="4751388" y="2830513"/>
          <p14:tracePt t="7306" x="4598988" y="2795588"/>
          <p14:tracePt t="7323" x="4456113" y="2751138"/>
          <p14:tracePt t="7339" x="4384675" y="2741613"/>
          <p14:tracePt t="7356" x="4303713" y="2714625"/>
          <p14:tracePt t="7372" x="4251325" y="2697163"/>
          <p14:tracePt t="7389" x="4224338" y="2687638"/>
          <p14:tracePt t="7406" x="4205288" y="2687638"/>
          <p14:tracePt t="7422" x="4179888" y="2687638"/>
          <p14:tracePt t="7440" x="4160838" y="2687638"/>
          <p14:tracePt t="7473" x="4152900" y="2687638"/>
          <p14:tracePt t="7489" x="4143375" y="2687638"/>
          <p14:tracePt t="7507" x="4116388" y="2687638"/>
          <p14:tracePt t="7529" x="4108450" y="2687638"/>
          <p14:tracePt t="7545" x="4098925" y="2697163"/>
          <p14:tracePt t="7561" x="4089400" y="2697163"/>
          <p14:tracePt t="7572" x="4062413" y="2714625"/>
          <p14:tracePt t="7589" x="4044950" y="2714625"/>
          <p14:tracePt t="7606" x="4000500" y="2714625"/>
          <p14:tracePt t="7622" x="3983038" y="2714625"/>
          <p14:tracePt t="7639" x="3938588" y="2714625"/>
          <p14:tracePt t="7656" x="3894138" y="2714625"/>
          <p14:tracePt t="7673" x="3884613" y="2714625"/>
          <p14:tracePt t="7689" x="3857625" y="2714625"/>
          <p14:tracePt t="7706" x="3830638" y="2714625"/>
          <p14:tracePt t="7722" x="3803650" y="2714625"/>
          <p14:tracePt t="7739" x="3751263" y="2705100"/>
          <p14:tracePt t="7756" x="3714750" y="2697163"/>
          <p14:tracePt t="7772" x="3670300" y="2697163"/>
          <p14:tracePt t="7789" x="3643313" y="2697163"/>
          <p14:tracePt t="7806" x="3581400" y="2697163"/>
          <p14:tracePt t="7822" x="3536950" y="2697163"/>
          <p14:tracePt t="7839" x="3473450" y="2697163"/>
          <p14:tracePt t="7856" x="3429000" y="2705100"/>
          <p14:tracePt t="7872" x="3384550" y="2714625"/>
          <p14:tracePt t="7889" x="3348038" y="2724150"/>
          <p14:tracePt t="7906" x="3322638" y="2724150"/>
          <p14:tracePt t="7922" x="3313113" y="2732088"/>
          <p14:tracePt t="8689" x="3313113" y="2741613"/>
          <p14:tracePt t="9857" x="3330575" y="2732088"/>
          <p14:tracePt t="9889" x="3348038" y="2724150"/>
          <p14:tracePt t="9906" x="3375025" y="2697163"/>
          <p14:tracePt t="10001" x="3375025" y="2687638"/>
          <p14:tracePt t="10073" x="3384550" y="2679700"/>
          <p14:tracePt t="10097" x="3411538" y="2660650"/>
          <p14:tracePt t="10106" x="3419475" y="2660650"/>
          <p14:tracePt t="10122" x="3429000" y="2660650"/>
          <p14:tracePt t="10138" x="3438525" y="2660650"/>
          <p14:tracePt t="10145" x="3446463" y="2652713"/>
          <p14:tracePt t="10156" x="3455988" y="2643188"/>
          <p14:tracePt t="10177" x="3465513" y="2643188"/>
          <p14:tracePt t="10189" x="3490913" y="2633663"/>
          <p14:tracePt t="10205" x="3527425" y="2616200"/>
          <p14:tracePt t="10222" x="3554413" y="2608263"/>
          <p14:tracePt t="10239" x="3589338" y="2608263"/>
          <p14:tracePt t="10256" x="3633788" y="2581275"/>
          <p14:tracePt t="10272" x="3643313" y="2581275"/>
          <p14:tracePt t="10307" x="3652838" y="2581275"/>
          <p14:tracePt t="10323" x="3660775" y="2571750"/>
          <p14:tracePt t="10345" x="3687763" y="2571750"/>
          <p14:tracePt t="10361" x="3697288" y="2562225"/>
          <p14:tracePt t="10425" x="3705225" y="2562225"/>
          <p14:tracePt t="10433" x="3714750" y="2562225"/>
          <p14:tracePt t="10441" x="3732213" y="2562225"/>
          <p14:tracePt t="10456" x="3759200" y="2562225"/>
          <p14:tracePt t="10472" x="3803650" y="2562225"/>
          <p14:tracePt t="10489" x="3848100" y="2562225"/>
          <p14:tracePt t="10506" x="3875088" y="2562225"/>
          <p14:tracePt t="10522" x="3902075" y="2562225"/>
          <p14:tracePt t="10555" x="3919538" y="2562225"/>
          <p14:tracePt t="10572" x="3965575" y="2554288"/>
          <p14:tracePt t="10589" x="4027488" y="2517775"/>
          <p14:tracePt t="10606" x="4108450" y="2482850"/>
          <p14:tracePt t="10622" x="4187825" y="2473325"/>
          <p14:tracePt t="10639" x="4303713" y="2428875"/>
          <p14:tracePt t="10656" x="4456113" y="2384425"/>
          <p14:tracePt t="10672" x="4633913" y="2347913"/>
          <p14:tracePt t="10689" x="4911725" y="2197100"/>
          <p14:tracePt t="10706" x="5143500" y="2108200"/>
          <p14:tracePt t="10722" x="5348288" y="2017713"/>
          <p14:tracePt t="10739" x="5510213" y="1955800"/>
          <p14:tracePt t="10756" x="5608638" y="1911350"/>
          <p14:tracePt t="10772" x="5688013" y="1874838"/>
          <p14:tracePt t="10789" x="5751513" y="1847850"/>
          <p14:tracePt t="10806" x="5813425" y="1822450"/>
          <p14:tracePt t="10823" x="5875338" y="1795463"/>
          <p14:tracePt t="10839" x="5956300" y="1758950"/>
          <p14:tracePt t="10856" x="6054725" y="1714500"/>
          <p14:tracePt t="10872" x="6170613" y="1670050"/>
          <p14:tracePt t="10889" x="6357938" y="1536700"/>
          <p14:tracePt t="10906" x="6500813" y="1438275"/>
          <p14:tracePt t="10923" x="6616700" y="1347788"/>
          <p14:tracePt t="10939" x="6697663" y="1295400"/>
          <p14:tracePt t="10956" x="6796088" y="1231900"/>
          <p14:tracePt t="10972" x="6867525" y="1179513"/>
          <p14:tracePt t="10989" x="6894513" y="1160463"/>
          <p14:tracePt t="11006" x="6902450" y="1143000"/>
          <p14:tracePt t="11097" x="6894513" y="1143000"/>
          <p14:tracePt t="11113" x="6875463" y="1143000"/>
          <p14:tracePt t="11122" x="6858000" y="1143000"/>
          <p14:tracePt t="11129" x="6831013" y="1143000"/>
          <p14:tracePt t="11139" x="6823075" y="1143000"/>
          <p14:tracePt t="11156" x="6769100" y="1143000"/>
          <p14:tracePt t="11172" x="6653213" y="1169988"/>
          <p14:tracePt t="11189" x="6572250" y="1196975"/>
          <p14:tracePt t="11206" x="6500813" y="1204913"/>
          <p14:tracePt t="11222" x="6446838" y="1231900"/>
          <p14:tracePt t="11625" x="6456363" y="1231900"/>
          <p14:tracePt t="12081" x="6465888" y="1231900"/>
          <p14:tracePt t="12089" x="6491288" y="1231900"/>
          <p14:tracePt t="12097" x="6500813" y="1214438"/>
          <p14:tracePt t="12107" x="6500813" y="1196975"/>
          <p14:tracePt t="12122" x="6510338" y="1179513"/>
          <p14:tracePt t="12139" x="6510338" y="1143000"/>
          <p14:tracePt t="12156" x="6518275" y="1116013"/>
          <p14:tracePt t="12189" x="6518275" y="1089025"/>
          <p14:tracePt t="12417" x="6562725" y="1044575"/>
          <p14:tracePt t="12433" x="6572250" y="1036638"/>
          <p14:tracePt t="12457" x="6581775" y="1027113"/>
          <p14:tracePt t="12521" x="6589713" y="1017588"/>
          <p14:tracePt t="12545" x="6608763" y="1017588"/>
          <p14:tracePt t="12553" x="6616700" y="1009650"/>
          <p14:tracePt t="12642" x="6626225" y="1009650"/>
          <p14:tracePt t="12657" x="6634163" y="1000125"/>
          <p14:tracePt t="12665" x="6653213" y="1000125"/>
          <p14:tracePt t="12674" x="6670675" y="1000125"/>
          <p14:tracePt t="12690" x="6688138" y="1000125"/>
          <p14:tracePt t="12706" x="6742113" y="1000125"/>
          <p14:tracePt t="12722" x="6777038" y="1000125"/>
          <p14:tracePt t="12739" x="6796088" y="1000125"/>
          <p14:tracePt t="12755" x="6884988" y="1000125"/>
          <p14:tracePt t="12772" x="6911975" y="990600"/>
          <p14:tracePt t="12789" x="6946900" y="990600"/>
          <p14:tracePt t="12806" x="6965950" y="990600"/>
          <p14:tracePt t="12822" x="6973888" y="973138"/>
          <p14:tracePt t="12839" x="7000875" y="965200"/>
          <p14:tracePt t="12856" x="7018338" y="955675"/>
          <p14:tracePt t="12872" x="7045325" y="955675"/>
          <p14:tracePt t="12889" x="7054850" y="955675"/>
          <p14:tracePt t="12985" x="7062788" y="955675"/>
          <p14:tracePt t="12993" x="7072313" y="955675"/>
          <p14:tracePt t="13005" x="7108825" y="955675"/>
          <p14:tracePt t="13022" x="7116763" y="955675"/>
          <p14:tracePt t="13039" x="7143750" y="955675"/>
          <p14:tracePt t="13056" x="7170738" y="955675"/>
          <p14:tracePt t="13072" x="7215188" y="955675"/>
          <p14:tracePt t="13089" x="7224713" y="955675"/>
          <p14:tracePt t="13385" x="7224713" y="965200"/>
          <p14:tracePt t="13393" x="7205663" y="965200"/>
          <p14:tracePt t="13405" x="7180263" y="982663"/>
          <p14:tracePt t="13422" x="7099300" y="990600"/>
          <p14:tracePt t="13439" x="7010400" y="1036638"/>
          <p14:tracePt t="13456" x="6875463" y="1062038"/>
          <p14:tracePt t="13472" x="6697663" y="1098550"/>
          <p14:tracePt t="13489" x="6215063" y="1152525"/>
          <p14:tracePt t="13506" x="5884863" y="1152525"/>
          <p14:tracePt t="13523" x="5572125" y="1152525"/>
          <p14:tracePt t="13539" x="5330825" y="1152525"/>
          <p14:tracePt t="13556" x="5116513" y="1152525"/>
          <p14:tracePt t="13572" x="4929188" y="1204913"/>
          <p14:tracePt t="13589" x="4776788" y="1231900"/>
          <p14:tracePt t="13606" x="4598988" y="1285875"/>
          <p14:tracePt t="13622" x="4402138" y="1303338"/>
          <p14:tracePt t="13639" x="4251325" y="1312863"/>
          <p14:tracePt t="13656" x="4133850" y="1347788"/>
          <p14:tracePt t="13657" x="4062413" y="1347788"/>
          <p14:tracePt t="13672" x="4010025" y="1357313"/>
          <p14:tracePt t="13689" x="3830638" y="1357313"/>
          <p14:tracePt t="13706" x="3732213" y="1357313"/>
          <p14:tracePt t="13722" x="3625850" y="1374775"/>
          <p14:tracePt t="13739" x="3517900" y="1374775"/>
          <p14:tracePt t="13755" x="3411538" y="1374775"/>
          <p14:tracePt t="13772" x="3357563" y="1374775"/>
          <p14:tracePt t="13789" x="3276600" y="1374775"/>
          <p14:tracePt t="13806" x="3241675" y="1374775"/>
          <p14:tracePt t="13822" x="3224213" y="1374775"/>
          <p14:tracePt t="13839" x="3214688" y="1374775"/>
          <p14:tracePt t="13855" x="3187700" y="1374775"/>
          <p14:tracePt t="13872" x="3152775" y="1374775"/>
          <p14:tracePt t="13889" x="3081338" y="1374775"/>
          <p14:tracePt t="13906" x="3036888" y="1357313"/>
          <p14:tracePt t="13923" x="3009900" y="1339850"/>
          <p14:tracePt t="13939" x="3000375" y="1330325"/>
          <p14:tracePt t="13955" x="3000375" y="1303338"/>
          <p14:tracePt t="13972" x="3000375" y="1285875"/>
          <p14:tracePt t="13989" x="3000375" y="1268413"/>
          <p14:tracePt t="14289" x="3000375" y="1250950"/>
          <p14:tracePt t="14457" x="3000375" y="1241425"/>
          <p14:tracePt t="14769" x="3000375" y="1231900"/>
          <p14:tracePt t="14881" x="3000375" y="1223963"/>
          <p14:tracePt t="14897" x="3009900" y="1223963"/>
          <p14:tracePt t="14913" x="3017838" y="1223963"/>
          <p14:tracePt t="14945" x="3027363" y="1223963"/>
          <p14:tracePt t="14969" x="3054350" y="1223963"/>
          <p14:tracePt t="14985" x="3062288" y="1214438"/>
          <p14:tracePt t="14993" x="3071813" y="1204913"/>
          <p14:tracePt t="15009" x="3081338" y="1196975"/>
          <p14:tracePt t="15022" x="3098800" y="1196975"/>
          <p14:tracePt t="15039" x="3133725" y="1196975"/>
          <p14:tracePt t="15055" x="3179763" y="1196975"/>
          <p14:tracePt t="15072" x="3214688" y="1196975"/>
          <p14:tracePt t="15090" x="3241675" y="1196975"/>
          <p14:tracePt t="15106" x="3286125" y="1196975"/>
          <p14:tracePt t="15123" x="3330575" y="1196975"/>
          <p14:tracePt t="15139" x="3375025" y="1196975"/>
          <p14:tracePt t="15155" x="3438525" y="1196975"/>
          <p14:tracePt t="15172" x="3473450" y="1196975"/>
          <p14:tracePt t="15189" x="3490913" y="1196975"/>
          <p14:tracePt t="15241" x="3500438" y="1196975"/>
          <p14:tracePt t="15249" x="3517900" y="1196975"/>
          <p14:tracePt t="15257" x="3527425" y="1196975"/>
          <p14:tracePt t="15272" x="3562350" y="1196975"/>
          <p14:tracePt t="15289" x="3643313" y="1204913"/>
          <p14:tracePt t="15306" x="3705225" y="1223963"/>
          <p14:tracePt t="15322" x="3741738" y="1223963"/>
          <p14:tracePt t="15339" x="3786188" y="1223963"/>
          <p14:tracePt t="15355" x="3803650" y="1231900"/>
          <p14:tracePt t="15372" x="3840163" y="1231900"/>
          <p14:tracePt t="15389" x="3867150" y="1231900"/>
          <p14:tracePt t="15405" x="3911600" y="1231900"/>
          <p14:tracePt t="15422" x="3965575" y="1231900"/>
          <p14:tracePt t="16457" x="3973513" y="1231900"/>
          <p14:tracePt t="16465" x="3990975" y="1231900"/>
          <p14:tracePt t="16473" x="4000500" y="1231900"/>
          <p14:tracePt t="16489" x="4027488" y="1231900"/>
          <p14:tracePt t="16505" x="4037013" y="1231900"/>
          <p14:tracePt t="16522" x="4054475" y="1231900"/>
          <p14:tracePt t="16561" x="4062413" y="1231900"/>
          <p14:tracePt t="16572" x="4071938" y="1231900"/>
          <p14:tracePt t="16589" x="4116388" y="1214438"/>
          <p14:tracePt t="16605" x="4133850" y="1204913"/>
          <p14:tracePt t="16905" x="4143375" y="1204913"/>
          <p14:tracePt t="16922" x="4179888" y="1204913"/>
          <p14:tracePt t="16929" x="4187825" y="1204913"/>
          <p14:tracePt t="16939" x="4197350" y="1204913"/>
          <p14:tracePt t="16955" x="4214813" y="1204913"/>
          <p14:tracePt t="16972" x="4224338" y="1204913"/>
          <p14:tracePt t="17009" x="4241800" y="1204913"/>
          <p14:tracePt t="17041" x="4251325" y="1204913"/>
          <p14:tracePt t="17049" x="4259263" y="1196975"/>
          <p14:tracePt t="17065" x="4268788" y="1196975"/>
          <p14:tracePt t="17089" x="4276725" y="1196975"/>
          <p14:tracePt t="17106" x="4286250" y="1196975"/>
          <p14:tracePt t="17689" x="4295775" y="1196975"/>
          <p14:tracePt t="17697" x="4322763" y="1196975"/>
          <p14:tracePt t="17737" x="4330700" y="1196975"/>
          <p14:tracePt t="17849" x="4340225" y="1196975"/>
          <p14:tracePt t="17857" x="4375150" y="1204913"/>
          <p14:tracePt t="17865" x="4402138" y="1214438"/>
          <p14:tracePt t="17873" x="4491038" y="1231900"/>
          <p14:tracePt t="17889" x="4625975" y="1303338"/>
          <p14:tracePt t="17906" x="4973638" y="1411288"/>
          <p14:tracePt t="17922" x="5251450" y="1482725"/>
          <p14:tracePt t="17939" x="5473700" y="1554163"/>
          <p14:tracePt t="17955" x="5705475" y="1643063"/>
          <p14:tracePt t="17972" x="5875338" y="1741488"/>
          <p14:tracePt t="17989" x="5991225" y="1911350"/>
          <p14:tracePt t="18005" x="6224588" y="2197100"/>
          <p14:tracePt t="18022" x="6500813" y="2598738"/>
          <p14:tracePt t="18039" x="7143750" y="3133725"/>
          <p14:tracePt t="18055" x="7831138" y="3616325"/>
          <p14:tracePt t="18072" x="8286750" y="3894138"/>
          <p14:tracePt t="18089" x="8572500" y="4062413"/>
          <p14:tracePt t="18105" x="8670925" y="4143375"/>
          <p14:tracePt t="18123" x="8661400" y="4187825"/>
          <p14:tracePt t="18139" x="8589963" y="4214813"/>
          <p14:tracePt t="18155" x="8429625" y="4295775"/>
          <p14:tracePt t="18172" x="8242300" y="4384675"/>
          <p14:tracePt t="18189" x="8072438" y="4500563"/>
          <p14:tracePt t="18205" x="8001000" y="4562475"/>
          <p14:tracePt t="18222" x="7956550" y="4608513"/>
          <p14:tracePt t="18239" x="7875588" y="4608513"/>
          <p14:tracePt t="18255" x="7751763" y="4608513"/>
          <p14:tracePt t="18272" x="7562850" y="4527550"/>
          <p14:tracePt t="18289" x="7429500" y="4446588"/>
          <p14:tracePt t="18306" x="7340600" y="4303713"/>
          <p14:tracePt t="18322" x="7340600" y="4152900"/>
          <p14:tracePt t="18339" x="7340600" y="4089400"/>
          <p14:tracePt t="18356" x="7323138" y="3919538"/>
          <p14:tracePt t="18372" x="7296150" y="3830638"/>
          <p14:tracePt t="18389" x="7296150" y="3768725"/>
          <p14:tracePt t="18405" x="7296150" y="3741738"/>
          <p14:tracePt t="18422" x="7304088" y="3589338"/>
          <p14:tracePt t="18439" x="7304088" y="3527425"/>
          <p14:tracePt t="18455" x="7269163" y="3455988"/>
          <p14:tracePt t="18472" x="7224713" y="3394075"/>
          <p14:tracePt t="18489" x="7188200" y="3384550"/>
          <p14:tracePt t="18506" x="7143750" y="3367088"/>
          <p14:tracePt t="18522" x="7108825" y="3367088"/>
          <p14:tracePt t="18539" x="7037388" y="3367088"/>
          <p14:tracePt t="18555" x="6956425" y="3402013"/>
          <p14:tracePt t="18572" x="6919913" y="3419475"/>
          <p14:tracePt t="18589" x="6858000" y="3455988"/>
          <p14:tracePt t="18605" x="6796088" y="3500438"/>
          <p14:tracePt t="18622" x="6769100" y="3544888"/>
          <p14:tracePt t="18639" x="6742113" y="3589338"/>
          <p14:tracePt t="18655" x="6724650" y="3633788"/>
          <p14:tracePt t="18672" x="6670675" y="3714750"/>
          <p14:tracePt t="18674" x="6661150" y="3759200"/>
          <p14:tracePt t="18688" x="6643688" y="3786188"/>
          <p14:tracePt t="18706" x="6589713" y="3919538"/>
          <p14:tracePt t="18723" x="6545263" y="4017963"/>
          <p14:tracePt t="18739" x="6537325" y="4108450"/>
          <p14:tracePt t="18755" x="6510338" y="4241800"/>
          <p14:tracePt t="18772" x="6465888" y="4340225"/>
          <p14:tracePt t="18789" x="6456363" y="4384675"/>
          <p14:tracePt t="18805" x="6438900" y="4429125"/>
          <p14:tracePt t="18822" x="6419850" y="4465638"/>
          <p14:tracePt t="18839" x="6411913" y="4483100"/>
          <p14:tracePt t="18855" x="6394450" y="4518025"/>
          <p14:tracePt t="18872" x="6384925" y="4562475"/>
          <p14:tracePt t="18889" x="6384925" y="4608513"/>
          <p14:tracePt t="18906" x="6384925" y="4714875"/>
          <p14:tracePt t="18922" x="6384925" y="4786313"/>
          <p14:tracePt t="18939" x="6384925" y="4830763"/>
          <p14:tracePt t="18955" x="6419850" y="4884738"/>
          <p14:tracePt t="18972" x="6456363" y="4884738"/>
          <p14:tracePt t="18989" x="6518275" y="4884738"/>
          <p14:tracePt t="19005" x="6581775" y="4884738"/>
          <p14:tracePt t="19022" x="6616700" y="4884738"/>
          <p14:tracePt t="19039" x="6634163" y="4884738"/>
          <p14:tracePt t="19055" x="6670675" y="4867275"/>
          <p14:tracePt t="19072" x="6715125" y="4848225"/>
          <p14:tracePt t="19177" x="6724650" y="4840288"/>
          <p14:tracePt t="19185" x="6732588" y="4830763"/>
          <p14:tracePt t="19193" x="6732588" y="4822825"/>
          <p14:tracePt t="19205" x="6759575" y="4795838"/>
          <p14:tracePt t="19222" x="6769100" y="4759325"/>
          <p14:tracePt t="19239" x="6804025" y="4697413"/>
          <p14:tracePt t="19255" x="6840538" y="4660900"/>
          <p14:tracePt t="19272" x="6875463" y="4616450"/>
          <p14:tracePt t="19288" x="6884988" y="4608513"/>
          <p14:tracePt t="19305" x="6884988" y="4589463"/>
          <p14:tracePt t="19323" x="6884988" y="4581525"/>
          <p14:tracePt t="19345" x="6884988" y="4572000"/>
          <p14:tracePt t="19377" x="6884988" y="4562475"/>
          <p14:tracePt t="19385" x="6875463" y="4554538"/>
          <p14:tracePt t="19409" x="6867525" y="4554538"/>
          <p14:tracePt t="19417" x="6840538" y="4554538"/>
          <p14:tracePt t="19425" x="6831013" y="4554538"/>
          <p14:tracePt t="19439" x="6823075" y="4554538"/>
          <p14:tracePt t="19455" x="6813550" y="4554538"/>
          <p14:tracePt t="19505" x="6804025" y="4545013"/>
          <p14:tracePt t="19513" x="6804025" y="4537075"/>
          <p14:tracePt t="19523" x="6804025" y="4518025"/>
          <p14:tracePt t="19539" x="6786563" y="4473575"/>
          <p14:tracePt t="19555" x="6777038" y="4465638"/>
          <p14:tracePt t="19657" x="6769100" y="4465638"/>
          <p14:tracePt t="19673" x="6759575" y="4465638"/>
          <p14:tracePt t="19681" x="6742113" y="4465638"/>
          <p14:tracePt t="19697" x="6724650" y="4465638"/>
          <p14:tracePt t="19706" x="6705600" y="4465638"/>
          <p14:tracePt t="19723" x="6688138" y="4491038"/>
          <p14:tracePt t="19739" x="6653213" y="4527550"/>
          <p14:tracePt t="19755" x="6634163" y="4537075"/>
          <p14:tracePt t="19841" x="6634163" y="4527550"/>
          <p14:tracePt t="19849" x="6634163" y="4518025"/>
          <p14:tracePt t="19857" x="6634163" y="4491038"/>
          <p14:tracePt t="19872" x="6634163" y="4483100"/>
          <p14:tracePt t="19890" x="6634163" y="4473575"/>
          <p14:tracePt t="19985" x="6634163" y="4465638"/>
          <p14:tracePt t="19993" x="6634163" y="4438650"/>
          <p14:tracePt t="20005" x="6634163" y="4419600"/>
          <p14:tracePt t="20022" x="6634163" y="4367213"/>
          <p14:tracePt t="20039" x="6634163" y="4322763"/>
          <p14:tracePt t="20055" x="6634163" y="4295775"/>
          <p14:tracePt t="20072" x="6634163" y="4251325"/>
          <p14:tracePt t="20088" x="6616700" y="4197350"/>
          <p14:tracePt t="20106" x="6599238" y="4098925"/>
          <p14:tracePt t="20122" x="6599238" y="4062413"/>
          <p14:tracePt t="20241" x="6599238" y="4089400"/>
          <p14:tracePt t="20249" x="6589713" y="4143375"/>
          <p14:tracePt t="20257" x="6572250" y="4224338"/>
          <p14:tracePt t="20272" x="6537325" y="4322763"/>
          <p14:tracePt t="20288" x="6510338" y="4483100"/>
          <p14:tracePt t="20306" x="6438900" y="4705350"/>
          <p14:tracePt t="20323" x="6429375" y="4759325"/>
          <p14:tracePt t="20338" x="6429375" y="4795838"/>
          <p14:tracePt t="20355" x="6429375" y="4803775"/>
          <p14:tracePt t="20372" x="6429375" y="4813300"/>
          <p14:tracePt t="20388" x="6429375" y="4822825"/>
          <p14:tracePt t="20405" x="6429375" y="4867275"/>
          <p14:tracePt t="20422" x="6465888" y="4919663"/>
          <p14:tracePt t="20439" x="6483350" y="4929188"/>
          <p14:tracePt t="20455" x="6518275" y="4929188"/>
          <p14:tracePt t="20472" x="6545263" y="4929188"/>
          <p14:tracePt t="20489" x="6581775" y="4929188"/>
          <p14:tracePt t="20506" x="6608763" y="4867275"/>
          <p14:tracePt t="20523" x="6599238" y="4803775"/>
          <p14:tracePt t="20539" x="6572250" y="4741863"/>
          <p14:tracePt t="20555" x="6537325" y="4705350"/>
          <p14:tracePt t="20572" x="6473825" y="4679950"/>
          <p14:tracePt t="20588" x="6402388" y="4670425"/>
          <p14:tracePt t="20605" x="6296025" y="4670425"/>
          <p14:tracePt t="20622" x="6170613" y="4714875"/>
          <p14:tracePt t="20638" x="6010275" y="4840288"/>
          <p14:tracePt t="20655" x="5902325" y="4946650"/>
          <p14:tracePt t="20672" x="5822950" y="5045075"/>
          <p14:tracePt t="20688" x="5786438" y="5143500"/>
          <p14:tracePt t="20690" x="5786438" y="5160963"/>
          <p14:tracePt t="20706" x="5759450" y="5259388"/>
          <p14:tracePt t="20722" x="5759450" y="5367338"/>
          <p14:tracePt t="20739" x="5759450" y="5473700"/>
          <p14:tracePt t="20755" x="5857875" y="5616575"/>
          <p14:tracePt t="20772" x="6045200" y="5715000"/>
          <p14:tracePt t="20788" x="6251575" y="5786438"/>
          <p14:tracePt t="20805" x="6384925" y="5803900"/>
          <p14:tracePt t="20822" x="6456363" y="5803900"/>
          <p14:tracePt t="20839" x="6537325" y="5786438"/>
          <p14:tracePt t="20855" x="6643688" y="5697538"/>
          <p14:tracePt t="20872" x="6724650" y="5608638"/>
          <p14:tracePt t="20889" x="6831013" y="5483225"/>
          <p14:tracePt t="20906" x="6991350" y="5303838"/>
          <p14:tracePt t="20922" x="7045325" y="5205413"/>
          <p14:tracePt t="20939" x="7072313" y="5133975"/>
          <p14:tracePt t="20955" x="7081838" y="5089525"/>
          <p14:tracePt t="20972" x="7081838" y="5027613"/>
          <p14:tracePt t="20988" x="7081838" y="4965700"/>
          <p14:tracePt t="21005" x="7081838" y="4902200"/>
          <p14:tracePt t="21022" x="7045325" y="4840288"/>
          <p14:tracePt t="21038" x="6965950" y="4786313"/>
          <p14:tracePt t="21055" x="6848475" y="4786313"/>
          <p14:tracePt t="21072" x="6608763" y="4786313"/>
          <p14:tracePt t="21089" x="6296025" y="4786313"/>
          <p14:tracePt t="21106" x="6027738" y="4894263"/>
          <p14:tracePt t="21123" x="5946775" y="5000625"/>
          <p14:tracePt t="21139" x="5938838" y="5126038"/>
          <p14:tracePt t="21155" x="5938838" y="5251450"/>
          <p14:tracePt t="21172" x="6000750" y="5348288"/>
          <p14:tracePt t="21188" x="6108700" y="5438775"/>
          <p14:tracePt t="21205" x="6215063" y="5483225"/>
          <p14:tracePt t="21222" x="6313488" y="5483225"/>
          <p14:tracePt t="21239" x="6375400" y="5483225"/>
          <p14:tracePt t="21255" x="6384925" y="5483225"/>
          <p14:tracePt t="21321" x="6384925" y="5473700"/>
          <p14:tracePt t="21329" x="6384925" y="5446713"/>
          <p14:tracePt t="21339" x="6384925" y="5438775"/>
          <p14:tracePt t="21355" x="6357938" y="5375275"/>
          <p14:tracePt t="21372" x="6330950" y="5330825"/>
          <p14:tracePt t="21389" x="6330950" y="5295900"/>
          <p14:tracePt t="21405" x="6323013" y="5232400"/>
          <p14:tracePt t="21422" x="6323013" y="5143500"/>
          <p14:tracePt t="21439" x="6323013" y="5072063"/>
          <p14:tracePt t="21455" x="6323013" y="4973638"/>
          <p14:tracePt t="21472" x="6323013" y="4867275"/>
          <p14:tracePt t="21489" x="6323013" y="4741863"/>
          <p14:tracePt t="21506" x="6340475" y="4581525"/>
          <p14:tracePt t="21522" x="6348413" y="4473575"/>
          <p14:tracePt t="21538" x="6394450" y="4375150"/>
          <p14:tracePt t="21555" x="6419850" y="4268788"/>
          <p14:tracePt t="21572" x="6419850" y="4170363"/>
          <p14:tracePt t="21588" x="6438900" y="4062413"/>
          <p14:tracePt t="21605" x="6465888" y="4000500"/>
          <p14:tracePt t="21622" x="6465888" y="3965575"/>
          <p14:tracePt t="21639" x="6465888" y="3938588"/>
          <p14:tracePt t="21655" x="6465888" y="3929063"/>
          <p14:tracePt t="21690" x="6465888" y="3919538"/>
          <p14:tracePt t="21706" x="6465888" y="3884613"/>
          <p14:tracePt t="21722" x="6465888" y="3840163"/>
          <p14:tracePt t="21738" x="6465888" y="3822700"/>
          <p14:tracePt t="21755" x="6465888" y="3786188"/>
          <p14:tracePt t="21772" x="6465888" y="3776663"/>
          <p14:tracePt t="21788" x="6456363" y="3759200"/>
          <p14:tracePt t="22354" x="6465888" y="3759200"/>
          <p14:tracePt t="22369" x="6473825" y="3759200"/>
          <p14:tracePt t="22377" x="6483350" y="3751263"/>
          <p14:tracePt t="22388" x="6483350" y="3741738"/>
          <p14:tracePt t="22405" x="6483350" y="3724275"/>
          <p14:tracePt t="22425" x="6483350" y="3714750"/>
          <p14:tracePt t="22649" x="6491288" y="3705225"/>
          <p14:tracePt t="24313" x="6500813" y="3705225"/>
          <p14:tracePt t="24409" x="6510338" y="3705225"/>
          <p14:tracePt t="24417" x="6518275" y="3705225"/>
          <p14:tracePt t="24433" x="6518275" y="3714750"/>
          <p14:tracePt t="24449" x="6537325" y="3732213"/>
          <p14:tracePt t="24465" x="6537325" y="3741738"/>
          <p14:tracePt t="24473" x="6545263" y="3751263"/>
          <p14:tracePt t="24488" x="6545263" y="3759200"/>
          <p14:tracePt t="24513" x="6545263" y="3768725"/>
          <p14:tracePt t="24529" x="6545263" y="3776663"/>
          <p14:tracePt t="24586" x="6554788" y="3786188"/>
          <p14:tracePt t="24593" x="6562725" y="3803650"/>
          <p14:tracePt t="24625" x="6562725" y="3813175"/>
          <p14:tracePt t="24769" x="6562725" y="3822700"/>
          <p14:tracePt t="24777" x="6562725" y="3830638"/>
          <p14:tracePt t="24788" x="6562725" y="3840163"/>
          <p14:tracePt t="24805" x="6562725" y="3848100"/>
          <p14:tracePt t="24822" x="6562725" y="3867150"/>
          <p14:tracePt t="24838" x="6572250" y="3884613"/>
          <p14:tracePt t="24855" x="6572250" y="3911600"/>
          <p14:tracePt t="24872" x="6572250" y="3938588"/>
          <p14:tracePt t="24888" x="6572250" y="3946525"/>
          <p14:tracePt t="24905" x="6572250" y="3973513"/>
          <p14:tracePt t="24921" x="6581775" y="3990975"/>
          <p14:tracePt t="24938" x="6581775" y="4017963"/>
          <p14:tracePt t="24955" x="6581775" y="4027488"/>
          <p14:tracePt t="24972" x="6589713" y="4062413"/>
          <p14:tracePt t="24988" x="6589713" y="4071938"/>
          <p14:tracePt t="25005" x="6589713" y="4089400"/>
          <p14:tracePt t="25022" x="6589713" y="4098925"/>
          <p14:tracePt t="25038" x="6616700" y="4133850"/>
          <p14:tracePt t="25055" x="6626225" y="4160838"/>
          <p14:tracePt t="25072" x="6626225" y="4179888"/>
          <p14:tracePt t="25089" x="6626225" y="4187825"/>
          <p14:tracePt t="25105" x="6643688" y="4232275"/>
          <p14:tracePt t="25122" x="6643688" y="4251325"/>
          <p14:tracePt t="25138" x="6653213" y="4268788"/>
          <p14:tracePt t="25155" x="6653213" y="4313238"/>
          <p14:tracePt t="25171" x="6653213" y="4348163"/>
          <p14:tracePt t="25188" x="6653213" y="4384675"/>
          <p14:tracePt t="25205" x="6653213" y="4402138"/>
          <p14:tracePt t="25222" x="6653213" y="4411663"/>
          <p14:tracePt t="25238" x="6653213" y="4419600"/>
          <p14:tracePt t="25255" x="6653213" y="4438650"/>
          <p14:tracePt t="25289" x="6653213" y="4456113"/>
          <p14:tracePt t="25353" x="6653213" y="4465638"/>
          <p14:tracePt t="25537" x="6653213" y="4419600"/>
          <p14:tracePt t="25545" x="6653213" y="4367213"/>
          <p14:tracePt t="25555" x="6653213" y="4295775"/>
          <p14:tracePt t="25571" x="6653213" y="4143375"/>
          <p14:tracePt t="25589" x="6653213" y="4037013"/>
          <p14:tracePt t="25606" x="6653213" y="3946525"/>
          <p14:tracePt t="25622" x="6653213" y="3884613"/>
          <p14:tracePt t="25638" x="6653213" y="3848100"/>
          <p14:tracePt t="25655" x="6653213" y="3830638"/>
          <p14:tracePt t="25688" x="6653213" y="3822700"/>
          <p14:tracePt t="25865" x="6653213" y="3813175"/>
          <p14:tracePt t="25873" x="6643688" y="3813175"/>
          <p14:tracePt t="25881" x="6626225" y="3813175"/>
          <p14:tracePt t="25890" x="6626225" y="3822700"/>
          <p14:tracePt t="25905" x="6616700" y="3848100"/>
          <p14:tracePt t="25922" x="6616700" y="3884613"/>
          <p14:tracePt t="25938" x="6616700" y="3919538"/>
          <p14:tracePt t="25955" x="6616700" y="3965575"/>
          <p14:tracePt t="25971" x="6616700" y="3983038"/>
          <p14:tracePt t="25988" x="6616700" y="4010025"/>
          <p14:tracePt t="26005" x="6616700" y="4037013"/>
          <p14:tracePt t="26022" x="6616700" y="4081463"/>
          <p14:tracePt t="26039" x="6616700" y="4098925"/>
          <p14:tracePt t="26056" x="6616700" y="4125913"/>
          <p14:tracePt t="26072" x="6616700" y="4143375"/>
          <p14:tracePt t="26088" x="6616700" y="4152900"/>
          <p14:tracePt t="26106" x="6616700" y="4179888"/>
          <p14:tracePt t="26122" x="6616700" y="4187825"/>
          <p14:tracePt t="26139" x="6616700" y="4224338"/>
          <p14:tracePt t="26155" x="6616700" y="4232275"/>
          <p14:tracePt t="26172" x="6616700" y="4251325"/>
          <p14:tracePt t="26188" x="6616700" y="4276725"/>
          <p14:tracePt t="26205" x="6616700" y="4295775"/>
          <p14:tracePt t="26222" x="6616700" y="4330700"/>
          <p14:tracePt t="26239" x="6616700" y="4340225"/>
          <p14:tracePt t="26255" x="6616700" y="4357688"/>
          <p14:tracePt t="26271" x="6616700" y="4384675"/>
          <p14:tracePt t="26288" x="6616700" y="4411663"/>
          <p14:tracePt t="26306" x="6616700" y="4446588"/>
          <p14:tracePt t="26322" x="6616700" y="4465638"/>
          <p14:tracePt t="26339" x="6616700" y="4483100"/>
          <p14:tracePt t="26372" x="6616700" y="4491038"/>
          <p14:tracePt t="26393" x="6616700" y="4500563"/>
          <p14:tracePt t="26417" x="6634163" y="4527550"/>
          <p14:tracePt t="26441" x="6634163" y="4537075"/>
          <p14:tracePt t="26457" x="6634163" y="4545013"/>
          <p14:tracePt t="26481" x="6634163" y="4554538"/>
          <p14:tracePt t="26553" x="6634163" y="4562475"/>
          <p14:tracePt t="26570" x="6634163" y="4589463"/>
          <p14:tracePt t="27849" x="6643688" y="4598988"/>
          <p14:tracePt t="28809" x="6626225" y="4581525"/>
          <p14:tracePt t="28817" x="6626225" y="4562475"/>
          <p14:tracePt t="28825" x="6616700" y="4537075"/>
          <p14:tracePt t="28838" x="6589713" y="4483100"/>
          <p14:tracePt t="28855" x="6545263" y="4402138"/>
          <p14:tracePt t="28871" x="6491288" y="4330700"/>
          <p14:tracePt t="28888" x="6483350" y="4224338"/>
          <p14:tracePt t="28905" x="6465888" y="4133850"/>
          <p14:tracePt t="28922" x="6456363" y="4062413"/>
          <p14:tracePt t="28938" x="6456363" y="4027488"/>
          <p14:tracePt t="28955" x="6429375" y="3983038"/>
          <p14:tracePt t="28971" x="6429375" y="3965575"/>
          <p14:tracePt t="28988" x="6429375" y="3919538"/>
          <p14:tracePt t="29005" x="6429375" y="3911600"/>
          <p14:tracePt t="29021" x="6429375" y="3875088"/>
          <p14:tracePt t="29038" x="6429375" y="3867150"/>
          <p14:tracePt t="29055" x="6429375" y="3848100"/>
          <p14:tracePt t="29071" x="6438900" y="3813175"/>
          <p14:tracePt t="29088" x="6483350" y="3751263"/>
          <p14:tracePt t="29106" x="6589713" y="3581400"/>
          <p14:tracePt t="29123" x="6688138" y="3438525"/>
          <p14:tracePt t="29138" x="6804025" y="3286125"/>
          <p14:tracePt t="29155" x="6875463" y="3187700"/>
          <p14:tracePt t="29171" x="6894513" y="3143250"/>
          <p14:tracePt t="29188" x="6902450" y="3098800"/>
          <p14:tracePt t="29205" x="6919913" y="3089275"/>
          <p14:tracePt t="29257" x="6902450" y="3089275"/>
          <p14:tracePt t="29265" x="6884988" y="3089275"/>
          <p14:tracePt t="29273" x="6831013" y="3089275"/>
          <p14:tracePt t="29288" x="6786563" y="3089275"/>
          <p14:tracePt t="29306" x="6626225" y="3125788"/>
          <p14:tracePt t="29322" x="6545263" y="3160713"/>
          <p14:tracePt t="29338" x="6473825" y="3232150"/>
          <p14:tracePt t="29355" x="6438900" y="3340100"/>
          <p14:tracePt t="29371" x="6402388" y="3455988"/>
          <p14:tracePt t="29388" x="6402388" y="3562350"/>
          <p14:tracePt t="29405" x="6402388" y="3625850"/>
          <p14:tracePt t="29422" x="6411913" y="3643313"/>
          <p14:tracePt t="29438" x="6429375" y="3660775"/>
          <p14:tracePt t="29455" x="6456363" y="3660775"/>
          <p14:tracePt t="29471" x="6500813" y="3660775"/>
          <p14:tracePt t="29488" x="6616700" y="3598863"/>
          <p14:tracePt t="29506" x="6715125" y="3500438"/>
          <p14:tracePt t="29522" x="6724650" y="3482975"/>
          <p14:tracePt t="29538" x="6724650" y="3473450"/>
          <p14:tracePt t="29571" x="6653213" y="3465513"/>
          <p14:tracePt t="29588" x="6483350" y="3465513"/>
          <p14:tracePt t="29605" x="6411913" y="3465513"/>
          <p14:tracePt t="29622" x="6375400" y="3465513"/>
          <p14:tracePt t="29665" x="6438900" y="3419475"/>
          <p14:tracePt t="29673" x="6473825" y="3394075"/>
          <p14:tracePt t="29688" x="6554788" y="3348038"/>
          <p14:tracePt t="29705" x="6670675" y="3268663"/>
          <p14:tracePt t="29722" x="6742113" y="3251200"/>
          <p14:tracePt t="29761" x="6688138" y="3251200"/>
          <p14:tracePt t="29769" x="6653213" y="3251200"/>
          <p14:tracePt t="29777" x="6581775" y="3251200"/>
          <p14:tracePt t="29788" x="6518275" y="3286125"/>
          <p14:tracePt t="29805" x="6438900" y="3295650"/>
          <p14:tracePt t="29822" x="6402388" y="3303588"/>
          <p14:tracePt t="29855" x="6402388" y="3330575"/>
          <p14:tracePt t="29871" x="6473825" y="3367088"/>
          <p14:tracePt t="29888" x="6562725" y="3419475"/>
          <p14:tracePt t="29905" x="6581775" y="3429000"/>
          <p14:tracePt t="29922" x="6581775" y="3465513"/>
          <p14:tracePt t="29939" x="6562725" y="3482975"/>
          <p14:tracePt t="29955" x="6510338" y="3500438"/>
          <p14:tracePt t="29971" x="6483350" y="3509963"/>
          <p14:tracePt t="29988" x="6473825" y="3517900"/>
          <p14:tracePt t="30005" x="6473825" y="3527425"/>
          <p14:tracePt t="30021" x="6473825" y="3536950"/>
          <p14:tracePt t="30038" x="6491288" y="3562350"/>
          <p14:tracePt t="30055" x="6510338" y="3562350"/>
          <p14:tracePt t="30072" x="6518275" y="3571875"/>
          <p14:tracePt t="30088" x="6518275" y="3608388"/>
          <p14:tracePt t="30106" x="6473825" y="3679825"/>
          <p14:tracePt t="30122" x="6429375" y="3724275"/>
          <p14:tracePt t="30138" x="6419850" y="3732213"/>
          <p14:tracePt t="30155" x="6411913" y="3751263"/>
          <p14:tracePt t="30171" x="6411913" y="3768725"/>
          <p14:tracePt t="30188" x="6411913" y="3776663"/>
          <p14:tracePt t="30205" x="6419850" y="3822700"/>
          <p14:tracePt t="30222" x="6438900" y="3830638"/>
          <p14:tracePt t="30238" x="6456363" y="3867150"/>
          <p14:tracePt t="30255" x="6456363" y="3894138"/>
          <p14:tracePt t="30271" x="6456363" y="3938588"/>
          <p14:tracePt t="30288" x="6456363" y="3983038"/>
          <p14:tracePt t="30305" x="6456363" y="4044950"/>
          <p14:tracePt t="30322" x="6456363" y="4125913"/>
          <p14:tracePt t="30339" x="6491288" y="4179888"/>
          <p14:tracePt t="30355" x="6510338" y="4224338"/>
          <p14:tracePt t="30372" x="6518275" y="4286250"/>
          <p14:tracePt t="30388" x="6518275" y="4303713"/>
          <p14:tracePt t="30405" x="6545263" y="4330700"/>
          <p14:tracePt t="30465" x="6545263" y="4340225"/>
          <p14:tracePt t="30481" x="6545263" y="4348163"/>
          <p14:tracePt t="30497" x="6545263" y="4357688"/>
          <p14:tracePt t="30521" x="6545263" y="4384675"/>
          <p14:tracePt t="30529" x="6545263" y="4394200"/>
          <p14:tracePt t="30554" x="6554788" y="4402138"/>
          <p14:tracePt t="30569" x="6554788" y="4411663"/>
          <p14:tracePt t="30593" x="6554788" y="4438650"/>
          <p14:tracePt t="30617" x="6554788" y="4446588"/>
          <p14:tracePt t="30625" x="6562725" y="4456113"/>
          <p14:tracePt t="30745" x="6581775" y="4456113"/>
          <p14:tracePt t="30769" x="6589713" y="4438650"/>
          <p14:tracePt t="30801" x="6616700" y="4429125"/>
          <p14:tracePt t="31385" x="6626225" y="4419600"/>
          <p14:tracePt t="31441" x="6626225" y="4411663"/>
          <p14:tracePt t="31457" x="6634163" y="4402138"/>
          <p14:tracePt t="33145" x="6643688" y="4402138"/>
          <p14:tracePt t="33777" x="6670675" y="4402138"/>
          <p14:tracePt t="33785" x="6688138" y="4402138"/>
          <p14:tracePt t="33793" x="6697663" y="4402138"/>
          <p14:tracePt t="33805" x="6715125" y="4402138"/>
          <p14:tracePt t="33821" x="6769100" y="4402138"/>
          <p14:tracePt t="33838" x="6867525" y="4419600"/>
          <p14:tracePt t="33855" x="6956425" y="4429125"/>
          <p14:tracePt t="33871" x="7037388" y="4473575"/>
          <p14:tracePt t="33888" x="7099300" y="4483100"/>
          <p14:tracePt t="33905" x="7180263" y="4500563"/>
          <p14:tracePt t="33922" x="7545388" y="4581525"/>
          <p14:tracePt t="33939" x="7983538" y="4724400"/>
          <p14:tracePt t="33955" x="8286750" y="4830763"/>
          <p14:tracePt t="33971" x="8420100" y="4884738"/>
          <p14:tracePt t="33988" x="8491538" y="4929188"/>
          <p14:tracePt t="34005" x="8501063" y="4946650"/>
          <p14:tracePt t="34021" x="8510588" y="4956175"/>
          <p14:tracePt t="34154" x="8518525" y="4965700"/>
          <p14:tracePt t="34217" x="8528050" y="4973638"/>
          <p14:tracePt t="34225" x="8537575" y="4973638"/>
          <p14:tracePt t="34249" x="8545513" y="4973638"/>
          <p14:tracePt t="34265" x="8562975" y="4973638"/>
          <p14:tracePt t="34281" x="8582025" y="4956175"/>
          <p14:tracePt t="34289" x="8589963" y="4946650"/>
          <p14:tracePt t="34306" x="8599488" y="4938713"/>
          <p14:tracePt t="34322" x="8599488" y="4911725"/>
          <p14:tracePt t="34339" x="8616950" y="4848225"/>
          <p14:tracePt t="34355" x="8626475" y="4786313"/>
          <p14:tracePt t="34372" x="8661400" y="4732338"/>
          <p14:tracePt t="34388" x="8688388" y="4697413"/>
          <p14:tracePt t="34405" x="8705850" y="4679950"/>
          <p14:tracePt t="34421" x="8724900" y="4616450"/>
          <p14:tracePt t="34438" x="8751888" y="4554538"/>
          <p14:tracePt t="34455" x="8804275" y="4456113"/>
          <p14:tracePt t="34471" x="8840788" y="4394200"/>
          <p14:tracePt t="34488" x="8894763" y="4322763"/>
          <p14:tracePt t="34505" x="8947150" y="4286250"/>
          <p14:tracePt t="34522" x="9045575" y="4214813"/>
          <p14:tracePt t="34538" x="9109075" y="4187825"/>
          <p14:tracePt t="34555" x="9188450" y="4152900"/>
          <p14:tracePt t="34571" x="9251950" y="4125913"/>
          <p14:tracePt t="34588" x="9331325" y="4071938"/>
          <p14:tracePt t="34604" x="9394825" y="4017963"/>
          <p14:tracePt t="34621" x="9456738" y="3946525"/>
          <p14:tracePt t="34638" x="9510713" y="3884613"/>
          <p14:tracePt t="34655" x="9545638" y="3848100"/>
          <p14:tracePt t="34671" x="9555163" y="3840163"/>
          <p14:tracePt t="34688" x="9563100" y="3822700"/>
          <p14:tracePt t="34761" x="9563100" y="3813175"/>
          <p14:tracePt t="34785" x="9572625" y="3803650"/>
          <p14:tracePt t="34817" x="9572625" y="3786188"/>
          <p14:tracePt t="34825" x="9590088" y="3776663"/>
          <p14:tracePt t="34838" x="9599613" y="3768725"/>
          <p14:tracePt t="34854" x="9617075" y="3751263"/>
          <p14:tracePt t="34871" x="9626600" y="3724275"/>
          <p14:tracePt t="34888" x="9653588" y="3705225"/>
          <p14:tracePt t="34905" x="9671050" y="3670300"/>
          <p14:tracePt t="34921" x="9725025" y="3598863"/>
          <p14:tracePt t="34938" x="9742488" y="3536950"/>
          <p14:tracePt t="34954" x="9769475" y="3500438"/>
          <p14:tracePt t="34972" x="9786938" y="3465513"/>
          <p14:tracePt t="34988" x="9796463" y="3402013"/>
          <p14:tracePt t="35004" x="9813925" y="3330575"/>
          <p14:tracePt t="35021" x="9813925" y="3251200"/>
          <p14:tracePt t="35038" x="9813925" y="3214688"/>
          <p14:tracePt t="35055" x="9813925" y="3187700"/>
          <p14:tracePt t="35071" x="9813925" y="3160713"/>
          <p14:tracePt t="35088" x="9813925" y="3133725"/>
          <p14:tracePt t="35105" x="9813925" y="3116263"/>
          <p14:tracePt t="35122" x="9813925" y="3081338"/>
          <p14:tracePt t="35139" x="9813925" y="3036888"/>
          <p14:tracePt t="35155" x="9813925" y="2973388"/>
          <p14:tracePt t="35171" x="9813925" y="2946400"/>
          <p14:tracePt t="35188" x="9813925" y="2901950"/>
          <p14:tracePt t="35204" x="9813925" y="2884488"/>
          <p14:tracePt t="35222" x="9813925" y="2867025"/>
          <p14:tracePt t="35255" x="9813925" y="2857500"/>
          <p14:tracePt t="35297" x="9813925" y="2847975"/>
          <p14:tracePt t="35353" x="9813925" y="2840038"/>
          <p14:tracePt t="35377" x="9796463" y="2840038"/>
          <p14:tracePt t="35393" x="9786938" y="2840038"/>
          <p14:tracePt t="35409" x="9777413" y="2840038"/>
          <p14:tracePt t="35425" x="9759950" y="2840038"/>
          <p14:tracePt t="35441" x="9759950" y="2847975"/>
          <p14:tracePt t="35449" x="9759950" y="2857500"/>
          <p14:tracePt t="35457" x="9759950" y="2867025"/>
          <p14:tracePt t="35471" x="9759950" y="2901950"/>
          <p14:tracePt t="35488" x="9759950" y="2965450"/>
          <p14:tracePt t="35504" x="9759950" y="2982913"/>
          <p14:tracePt t="35521" x="9804400" y="3017838"/>
          <p14:tracePt t="35539" x="9858375" y="3017838"/>
          <p14:tracePt t="35555" x="9885363" y="3017838"/>
          <p14:tracePt t="35571" x="9920288" y="3017838"/>
          <p14:tracePt t="35588" x="9947275" y="3000375"/>
          <p14:tracePt t="35605" x="9966325" y="2973388"/>
          <p14:tracePt t="35621" x="9974263" y="2955925"/>
          <p14:tracePt t="35638" x="9974263" y="2938463"/>
          <p14:tracePt t="35654" x="9974263" y="2928938"/>
          <p14:tracePt t="35705" x="9974263" y="2919413"/>
          <p14:tracePt t="35713" x="9956800" y="2919413"/>
          <p14:tracePt t="35722" x="9947275" y="2919413"/>
          <p14:tracePt t="35738" x="9920288" y="2919413"/>
          <p14:tracePt t="35755" x="9912350" y="2919413"/>
          <p14:tracePt t="35771" x="9894888" y="2919413"/>
          <p14:tracePt t="35788" x="9885363" y="2928938"/>
          <p14:tracePt t="35804" x="9885363" y="2955925"/>
          <p14:tracePt t="35841" x="9885363" y="2965450"/>
          <p14:tracePt t="35855" x="9902825" y="2965450"/>
          <p14:tracePt t="35871" x="9920288" y="2955925"/>
          <p14:tracePt t="35888" x="9929813" y="2946400"/>
          <p14:tracePt t="35904" x="9929813" y="2938463"/>
          <p14:tracePt t="36265" x="9902825" y="2928938"/>
          <p14:tracePt t="36273" x="9804400" y="2874963"/>
          <p14:tracePt t="36281" x="9634538" y="2803525"/>
          <p14:tracePt t="36289" x="9412288" y="2724150"/>
          <p14:tracePt t="36304" x="9197975" y="2643188"/>
          <p14:tracePt t="36321" x="8491538" y="2411413"/>
          <p14:tracePt t="36338" x="8170863" y="2322513"/>
          <p14:tracePt t="36354" x="7991475" y="2251075"/>
          <p14:tracePt t="36371" x="7894638" y="2197100"/>
          <p14:tracePt t="36388" x="7858125" y="2170113"/>
          <p14:tracePt t="36433" x="7848600" y="2160588"/>
          <p14:tracePt t="36449" x="7840663" y="2152650"/>
          <p14:tracePt t="36457" x="7831138" y="2143125"/>
          <p14:tracePt t="36471" x="7813675" y="2116138"/>
          <p14:tracePt t="36488" x="7796213" y="2098675"/>
          <p14:tracePt t="36505" x="7724775" y="2036763"/>
          <p14:tracePt t="36521" x="7554913" y="1884363"/>
          <p14:tracePt t="36538" x="7402513" y="1751013"/>
          <p14:tracePt t="36555" x="7323138" y="1697038"/>
          <p14:tracePt t="36571" x="7286625" y="1687513"/>
          <p14:tracePt t="36588" x="7242175" y="1687513"/>
          <p14:tracePt t="36604" x="7215188" y="1687513"/>
          <p14:tracePt t="36621" x="7188200" y="1670050"/>
          <p14:tracePt t="36638" x="7170738" y="1670050"/>
          <p14:tracePt t="36671" x="7153275" y="1670050"/>
          <p14:tracePt t="36688" x="7116763" y="1660525"/>
          <p14:tracePt t="36704" x="7072313" y="1633538"/>
          <p14:tracePt t="36722" x="7027863" y="1625600"/>
          <p14:tracePt t="36738" x="6965950" y="1598613"/>
          <p14:tracePt t="36755" x="6884988" y="1562100"/>
          <p14:tracePt t="36771" x="6858000" y="1544638"/>
          <p14:tracePt t="36788" x="6813550" y="1527175"/>
          <p14:tracePt t="36804" x="6777038" y="1490663"/>
          <p14:tracePt t="36821" x="6715125" y="1438275"/>
          <p14:tracePt t="36838" x="6670675" y="1411288"/>
          <p14:tracePt t="36854" x="6643688" y="1411288"/>
          <p14:tracePt t="36871" x="6634163" y="1401763"/>
          <p14:tracePt t="36888" x="6626225" y="1393825"/>
          <p14:tracePt t="36905" x="6626225" y="1374775"/>
          <p14:tracePt t="36922" x="6616700" y="1339850"/>
          <p14:tracePt t="36938" x="6599238" y="1303338"/>
          <p14:tracePt t="36954" x="6599238" y="1276350"/>
          <p14:tracePt t="36971" x="6581775" y="1250950"/>
          <p14:tracePt t="36988" x="6581775" y="1231900"/>
          <p14:tracePt t="37297" x="6581775" y="1223963"/>
          <p14:tracePt t="37313" x="6589713" y="1223963"/>
          <p14:tracePt t="37321" x="6616700" y="1223963"/>
          <p14:tracePt t="37329" x="6634163" y="1223963"/>
          <p14:tracePt t="37339" x="6643688" y="1223963"/>
          <p14:tracePt t="37354" x="6688138" y="1223963"/>
          <p14:tracePt t="37371" x="6751638" y="1223963"/>
          <p14:tracePt t="37388" x="6804025" y="1223963"/>
          <p14:tracePt t="37404" x="6823075" y="1223963"/>
          <p14:tracePt t="37421" x="6840538" y="1223963"/>
          <p14:tracePt t="37438" x="6848475" y="1223963"/>
          <p14:tracePt t="37454" x="6875463" y="1231900"/>
          <p14:tracePt t="37471" x="6919913" y="1231900"/>
          <p14:tracePt t="37488" x="6973888" y="1241425"/>
          <p14:tracePt t="37505" x="7018338" y="1241425"/>
          <p14:tracePt t="37521" x="7054850" y="1241425"/>
          <p14:tracePt t="37555" x="7072313" y="1241425"/>
          <p14:tracePt t="37609" x="7081838" y="1241425"/>
          <p14:tracePt t="37625" x="7099300" y="1241425"/>
          <p14:tracePt t="37641" x="7108825" y="1241425"/>
          <p14:tracePt t="37657" x="7143750" y="1241425"/>
          <p14:tracePt t="37673" x="7153275" y="1241425"/>
          <p14:tracePt t="37681" x="7161213" y="1241425"/>
          <p14:tracePt t="37689" x="7170738" y="1241425"/>
          <p14:tracePt t="37705" x="7180263" y="1241425"/>
          <p14:tracePt t="37721" x="7232650" y="1241425"/>
          <p14:tracePt t="37738" x="7242175" y="1241425"/>
          <p14:tracePt t="37754" x="7259638" y="1241425"/>
          <p14:tracePt t="37825" x="7269163" y="1241425"/>
          <p14:tracePt t="37833" x="7286625" y="1241425"/>
          <p14:tracePt t="37841" x="7313613" y="1241425"/>
          <p14:tracePt t="37854" x="7323138" y="1241425"/>
          <p14:tracePt t="37871" x="7358063" y="1241425"/>
          <p14:tracePt t="37887" x="7375525" y="1250950"/>
          <p14:tracePt t="37904" x="7394575" y="1250950"/>
          <p14:tracePt t="37921" x="7402513" y="1250950"/>
          <p14:tracePt t="38001" x="7419975" y="1250950"/>
          <p14:tracePt t="38009" x="7429500" y="1250950"/>
          <p14:tracePt t="38020" x="7446963" y="1250950"/>
          <p14:tracePt t="38258" x="7456488" y="1250950"/>
          <p14:tracePt t="38345" x="7466013" y="1250950"/>
          <p14:tracePt t="38385" x="7500938" y="1241425"/>
          <p14:tracePt t="38425" x="7518400" y="1223963"/>
          <p14:tracePt t="38649" x="7510463" y="1223963"/>
          <p14:tracePt t="38657" x="7473950" y="1231900"/>
          <p14:tracePt t="38665" x="7466013" y="1231900"/>
          <p14:tracePt t="38673" x="7446963" y="1241425"/>
          <p14:tracePt t="38687" x="7394575" y="1241425"/>
          <p14:tracePt t="38704" x="7286625" y="1268413"/>
          <p14:tracePt t="38722" x="6983413" y="1322388"/>
          <p14:tracePt t="38738" x="6626225" y="1339850"/>
          <p14:tracePt t="38754" x="6303963" y="1393825"/>
          <p14:tracePt t="38771" x="5973763" y="1411288"/>
          <p14:tracePt t="38788" x="5616575" y="1411288"/>
          <p14:tracePt t="38804" x="5241925" y="1411288"/>
          <p14:tracePt t="38821" x="5018088" y="1411288"/>
          <p14:tracePt t="38838" x="4830763" y="1411288"/>
          <p14:tracePt t="38854" x="4608513" y="1411288"/>
          <p14:tracePt t="38871" x="4473575" y="1411288"/>
          <p14:tracePt t="38888" x="4367213" y="1411288"/>
          <p14:tracePt t="38905" x="4286250" y="1438275"/>
          <p14:tracePt t="38922" x="4152900" y="1490663"/>
          <p14:tracePt t="38939" x="4081463" y="1562100"/>
          <p14:tracePt t="38954" x="4037013" y="1571625"/>
          <p14:tracePt t="38971" x="3956050" y="1581150"/>
          <p14:tracePt t="38988" x="3902075" y="1581150"/>
          <p14:tracePt t="39004" x="3867150" y="1581150"/>
          <p14:tracePt t="39021" x="3803650" y="1608138"/>
          <p14:tracePt t="39038" x="3786188" y="1608138"/>
          <p14:tracePt t="39054" x="3741738" y="1608138"/>
          <p14:tracePt t="39071" x="3687763" y="1608138"/>
          <p14:tracePt t="39088" x="3633788" y="1608138"/>
          <p14:tracePt t="39104" x="3581400" y="1608138"/>
          <p14:tracePt t="39122" x="3536950" y="1598613"/>
          <p14:tracePt t="39138" x="3527425" y="1598613"/>
          <p14:tracePt t="39154" x="3500438" y="1589088"/>
          <p14:tracePt t="39171" x="3473450" y="1562100"/>
          <p14:tracePt t="39188" x="3446463" y="1544638"/>
          <p14:tracePt t="39204" x="3438525" y="1536700"/>
          <p14:tracePt t="39353" x="3455988" y="1536700"/>
          <p14:tracePt t="39361" x="3465513" y="1536700"/>
          <p14:tracePt t="39370" x="3500438" y="1509713"/>
          <p14:tracePt t="39387" x="3517900" y="1509713"/>
          <p14:tracePt t="39404" x="3554413" y="1500188"/>
          <p14:tracePt t="39421" x="3562350" y="1500188"/>
          <p14:tracePt t="39473" x="3571875" y="1490663"/>
          <p14:tracePt t="39561" x="3581400" y="1490663"/>
          <p14:tracePt t="39585" x="3608388" y="1490663"/>
          <p14:tracePt t="39593" x="3625850" y="1490663"/>
          <p14:tracePt t="39604" x="3670300" y="1490663"/>
          <p14:tracePt t="39621" x="3724275" y="1490663"/>
          <p14:tracePt t="39637" x="3795713" y="1490663"/>
          <p14:tracePt t="39655" x="3875088" y="1490663"/>
          <p14:tracePt t="39671" x="3983038" y="1509713"/>
          <p14:tracePt t="39688" x="4081463" y="1509713"/>
          <p14:tracePt t="39704" x="4152900" y="1517650"/>
          <p14:tracePt t="39722" x="4241800" y="1517650"/>
          <p14:tracePt t="40065" x="4251325" y="1517650"/>
          <p14:tracePt t="40073" x="4259263" y="1517650"/>
          <p14:tracePt t="40081" x="4295775" y="1536700"/>
          <p14:tracePt t="40089" x="4330700" y="1544638"/>
          <p14:tracePt t="40104" x="4446588" y="1581150"/>
          <p14:tracePt t="40121" x="4929188" y="1670050"/>
          <p14:tracePt t="40138" x="5518150" y="1803400"/>
          <p14:tracePt t="40154" x="6303963" y="2036763"/>
          <p14:tracePt t="40171" x="7027863" y="2241550"/>
          <p14:tracePt t="40187" x="7715250" y="2438400"/>
          <p14:tracePt t="40204" x="8205788" y="2581275"/>
          <p14:tracePt t="40221" x="8545513" y="2679700"/>
          <p14:tracePt t="40238" x="8705850" y="2724150"/>
          <p14:tracePt t="40254" x="8759825" y="2724150"/>
          <p14:tracePt t="40271" x="8769350" y="2724150"/>
          <p14:tracePt t="40273" x="8777288" y="2724150"/>
          <p14:tracePt t="40304" x="8796338" y="2724150"/>
          <p14:tracePt t="40321" x="8804275" y="2732088"/>
          <p14:tracePt t="40361" x="8823325" y="2741613"/>
          <p14:tracePt t="40370" x="8840788" y="2768600"/>
          <p14:tracePt t="40377" x="8867775" y="2795588"/>
          <p14:tracePt t="40387" x="8875713" y="2803525"/>
          <p14:tracePt t="40404" x="8956675" y="2847975"/>
          <p14:tracePt t="40421" x="9028113" y="2894013"/>
          <p14:tracePt t="40438" x="9063038" y="2901950"/>
          <p14:tracePt t="40454" x="9109075" y="2911475"/>
          <p14:tracePt t="40471" x="9117013" y="2911475"/>
          <p14:tracePt t="40488" x="9134475" y="2911475"/>
          <p14:tracePt t="40521" x="9161463" y="2911475"/>
          <p14:tracePt t="40538" x="9224963" y="2911475"/>
          <p14:tracePt t="40555" x="9313863" y="2928938"/>
          <p14:tracePt t="40571" x="9447213" y="2973388"/>
          <p14:tracePt t="40588" x="9528175" y="2973388"/>
          <p14:tracePt t="40604" x="9572625" y="2973388"/>
          <p14:tracePt t="40621" x="9582150" y="2973388"/>
          <p14:tracePt t="40705" x="9599613" y="2973388"/>
          <p14:tracePt t="40713" x="9617075" y="2973388"/>
          <p14:tracePt t="40722" x="9626600" y="2982913"/>
          <p14:tracePt t="40739" x="9634538" y="2982913"/>
          <p14:tracePt t="40754" x="9653588" y="2990850"/>
          <p14:tracePt t="40771" x="9688513" y="3017838"/>
          <p14:tracePt t="40788" x="9725025" y="3017838"/>
          <p14:tracePt t="40804" x="9769475" y="3027363"/>
          <p14:tracePt t="40821" x="9796463" y="3036888"/>
          <p14:tracePt t="40838" x="9804400" y="3036888"/>
          <p14:tracePt t="40854" x="9823450" y="3036888"/>
          <p14:tracePt t="40871" x="9840913" y="3044825"/>
          <p14:tracePt t="40904" x="9840913" y="3054350"/>
          <p14:tracePt t="40921" x="9848850" y="3081338"/>
          <p14:tracePt t="40945" x="9848850" y="3089275"/>
          <p14:tracePt t="40961" x="9858375" y="3098800"/>
          <p14:tracePt t="40971" x="9858375" y="3108325"/>
          <p14:tracePt t="40988" x="9858375" y="3133725"/>
          <p14:tracePt t="41004" x="9858375" y="3179763"/>
          <p14:tracePt t="41021" x="9867900" y="3224213"/>
          <p14:tracePt t="41037" x="9894888" y="3286125"/>
          <p14:tracePt t="41054" x="9912350" y="3375025"/>
          <p14:tracePt t="41071" x="9929813" y="3455988"/>
          <p14:tracePt t="41088" x="9974263" y="3571875"/>
          <p14:tracePt t="41104" x="10001250" y="3652838"/>
          <p14:tracePt t="41121" x="10063163" y="3751263"/>
          <p14:tracePt t="41138" x="10099675" y="3848100"/>
          <p14:tracePt t="41154" x="10109200" y="3894138"/>
          <p14:tracePt t="41171" x="10109200" y="3911600"/>
          <p14:tracePt t="41188" x="10109200" y="3956050"/>
          <p14:tracePt t="41204" x="10126663" y="3990975"/>
          <p14:tracePt t="41221" x="10126663" y="4000500"/>
          <p14:tracePt t="41238" x="10126663" y="4010025"/>
          <p14:tracePt t="41273" x="10126663" y="4017963"/>
          <p14:tracePt t="41345" x="10126663" y="4044950"/>
          <p14:tracePt t="41354" x="10126663" y="4054475"/>
          <p14:tracePt t="41370" x="10126663" y="4062413"/>
          <p14:tracePt t="41385" x="10134600" y="4071938"/>
          <p14:tracePt t="41401" x="10134600" y="4081463"/>
          <p14:tracePt t="41409" x="10134600" y="4089400"/>
          <p14:tracePt t="41421" x="10134600" y="4108450"/>
          <p14:tracePt t="41438" x="10134600" y="4125913"/>
          <p14:tracePt t="41454" x="10134600" y="4152900"/>
          <p14:tracePt t="41471" x="10134600" y="4160838"/>
          <p14:tracePt t="41488" x="10144125" y="4179888"/>
          <p14:tracePt t="41504" x="10153650" y="4187825"/>
          <p14:tracePt t="41521" x="10153650" y="4205288"/>
          <p14:tracePt t="41538" x="10153650" y="4214813"/>
          <p14:tracePt t="41555" x="10153650" y="4224338"/>
          <p14:tracePt t="42257" x="10153650" y="4232275"/>
          <p14:tracePt t="42305" x="10161588" y="4241800"/>
          <p14:tracePt t="42441" x="10171113" y="4241800"/>
          <p14:tracePt t="42457" x="10171113" y="4232275"/>
          <p14:tracePt t="42465" x="10161588" y="4205288"/>
          <p14:tracePt t="42473" x="10153650" y="4197350"/>
          <p14:tracePt t="42489" x="10126663" y="4152900"/>
          <p14:tracePt t="42504" x="10099675" y="4125913"/>
          <p14:tracePt t="42521" x="10063163" y="4081463"/>
          <p14:tracePt t="42538" x="10055225" y="4044950"/>
          <p14:tracePt t="42554" x="10037763" y="4037013"/>
          <p14:tracePt t="42571" x="9991725" y="4017963"/>
          <p14:tracePt t="42587" x="9966325" y="3990975"/>
          <p14:tracePt t="42604" x="9929813" y="3965575"/>
          <p14:tracePt t="42621" x="9920288" y="3965575"/>
          <p14:tracePt t="42637" x="9912350" y="3965575"/>
          <p14:tracePt t="42785" x="9902825" y="3965575"/>
          <p14:tracePt t="42793" x="9902825" y="3983038"/>
          <p14:tracePt t="42804" x="9902825" y="4000500"/>
          <p14:tracePt t="42821" x="9929813" y="4054475"/>
          <p14:tracePt t="42837" x="9966325" y="4152900"/>
          <p14:tracePt t="42854" x="10028238" y="4232275"/>
          <p14:tracePt t="42871" x="10063163" y="4286250"/>
          <p14:tracePt t="42887" x="10126663" y="4340225"/>
          <p14:tracePt t="42904" x="10225088" y="4411663"/>
          <p14:tracePt t="42921" x="10358438" y="4411663"/>
          <p14:tracePt t="42938" x="10537825" y="4411663"/>
          <p14:tracePt t="42954" x="10617200" y="4367213"/>
          <p14:tracePt t="42971" x="10653713" y="4313238"/>
          <p14:tracePt t="42987" x="10671175" y="4251325"/>
          <p14:tracePt t="43004" x="10671175" y="4205288"/>
          <p14:tracePt t="43021" x="10617200" y="4143375"/>
          <p14:tracePt t="43037" x="10518775" y="4089400"/>
          <p14:tracePt t="43054" x="10420350" y="4054475"/>
          <p14:tracePt t="43071" x="10331450" y="4054475"/>
          <p14:tracePt t="43087" x="10225088" y="4054475"/>
          <p14:tracePt t="43104" x="10126663" y="4108450"/>
          <p14:tracePt t="43121" x="10037763" y="4187825"/>
          <p14:tracePt t="43138" x="9991725" y="4286250"/>
          <p14:tracePt t="43154" x="9983788" y="4402138"/>
          <p14:tracePt t="43171" x="9983788" y="4473575"/>
          <p14:tracePt t="43187" x="10028238" y="4545013"/>
          <p14:tracePt t="43204" x="10134600" y="4581525"/>
          <p14:tracePt t="43221" x="10287000" y="4581525"/>
          <p14:tracePt t="43237" x="10394950" y="4562475"/>
          <p14:tracePt t="43254" x="10429875" y="4537075"/>
          <p14:tracePt t="43271" x="10439400" y="4510088"/>
          <p14:tracePt t="43287" x="10439400" y="4465638"/>
          <p14:tracePt t="43290" x="10412413" y="4438650"/>
          <p14:tracePt t="43304" x="10385425" y="4438650"/>
          <p14:tracePt t="43321" x="10215563" y="4411663"/>
          <p14:tracePt t="43338" x="10153650" y="4411663"/>
          <p14:tracePt t="43354" x="10144125" y="4411663"/>
          <p14:tracePt t="43371" x="10134600" y="4411663"/>
          <p14:tracePt t="43387" x="10072688" y="4330700"/>
          <p14:tracePt t="43404" x="10055225" y="4152900"/>
          <p14:tracePt t="43421" x="10001250" y="3902075"/>
          <p14:tracePt t="43437" x="10001250" y="3732213"/>
          <p14:tracePt t="43454" x="9983788" y="3608388"/>
          <p14:tracePt t="43471" x="9974263" y="3509963"/>
          <p14:tracePt t="43488" x="9966325" y="3473450"/>
          <p14:tracePt t="43504" x="9966325" y="3429000"/>
          <p14:tracePt t="43521" x="9947275" y="3367088"/>
          <p14:tracePt t="43538" x="9929813" y="3340100"/>
          <p14:tracePt t="43555" x="9902825" y="3295650"/>
          <p14:tracePt t="43571" x="9867900" y="3241675"/>
          <p14:tracePt t="43588" x="9813925" y="3170238"/>
          <p14:tracePt t="43604" x="9796463" y="3133725"/>
          <p14:tracePt t="43621" x="9752013" y="3044825"/>
          <p14:tracePt t="43637" x="9752013" y="3009900"/>
          <p14:tracePt t="43654" x="9732963" y="2982913"/>
          <p14:tracePt t="43671" x="9732963" y="2965450"/>
          <p14:tracePt t="43753" x="9732963" y="2955925"/>
          <p14:tracePt t="43761" x="9742488" y="2955925"/>
          <p14:tracePt t="43771" x="9752013" y="2955925"/>
          <p14:tracePt t="43788" x="9831388" y="3017838"/>
          <p14:tracePt t="43804" x="9920288" y="3116263"/>
          <p14:tracePt t="43821" x="10001250" y="3286125"/>
          <p14:tracePt t="43837" x="10055225" y="3527425"/>
          <p14:tracePt t="43854" x="10055225" y="3813175"/>
          <p14:tracePt t="43871" x="10055225" y="4081463"/>
          <p14:tracePt t="43888" x="10045700" y="4322763"/>
          <p14:tracePt t="43904" x="10018713" y="4402138"/>
          <p14:tracePt t="43921" x="10018713" y="4429125"/>
          <p14:tracePt t="44145" x="9974263" y="4419600"/>
          <p14:tracePt t="44154" x="9885363" y="4419600"/>
          <p14:tracePt t="44161" x="9671050" y="4419600"/>
          <p14:tracePt t="44171" x="9385300" y="4419600"/>
          <p14:tracePt t="44187" x="8796338" y="4419600"/>
          <p14:tracePt t="44204" x="8251825" y="4419600"/>
          <p14:tracePt t="44221" x="7840663" y="4419600"/>
          <p14:tracePt t="44237" x="7599363" y="4446588"/>
          <p14:tracePt t="44254" x="7537450" y="4491038"/>
          <p14:tracePt t="44271" x="7510463" y="4510088"/>
          <p14:tracePt t="44288" x="7510463" y="4518025"/>
          <p14:tracePt t="44305" x="7500938" y="4527550"/>
          <p14:tracePt t="44322" x="7491413" y="4527550"/>
          <p14:tracePt t="44338" x="7446963" y="4537075"/>
          <p14:tracePt t="44355" x="7323138" y="4537075"/>
          <p14:tracePt t="44371" x="7215188" y="4537075"/>
          <p14:tracePt t="44387" x="7134225" y="4562475"/>
          <p14:tracePt t="44404" x="7089775" y="4581525"/>
          <p14:tracePt t="44421" x="6991350" y="4633913"/>
          <p14:tracePt t="44437" x="6938963" y="4670425"/>
          <p14:tracePt t="44454" x="6875463" y="4714875"/>
          <p14:tracePt t="44471" x="6831013" y="4714875"/>
          <p14:tracePt t="44487" x="6796088" y="4714875"/>
          <p14:tracePt t="44504" x="6759575" y="4714875"/>
          <p14:tracePt t="44522" x="6715125" y="4714875"/>
          <p14:tracePt t="44617" x="6724650" y="4714875"/>
          <p14:tracePt t="44625" x="6732588" y="4724400"/>
          <p14:tracePt t="44637" x="6742113" y="4732338"/>
          <p14:tracePt t="44654" x="6751638" y="4751388"/>
          <p14:tracePt t="44671" x="6769100" y="4786313"/>
          <p14:tracePt t="44687" x="6769100" y="4803775"/>
          <p14:tracePt t="44704" x="6786563" y="4822825"/>
          <p14:tracePt t="44721" x="6786563" y="4857750"/>
          <p14:tracePt t="44738" x="6786563" y="4875213"/>
          <p14:tracePt t="44755" x="6786563" y="4902200"/>
          <p14:tracePt t="44841" x="6786563" y="4894263"/>
          <p14:tracePt t="44849" x="6786563" y="4875213"/>
          <p14:tracePt t="44857" x="6786563" y="4867275"/>
          <p14:tracePt t="44871" x="6786563" y="4840288"/>
          <p14:tracePt t="44887" x="6786563" y="4786313"/>
          <p14:tracePt t="44904" x="6777038" y="4652963"/>
          <p14:tracePt t="44921" x="6759575" y="4527550"/>
          <p14:tracePt t="44938" x="6759575" y="4357688"/>
          <p14:tracePt t="44955" x="6751638" y="4295775"/>
          <p14:tracePt t="44971" x="6732588" y="4251325"/>
          <p14:tracePt t="44987" x="6732588" y="4224338"/>
          <p14:tracePt t="45004" x="6715125" y="4187825"/>
          <p14:tracePt t="45021" x="6705600" y="4152900"/>
          <p14:tracePt t="45037" x="6688138" y="4108450"/>
          <p14:tracePt t="45054" x="6680200" y="4044950"/>
          <p14:tracePt t="45071" x="6680200" y="4010025"/>
          <p14:tracePt t="45087" x="6680200" y="3983038"/>
          <p14:tracePt t="45104" x="6653213" y="3956050"/>
          <p14:tracePt t="45121" x="6643688" y="3919538"/>
          <p14:tracePt t="45138" x="6643688" y="3902075"/>
          <p14:tracePt t="45154" x="6643688" y="3884613"/>
          <p14:tracePt t="45171" x="6643688" y="3857625"/>
          <p14:tracePt t="45188" x="6643688" y="3848100"/>
          <p14:tracePt t="45385" x="6643688" y="3822700"/>
          <p14:tracePt t="45393" x="6643688" y="3803650"/>
          <p14:tracePt t="45404" x="6643688" y="3795713"/>
          <p14:tracePt t="45421" x="6643688" y="3776663"/>
          <p14:tracePt t="45437" x="6643688" y="3759200"/>
          <p14:tracePt t="45454" x="6643688" y="3741738"/>
          <p14:tracePt t="45471" x="6634163" y="3732213"/>
          <p14:tracePt t="45487" x="6634163" y="3724275"/>
          <p14:tracePt t="45504" x="6634163" y="3714750"/>
          <p14:tracePt t="45657" x="6634163" y="3724275"/>
          <p14:tracePt t="45673" x="6634163" y="3751263"/>
          <p14:tracePt t="45689" x="6634163" y="3759200"/>
          <p14:tracePt t="45697" x="6634163" y="3768725"/>
          <p14:tracePt t="45713" x="6634163" y="3776663"/>
          <p14:tracePt t="45729" x="6634163" y="3803650"/>
          <p14:tracePt t="45738" x="6653213" y="3822700"/>
          <p14:tracePt t="45761" x="6653213" y="3867150"/>
          <p14:tracePt t="45777" x="6661150" y="3875088"/>
          <p14:tracePt t="45793" x="6661150" y="3884613"/>
          <p14:tracePt t="45809" x="6661150" y="3894138"/>
          <p14:tracePt t="45821" x="6661150" y="3911600"/>
          <p14:tracePt t="45837" x="6661150" y="3946525"/>
          <p14:tracePt t="45854" x="6670675" y="3983038"/>
          <p14:tracePt t="45871" x="6670675" y="4027488"/>
          <p14:tracePt t="45887" x="6670675" y="4062413"/>
          <p14:tracePt t="45904" x="6688138" y="4152900"/>
          <p14:tracePt t="45921" x="6688138" y="4251325"/>
          <p14:tracePt t="45938" x="6688138" y="4303713"/>
          <p14:tracePt t="45954" x="6688138" y="4402138"/>
          <p14:tracePt t="45971" x="6688138" y="4473575"/>
          <p14:tracePt t="45987" x="6688138" y="4554538"/>
          <p14:tracePt t="46004" x="6688138" y="4598988"/>
          <p14:tracePt t="46021" x="6688138" y="4643438"/>
          <p14:tracePt t="46038" x="6688138" y="4652963"/>
          <p14:tracePt t="46054" x="6688138" y="4679950"/>
          <p14:tracePt t="46071" x="6688138" y="4705350"/>
          <p14:tracePt t="46087" x="6688138" y="4759325"/>
          <p14:tracePt t="46104" x="6661150" y="4786313"/>
          <p14:tracePt t="46138" x="6661150" y="4813300"/>
          <p14:tracePt t="46154" x="6661150" y="4822825"/>
          <p14:tracePt t="46171" x="6653213" y="4830763"/>
          <p14:tracePt t="46201" x="6653213" y="4840288"/>
          <p14:tracePt t="47393" x="6653213" y="4848225"/>
          <p14:tracePt t="47401" x="6661150" y="4857750"/>
          <p14:tracePt t="47409" x="6697663" y="4875213"/>
          <p14:tracePt t="47420" x="6769100" y="4875213"/>
          <p14:tracePt t="47437" x="6965950" y="4875213"/>
          <p14:tracePt t="47454" x="7323138" y="4875213"/>
          <p14:tracePt t="47471" x="7796213" y="4875213"/>
          <p14:tracePt t="47487" x="8296275" y="4840288"/>
          <p14:tracePt t="47504" x="8742363" y="4714875"/>
          <p14:tracePt t="47521" x="9117013" y="4562475"/>
          <p14:tracePt t="47538" x="9528175" y="4357688"/>
          <p14:tracePt t="47554" x="9671050" y="4241800"/>
          <p14:tracePt t="47571" x="9742488" y="4160838"/>
          <p14:tracePt t="47587" x="9752013" y="4116388"/>
          <p14:tracePt t="47604" x="9752013" y="4081463"/>
          <p14:tracePt t="47621" x="9752013" y="4054475"/>
          <p14:tracePt t="47637" x="9715500" y="3990975"/>
          <p14:tracePt t="47654" x="9661525" y="3956050"/>
          <p14:tracePt t="47671" x="9653588" y="3929063"/>
          <p14:tracePt t="47687" x="9644063" y="3884613"/>
          <p14:tracePt t="47704" x="9644063" y="3857625"/>
          <p14:tracePt t="47721" x="9644063" y="3795713"/>
          <p14:tracePt t="47738" x="9725025" y="3581400"/>
          <p14:tracePt t="47754" x="9823450" y="3429000"/>
          <p14:tracePt t="47771" x="9875838" y="3330575"/>
          <p14:tracePt t="47787" x="9929813" y="3232150"/>
          <p14:tracePt t="47804" x="9974263" y="3152775"/>
          <p14:tracePt t="47821" x="10001250" y="3089275"/>
          <p14:tracePt t="47837" x="10001250" y="3044825"/>
          <p14:tracePt t="47854" x="10010775" y="2982913"/>
          <p14:tracePt t="47871" x="10010775" y="2946400"/>
          <p14:tracePt t="47887" x="10010775" y="2901950"/>
          <p14:tracePt t="47904" x="10037763" y="2867025"/>
          <p14:tracePt t="47937" x="10037763" y="2857500"/>
          <p14:tracePt t="47954" x="10045700" y="2840038"/>
          <p14:tracePt t="47970" x="10055225" y="2813050"/>
          <p14:tracePt t="47987" x="10063163" y="2803525"/>
          <p14:tracePt t="48004" x="10090150" y="2786063"/>
          <p14:tracePt t="48153" x="10090150" y="2795588"/>
          <p14:tracePt t="48161" x="10090150" y="2803525"/>
          <p14:tracePt t="48193" x="10090150" y="2813050"/>
          <p14:tracePt t="48225" x="10090150" y="2840038"/>
          <p14:tracePt t="48241" x="10090150" y="2847975"/>
          <p14:tracePt t="48257" x="10090150" y="2857500"/>
          <p14:tracePt t="48265" x="10099675" y="2867025"/>
          <p14:tracePt t="48281" x="10099675" y="2894013"/>
          <p14:tracePt t="48290" x="10099675" y="2901950"/>
          <p14:tracePt t="48304" x="10109200" y="2919413"/>
          <p14:tracePt t="48320" x="10126663" y="2965450"/>
          <p14:tracePt t="48338" x="10126663" y="3009900"/>
          <p14:tracePt t="48354" x="10144125" y="3036888"/>
          <p14:tracePt t="48371" x="10161588" y="3071813"/>
          <p14:tracePt t="48387" x="10161588" y="3133725"/>
          <p14:tracePt t="48404" x="10171113" y="3179763"/>
          <p14:tracePt t="48421" x="10171113" y="3251200"/>
          <p14:tracePt t="48437" x="10180638" y="3313113"/>
          <p14:tracePt t="48454" x="10180638" y="3357563"/>
          <p14:tracePt t="48471" x="10180638" y="3394075"/>
          <p14:tracePt t="48487" x="10180638" y="3438525"/>
          <p14:tracePt t="48504" x="10180638" y="3465513"/>
          <p14:tracePt t="48520" x="10180638" y="3527425"/>
          <p14:tracePt t="48538" x="10180638" y="3598863"/>
          <p14:tracePt t="48555" x="10180638" y="3643313"/>
          <p14:tracePt t="48571" x="10180638" y="3724275"/>
          <p14:tracePt t="48587" x="10180638" y="3768725"/>
          <p14:tracePt t="48604" x="10180638" y="3822700"/>
          <p14:tracePt t="48621" x="10180638" y="3848100"/>
          <p14:tracePt t="48637" x="10180638" y="3857625"/>
          <p14:tracePt t="48671" x="10180638" y="3875088"/>
          <p14:tracePt t="48761" x="10188575" y="3884613"/>
          <p14:tracePt t="48770" x="10198100" y="3884613"/>
          <p14:tracePt t="48777" x="10215563" y="3884613"/>
          <p14:tracePt t="48787" x="10242550" y="3884613"/>
          <p14:tracePt t="48804" x="10277475" y="3884613"/>
          <p14:tracePt t="48821" x="10304463" y="3884613"/>
          <p14:tracePt t="48837" x="10313988" y="3884613"/>
          <p14:tracePt t="48854" x="10304463" y="3830638"/>
          <p14:tracePt t="48871" x="10287000" y="3776663"/>
          <p14:tracePt t="48887" x="10233025" y="3705225"/>
          <p14:tracePt t="48904" x="10215563" y="3687763"/>
          <p14:tracePt t="48921" x="10171113" y="3660775"/>
          <p14:tracePt t="48938" x="10153650" y="3660775"/>
          <p14:tracePt t="48954" x="10126663" y="3660775"/>
          <p14:tracePt t="48971" x="10099675" y="3660775"/>
          <p14:tracePt t="48987" x="10055225" y="3660775"/>
          <p14:tracePt t="49004" x="10001250" y="3687763"/>
          <p14:tracePt t="49021" x="9966325" y="3714750"/>
          <p14:tracePt t="49037" x="9947275" y="3759200"/>
          <p14:tracePt t="49054" x="9912350" y="3803650"/>
          <p14:tracePt t="49071" x="9885363" y="3840163"/>
          <p14:tracePt t="49087" x="9867900" y="3902075"/>
          <p14:tracePt t="49104" x="9858375" y="3929063"/>
          <p14:tracePt t="49120" x="9831388" y="4010025"/>
          <p14:tracePt t="49138" x="9831388" y="4125913"/>
          <p14:tracePt t="49154" x="9831388" y="4214813"/>
          <p14:tracePt t="49171" x="9831388" y="4276725"/>
          <p14:tracePt t="49187" x="9831388" y="4322763"/>
          <p14:tracePt t="49204" x="9848850" y="4330700"/>
          <p14:tracePt t="49221" x="9912350" y="4330700"/>
          <p14:tracePt t="49237" x="9966325" y="4330700"/>
          <p14:tracePt t="49254" x="10028238" y="4303713"/>
          <p14:tracePt t="49271" x="10063163" y="4268788"/>
          <p14:tracePt t="49287" x="10099675" y="4232275"/>
          <p14:tracePt t="49304" x="10109200" y="4205288"/>
          <p14:tracePt t="49321" x="10109200" y="4170363"/>
          <p14:tracePt t="49322" x="10090150" y="4133850"/>
          <p14:tracePt t="49338" x="10045700" y="4116388"/>
          <p14:tracePt t="49354" x="9966325" y="4081463"/>
          <p14:tracePt t="49371" x="9875838" y="4081463"/>
          <p14:tracePt t="49387" x="9769475" y="4081463"/>
          <p14:tracePt t="49404" x="9688513" y="4081463"/>
          <p14:tracePt t="49420" x="9644063" y="4089400"/>
          <p14:tracePt t="49437" x="9626600" y="4108450"/>
          <p14:tracePt t="49454" x="9626600" y="4143375"/>
          <p14:tracePt t="49471" x="9626600" y="4187825"/>
          <p14:tracePt t="49487" x="9653588" y="4224338"/>
          <p14:tracePt t="49504" x="9715500" y="4224338"/>
          <p14:tracePt t="49521" x="9759950" y="4224338"/>
          <p14:tracePt t="49538" x="9777413" y="4224338"/>
          <p14:tracePt t="49554" x="9786938" y="4224338"/>
          <p14:tracePt t="51441" x="9769475" y="4224338"/>
          <p14:tracePt t="51449" x="9705975" y="4197350"/>
          <p14:tracePt t="51458" x="9644063" y="4152900"/>
          <p14:tracePt t="51470" x="9491663" y="4071938"/>
          <p14:tracePt t="51487" x="9215438" y="3965575"/>
          <p14:tracePt t="51504" x="8840788" y="3724275"/>
          <p14:tracePt t="51521" x="8429625" y="3419475"/>
          <p14:tracePt t="51537" x="7759700" y="2946400"/>
          <p14:tracePt t="51554" x="7224713" y="2608263"/>
          <p14:tracePt t="51571" x="6983413" y="2438400"/>
          <p14:tracePt t="51587" x="6867525" y="2366963"/>
          <p14:tracePt t="51604" x="6840538" y="2322513"/>
          <p14:tracePt t="51620" x="6840538" y="2276475"/>
          <p14:tracePt t="51637" x="6840538" y="2268538"/>
          <p14:tracePt t="51654" x="6848475" y="2241550"/>
          <p14:tracePt t="51670" x="6875463" y="2232025"/>
          <p14:tracePt t="51704" x="6884988" y="2205038"/>
          <p14:tracePt t="51721" x="6884988" y="2160588"/>
          <p14:tracePt t="51738" x="6884988" y="2133600"/>
          <p14:tracePt t="51754" x="6884988" y="2027238"/>
          <p14:tracePt t="51771" x="6911975" y="2000250"/>
          <p14:tracePt t="51787" x="6929438" y="1965325"/>
          <p14:tracePt t="51804" x="6929438" y="1955800"/>
          <p14:tracePt t="51820" x="6938963" y="1928813"/>
          <p14:tracePt t="51837" x="6938963" y="1919288"/>
          <p14:tracePt t="51854" x="6938963" y="1901825"/>
          <p14:tracePt t="51870" x="6956425" y="1874838"/>
          <p14:tracePt t="51887" x="6983413" y="1812925"/>
          <p14:tracePt t="51904" x="7010400" y="1714500"/>
          <p14:tracePt t="51921" x="7018338" y="1625600"/>
          <p14:tracePt t="51938" x="7062788" y="1554163"/>
          <p14:tracePt t="51955" x="7062788" y="1527175"/>
          <p14:tracePt t="51970" x="7072313" y="1517650"/>
          <p14:tracePt t="52089" x="7072313" y="1509713"/>
          <p14:tracePt t="52097" x="7089775" y="1500188"/>
          <p14:tracePt t="52105" x="7099300" y="1490663"/>
          <p14:tracePt t="52121" x="7108825" y="1482725"/>
          <p14:tracePt t="52138" x="7126288" y="1455738"/>
          <p14:tracePt t="52154" x="7161213" y="1428750"/>
          <p14:tracePt t="52225" x="7170738" y="1411288"/>
          <p14:tracePt t="52297" x="7161213" y="1411288"/>
          <p14:tracePt t="52305" x="7134225" y="1419225"/>
          <p14:tracePt t="52313" x="7072313" y="1446213"/>
          <p14:tracePt t="52322" x="7037388" y="1455738"/>
          <p14:tracePt t="52338" x="6902450" y="1490663"/>
          <p14:tracePt t="52354" x="6804025" y="1517650"/>
          <p14:tracePt t="52371" x="6705600" y="1544638"/>
          <p14:tracePt t="52387" x="6616700" y="1589088"/>
          <p14:tracePt t="52404" x="6518275" y="1633538"/>
          <p14:tracePt t="52421" x="6411913" y="1660525"/>
          <p14:tracePt t="52437" x="6259513" y="1679575"/>
          <p14:tracePt t="52454" x="6108700" y="1687513"/>
          <p14:tracePt t="52470" x="5956300" y="1704975"/>
          <p14:tracePt t="52487" x="5759450" y="1704975"/>
          <p14:tracePt t="52504" x="5545138" y="1704975"/>
          <p14:tracePt t="52521" x="5375275" y="1704975"/>
          <p14:tracePt t="52537" x="5170488" y="1704975"/>
          <p14:tracePt t="52554" x="5099050" y="1704975"/>
          <p14:tracePt t="52570" x="5000625" y="1670050"/>
          <p14:tracePt t="52587" x="4911725" y="1670050"/>
          <p14:tracePt t="52603" x="4830763" y="1670050"/>
          <p14:tracePt t="52620" x="4741863" y="1670050"/>
          <p14:tracePt t="52637" x="4633913" y="1670050"/>
          <p14:tracePt t="52654" x="4545013" y="1679575"/>
          <p14:tracePt t="52670" x="4446588" y="1687513"/>
          <p14:tracePt t="52687" x="4419600" y="1704975"/>
          <p14:tracePt t="52704" x="4367213" y="1704975"/>
          <p14:tracePt t="52720" x="4303713" y="1731963"/>
          <p14:tracePt t="52737" x="4197350" y="1741488"/>
          <p14:tracePt t="52754" x="4062413" y="1758950"/>
          <p14:tracePt t="52770" x="4000500" y="1758950"/>
          <p14:tracePt t="52787" x="3973513" y="1758950"/>
          <p14:tracePt t="52804" x="3911600" y="1758950"/>
          <p14:tracePt t="52821" x="3857625" y="1758950"/>
          <p14:tracePt t="52837" x="3803650" y="1758950"/>
          <p14:tracePt t="52853" x="3741738" y="1724025"/>
          <p14:tracePt t="52870" x="3679825" y="1704975"/>
          <p14:tracePt t="52887" x="3598863" y="1687513"/>
          <p14:tracePt t="52904" x="3554413" y="1670050"/>
          <p14:tracePt t="52920" x="3473450" y="1652588"/>
          <p14:tracePt t="52938" x="3402013" y="1652588"/>
          <p14:tracePt t="52954" x="3367088" y="1652588"/>
          <p14:tracePt t="52971" x="3340100" y="1652588"/>
          <p14:tracePt t="53004" x="3330575" y="1652588"/>
          <p14:tracePt t="53020" x="3313113" y="1652588"/>
          <p14:tracePt t="53037" x="3303588" y="1652588"/>
          <p14:tracePt t="53054" x="3259138" y="1652588"/>
          <p14:tracePt t="53070" x="3232150" y="1652588"/>
          <p14:tracePt t="53087" x="3205163" y="1670050"/>
          <p14:tracePt t="53104" x="3197225" y="1679575"/>
          <p14:tracePt t="53120" x="3170238" y="1679575"/>
          <p14:tracePt t="53138" x="3160713" y="1679575"/>
          <p14:tracePt t="53321" x="3152775" y="1679575"/>
          <p14:tracePt t="53337" x="3143250" y="1679575"/>
          <p14:tracePt t="53345" x="3108325" y="1687513"/>
          <p14:tracePt t="53361" x="3081338" y="1704975"/>
          <p14:tracePt t="53377" x="3054350" y="1724025"/>
          <p14:tracePt t="53387" x="3036888" y="1741488"/>
          <p14:tracePt t="53761" x="3036888" y="1751013"/>
          <p14:tracePt t="53777" x="3044825" y="1758950"/>
          <p14:tracePt t="53801" x="3054350" y="1768475"/>
          <p14:tracePt t="53817" x="3062288" y="1776413"/>
          <p14:tracePt t="53833" x="3071813" y="1776413"/>
          <p14:tracePt t="53849" x="3098800" y="1776413"/>
          <p14:tracePt t="53857" x="3108325" y="1776413"/>
          <p14:tracePt t="53870" x="3125788" y="1776413"/>
          <p14:tracePt t="53887" x="3152775" y="1776413"/>
          <p14:tracePt t="53961" x="3160713" y="1776413"/>
          <p14:tracePt t="53970" x="3179763" y="1776413"/>
          <p14:tracePt t="53977" x="3187700" y="1776413"/>
          <p14:tracePt t="53987" x="3214688" y="1776413"/>
          <p14:tracePt t="54003" x="3259138" y="1776413"/>
          <p14:tracePt t="54020" x="3303588" y="1768475"/>
          <p14:tracePt t="54037" x="3322638" y="1768475"/>
          <p14:tracePt t="54054" x="3357563" y="1768475"/>
          <p14:tracePt t="54097" x="3367088" y="1768475"/>
          <p14:tracePt t="54105" x="3402013" y="1768475"/>
          <p14:tracePt t="54121" x="3429000" y="1768475"/>
          <p14:tracePt t="54137" x="3473450" y="1768475"/>
          <p14:tracePt t="54154" x="3527425" y="1768475"/>
          <p14:tracePt t="54170" x="3554413" y="1768475"/>
          <p14:tracePt t="54187" x="3562350" y="1776413"/>
          <p14:tracePt t="54220" x="3571875" y="1785938"/>
          <p14:tracePt t="54237" x="3581400" y="1785938"/>
          <p14:tracePt t="54254" x="3589338" y="1785938"/>
          <p14:tracePt t="54270" x="3598863" y="1785938"/>
          <p14:tracePt t="54287" x="3633788" y="1785938"/>
          <p14:tracePt t="54304" x="3643313" y="1785938"/>
          <p14:tracePt t="54321" x="3652838" y="1785938"/>
          <p14:tracePt t="54337" x="3705225" y="1785938"/>
          <p14:tracePt t="54354" x="3732213" y="1785938"/>
          <p14:tracePt t="54393" x="3741738" y="1785938"/>
          <p14:tracePt t="54409" x="3759200" y="1785938"/>
          <p14:tracePt t="54417" x="3786188" y="1785938"/>
          <p14:tracePt t="54425" x="3803650" y="1785938"/>
          <p14:tracePt t="54437" x="3822700" y="1785938"/>
          <p14:tracePt t="54453" x="3875088" y="1785938"/>
          <p14:tracePt t="54470" x="3938588" y="1785938"/>
          <p14:tracePt t="54487" x="3983038" y="1803400"/>
          <p14:tracePt t="54504" x="4044950" y="1803400"/>
          <p14:tracePt t="54520" x="4108450" y="1812925"/>
          <p14:tracePt t="54538" x="4224338" y="1839913"/>
          <p14:tracePt t="54554" x="4286250" y="1839913"/>
          <p14:tracePt t="54571" x="4340225" y="1839913"/>
          <p14:tracePt t="54587" x="4367213" y="1839913"/>
          <p14:tracePt t="54604" x="4384675" y="1839913"/>
          <p14:tracePt t="54620" x="4402138" y="1839913"/>
          <p14:tracePt t="54654" x="4438650" y="1839913"/>
          <p14:tracePt t="54670" x="4473575" y="1830388"/>
          <p14:tracePt t="54687" x="4510088" y="1812925"/>
          <p14:tracePt t="54729" x="4518025" y="1812925"/>
          <p14:tracePt t="54745" x="4572000" y="1803400"/>
          <p14:tracePt t="54755" x="4589463" y="1795463"/>
          <p14:tracePt t="54771" x="4714875" y="1795463"/>
          <p14:tracePt t="54787" x="4840288" y="1795463"/>
          <p14:tracePt t="54804" x="4965700" y="1795463"/>
          <p14:tracePt t="54820" x="5027613" y="1795463"/>
          <p14:tracePt t="54837" x="5045075" y="1795463"/>
          <p14:tracePt t="54870" x="5054600" y="1795463"/>
          <p14:tracePt t="54889" x="5081588" y="1795463"/>
          <p14:tracePt t="54905" x="5089525" y="1795463"/>
          <p14:tracePt t="54922" x="5099050" y="1795463"/>
          <p14:tracePt t="54938" x="5133975" y="1795463"/>
          <p14:tracePt t="54954" x="5187950" y="1795463"/>
          <p14:tracePt t="54970" x="5268913" y="1795463"/>
          <p14:tracePt t="54987" x="5348288" y="1795463"/>
          <p14:tracePt t="55003" x="5456238" y="1795463"/>
          <p14:tracePt t="55020" x="5527675" y="1795463"/>
          <p14:tracePt t="55037" x="5572125" y="1795463"/>
          <p14:tracePt t="55053" x="5608638" y="1776413"/>
          <p14:tracePt t="55105" x="5626100" y="1776413"/>
          <p14:tracePt t="55113" x="5643563" y="1776413"/>
          <p14:tracePt t="55122" x="5661025" y="1776413"/>
          <p14:tracePt t="55138" x="5705475" y="1776413"/>
          <p14:tracePt t="55154" x="5768975" y="1776413"/>
          <p14:tracePt t="55170" x="5822950" y="1795463"/>
          <p14:tracePt t="55187" x="5857875" y="1803400"/>
          <p14:tracePt t="55204" x="5902325" y="1822450"/>
          <p14:tracePt t="55220" x="5946775" y="1847850"/>
          <p14:tracePt t="55237" x="6153150" y="1938338"/>
          <p14:tracePt t="55254" x="6402388" y="1990725"/>
          <p14:tracePt t="55270" x="6769100" y="2108200"/>
          <p14:tracePt t="55287" x="7205663" y="2224088"/>
          <p14:tracePt t="55304" x="7742238" y="2366963"/>
          <p14:tracePt t="55320" x="8375650" y="2562225"/>
          <p14:tracePt t="55338" x="9153525" y="2759075"/>
          <p14:tracePt t="55354" x="9375775" y="2813050"/>
          <p14:tracePt t="55370" x="9402763" y="2813050"/>
          <p14:tracePt t="55457" x="9412288" y="2822575"/>
          <p14:tracePt t="55465" x="9412288" y="2830513"/>
          <p14:tracePt t="55473" x="9420225" y="2840038"/>
          <p14:tracePt t="55537" x="9429750" y="2840038"/>
          <p14:tracePt t="55545" x="9439275" y="2847975"/>
          <p14:tracePt t="55554" x="9447213" y="2847975"/>
          <p14:tracePt t="55570" x="9501188" y="2874963"/>
          <p14:tracePt t="55587" x="9537700" y="2884488"/>
          <p14:tracePt t="55604" x="9572625" y="2894013"/>
          <p14:tracePt t="55620" x="9661525" y="2919413"/>
          <p14:tracePt t="55637" x="9705975" y="2938463"/>
          <p14:tracePt t="55654" x="9715500" y="2946400"/>
          <p14:tracePt t="55670" x="9732963" y="2946400"/>
          <p14:tracePt t="55704" x="9752013" y="2955925"/>
          <p14:tracePt t="55720" x="9759950" y="2990850"/>
          <p14:tracePt t="55737" x="9759950" y="3009900"/>
          <p14:tracePt t="55777" x="9759950" y="3017838"/>
          <p14:tracePt t="55787" x="9742488" y="3036888"/>
          <p14:tracePt t="55804" x="9680575" y="3071813"/>
          <p14:tracePt t="55820" x="9590088" y="3125788"/>
          <p14:tracePt t="55837" x="9528175" y="3152775"/>
          <p14:tracePt t="55854" x="9466263" y="3160713"/>
          <p14:tracePt t="55870" x="9331325" y="3232150"/>
          <p14:tracePt t="55887" x="9323388" y="3232150"/>
          <p14:tracePt t="55904" x="9277350" y="3232150"/>
          <p14:tracePt t="55961" x="9277350" y="3205163"/>
          <p14:tracePt t="55993" x="9259888" y="3205163"/>
          <p14:tracePt t="56001" x="9277350" y="3205163"/>
          <p14:tracePt t="56009" x="9367838" y="3214688"/>
          <p14:tracePt t="56020" x="9439275" y="3214688"/>
          <p14:tracePt t="56037" x="9680575" y="3214688"/>
          <p14:tracePt t="56053" x="9858375" y="3197225"/>
          <p14:tracePt t="56070" x="9974263" y="3170238"/>
          <p14:tracePt t="56087" x="9991725" y="3170238"/>
          <p14:tracePt t="56104" x="10055225" y="3143250"/>
          <p14:tracePt t="56120" x="10082213" y="3116263"/>
          <p14:tracePt t="56137" x="10161588" y="3044825"/>
          <p14:tracePt t="56154" x="10206038" y="2982913"/>
          <p14:tracePt t="56170" x="10242550" y="2928938"/>
          <p14:tracePt t="56187" x="10296525" y="2857500"/>
          <p14:tracePt t="56203" x="10313988" y="2813050"/>
          <p14:tracePt t="56220" x="10340975" y="2768600"/>
          <p14:tracePt t="56237" x="10340975" y="2724150"/>
          <p14:tracePt t="56253" x="10340975" y="2705100"/>
          <p14:tracePt t="56270" x="10340975" y="2670175"/>
          <p14:tracePt t="56287" x="10340975" y="2643188"/>
          <p14:tracePt t="56303" x="10340975" y="2616200"/>
          <p14:tracePt t="56320" x="10323513" y="2536825"/>
          <p14:tracePt t="56337" x="10171113" y="2384425"/>
          <p14:tracePt t="56354" x="10090150" y="2303463"/>
          <p14:tracePt t="56371" x="10037763" y="2276475"/>
          <p14:tracePt t="56387" x="9974263" y="2251075"/>
          <p14:tracePt t="56404" x="9947275" y="2251075"/>
          <p14:tracePt t="56420" x="9929813" y="2251075"/>
          <p14:tracePt t="56437" x="9885363" y="2251075"/>
          <p14:tracePt t="56453" x="9813925" y="2251075"/>
          <p14:tracePt t="56470" x="9732963" y="2268538"/>
          <p14:tracePt t="56487" x="9671050" y="2295525"/>
          <p14:tracePt t="56504" x="9634538" y="2322513"/>
          <p14:tracePt t="56520" x="9609138" y="2339975"/>
          <p14:tracePt t="56537" x="9563100" y="2374900"/>
          <p14:tracePt t="56554" x="9518650" y="2455863"/>
          <p14:tracePt t="56570" x="9510713" y="2500313"/>
          <p14:tracePt t="56587" x="9491663" y="2581275"/>
          <p14:tracePt t="56604" x="9491663" y="2643188"/>
          <p14:tracePt t="56620" x="9491663" y="2705100"/>
          <p14:tracePt t="56637" x="9491663" y="2759075"/>
          <p14:tracePt t="56653" x="9510713" y="2830513"/>
          <p14:tracePt t="56670" x="9537700" y="2894013"/>
          <p14:tracePt t="56687" x="9582150" y="2982913"/>
          <p14:tracePt t="56704" x="9609138" y="3062288"/>
          <p14:tracePt t="56720" x="9661525" y="3152775"/>
          <p14:tracePt t="56737" x="9759950" y="3268663"/>
          <p14:tracePt t="56754" x="9840913" y="3313113"/>
          <p14:tracePt t="56770" x="9920288" y="3348038"/>
          <p14:tracePt t="56787" x="9991725" y="3348038"/>
          <p14:tracePt t="56804" x="10072688" y="3348038"/>
          <p14:tracePt t="56820" x="10180638" y="3348038"/>
          <p14:tracePt t="56837" x="10225088" y="3348038"/>
          <p14:tracePt t="56853" x="10287000" y="3348038"/>
          <p14:tracePt t="56870" x="10313988" y="3322638"/>
          <p14:tracePt t="56887" x="10367963" y="3303588"/>
          <p14:tracePt t="56903" x="10402888" y="3232150"/>
          <p14:tracePt t="56920" x="10412413" y="3152775"/>
          <p14:tracePt t="56937" x="10420350" y="2973388"/>
          <p14:tracePt t="56954" x="10420350" y="2884488"/>
          <p14:tracePt t="56971" x="10375900" y="2751138"/>
          <p14:tracePt t="56987" x="10323513" y="2679700"/>
          <p14:tracePt t="57003" x="10225088" y="2643188"/>
          <p14:tracePt t="57020" x="10180638" y="2643188"/>
          <p14:tracePt t="57037" x="10126663" y="2616200"/>
          <p14:tracePt t="57053" x="10082213" y="2616200"/>
          <p14:tracePt t="57070" x="10037763" y="2616200"/>
          <p14:tracePt t="57087" x="10018713" y="2652713"/>
          <p14:tracePt t="57103" x="9983788" y="2732088"/>
          <p14:tracePt t="57120" x="9956800" y="2822575"/>
          <p14:tracePt t="57138" x="9939338" y="3000375"/>
          <p14:tracePt t="57154" x="9939338" y="3081338"/>
          <p14:tracePt t="57171" x="9939338" y="3143250"/>
          <p14:tracePt t="57187" x="9974263" y="3187700"/>
          <p14:tracePt t="57203" x="10018713" y="3197225"/>
          <p14:tracePt t="57220" x="10063163" y="3205163"/>
          <p14:tracePt t="57237" x="10126663" y="3214688"/>
          <p14:tracePt t="57254" x="10144125" y="3214688"/>
          <p14:tracePt t="57270" x="10206038" y="3241675"/>
          <p14:tracePt t="57313" x="10215563" y="3241675"/>
          <p14:tracePt t="57497" x="10233025" y="3241675"/>
          <p14:tracePt t="57633" x="10252075" y="3251200"/>
          <p14:tracePt t="57657" x="10260013" y="3268663"/>
          <p14:tracePt t="57769" x="10269538" y="3276600"/>
          <p14:tracePt t="57786" x="10269538" y="3286125"/>
          <p14:tracePt t="57793" x="10269538" y="3295650"/>
          <p14:tracePt t="57803" x="10269538" y="3303588"/>
          <p14:tracePt t="57820" x="10269538" y="3340100"/>
          <p14:tracePt t="57837" x="10180638" y="3394075"/>
          <p14:tracePt t="57853" x="9991725" y="3482975"/>
          <p14:tracePt t="57870" x="9705975" y="3608388"/>
          <p14:tracePt t="57887" x="9456738" y="3724275"/>
          <p14:tracePt t="57903" x="9286875" y="3822700"/>
          <p14:tracePt t="57920" x="9082088" y="3929063"/>
          <p14:tracePt t="57937" x="8840788" y="4071938"/>
          <p14:tracePt t="57954" x="8385175" y="4276725"/>
          <p14:tracePt t="57970" x="8062913" y="4394200"/>
          <p14:tracePt t="57987" x="7786688" y="4500563"/>
          <p14:tracePt t="58003" x="7554913" y="4625975"/>
          <p14:tracePt t="58020" x="7412038" y="4705350"/>
          <p14:tracePt t="58037" x="7259638" y="4803775"/>
          <p14:tracePt t="58053" x="7116763" y="4902200"/>
          <p14:tracePt t="58070" x="7000875" y="4983163"/>
          <p14:tracePt t="58087" x="6875463" y="5054600"/>
          <p14:tracePt t="58103" x="6777038" y="5116513"/>
          <p14:tracePt t="58120" x="6715125" y="5153025"/>
          <p14:tracePt t="58138" x="6643688" y="5197475"/>
          <p14:tracePt t="58153" x="6634163" y="5205413"/>
          <p14:tracePt t="58305" x="6608763" y="5205413"/>
          <p14:tracePt t="58313" x="6581775" y="5197475"/>
          <p14:tracePt t="58321" x="6572250" y="5180013"/>
          <p14:tracePt t="58338" x="6562725" y="5170488"/>
          <p14:tracePt t="58353" x="6554788" y="5153025"/>
          <p14:tracePt t="58371" x="6554788" y="5143500"/>
          <p14:tracePt t="58387" x="6545263" y="5133975"/>
          <p14:tracePt t="58409" x="6537325" y="5116513"/>
          <p14:tracePt t="58420" x="6518275" y="5108575"/>
          <p14:tracePt t="58441" x="6510338" y="5089525"/>
          <p14:tracePt t="58457" x="6500813" y="5081588"/>
          <p14:tracePt t="58473" x="6491288" y="5054600"/>
          <p14:tracePt t="58681" x="6483350" y="5054600"/>
          <p14:tracePt t="58825" x="6473825" y="5054600"/>
          <p14:tracePt t="58849" x="6456363" y="5054600"/>
          <p14:tracePt t="58873" x="6438900" y="5054600"/>
          <p14:tracePt t="58897" x="6429375" y="5054600"/>
          <p14:tracePt t="58929" x="6419850" y="5054600"/>
          <p14:tracePt t="58985" x="6411913" y="5054600"/>
          <p14:tracePt t="58993" x="6394450" y="5062538"/>
          <p14:tracePt t="59017" x="6384925" y="5081588"/>
          <p14:tracePt t="59025" x="6367463" y="5099050"/>
          <p14:tracePt t="59041" x="6357938" y="5108575"/>
          <p14:tracePt t="59065" x="6357938" y="5116513"/>
          <p14:tracePt t="59073" x="6357938" y="5143500"/>
          <p14:tracePt t="59087" x="6340475" y="5153025"/>
          <p14:tracePt t="59103" x="6340475" y="5160963"/>
          <p14:tracePt t="59120" x="6330950" y="5187950"/>
          <p14:tracePt t="59137" x="6323013" y="5205413"/>
          <p14:tracePt t="59153" x="6323013" y="5214938"/>
          <p14:tracePt t="59170" x="6313488" y="5224463"/>
          <p14:tracePt t="59187" x="6313488" y="5251450"/>
          <p14:tracePt t="59203" x="6313488" y="5259388"/>
          <p14:tracePt t="59220" x="6303963" y="5276850"/>
          <p14:tracePt t="59253" x="6303963" y="5313363"/>
          <p14:tracePt t="59270" x="6303963" y="5322888"/>
          <p14:tracePt t="59287" x="6303963" y="5367338"/>
          <p14:tracePt t="59303" x="6303963" y="5384800"/>
          <p14:tracePt t="59320" x="6303963" y="5429250"/>
          <p14:tracePt t="59337" x="6303963" y="5456238"/>
          <p14:tracePt t="59353" x="6303963" y="5473700"/>
          <p14:tracePt t="59370" x="6313488" y="5483225"/>
          <p14:tracePt t="59387" x="6323013" y="5491163"/>
          <p14:tracePt t="59404" x="6330950" y="5500688"/>
          <p14:tracePt t="59421" x="6375400" y="5527675"/>
          <p14:tracePt t="59437" x="6419850" y="5537200"/>
          <p14:tracePt t="59453" x="6483350" y="5537200"/>
          <p14:tracePt t="59470" x="6562725" y="5537200"/>
          <p14:tracePt t="59487" x="6626225" y="5518150"/>
          <p14:tracePt t="59503" x="6688138" y="5483225"/>
          <p14:tracePt t="59520" x="6742113" y="5429250"/>
          <p14:tracePt t="59537" x="6777038" y="5348288"/>
          <p14:tracePt t="59554" x="6777038" y="5322888"/>
          <p14:tracePt t="59571" x="6777038" y="5259388"/>
          <p14:tracePt t="59587" x="6777038" y="5197475"/>
          <p14:tracePt t="59603" x="6759575" y="5116513"/>
          <p14:tracePt t="59620" x="6724650" y="5037138"/>
          <p14:tracePt t="59637" x="6697663" y="5000625"/>
          <p14:tracePt t="59653" x="6670675" y="4983163"/>
          <p14:tracePt t="59670" x="6616700" y="4956175"/>
          <p14:tracePt t="59687" x="6483350" y="4929188"/>
          <p14:tracePt t="59703" x="6276975" y="4803775"/>
          <p14:tracePt t="59721" x="6116638" y="4652963"/>
          <p14:tracePt t="59737" x="5965825" y="4402138"/>
          <p14:tracePt t="59754" x="5830888" y="4251325"/>
          <p14:tracePt t="59771" x="5688013" y="4133850"/>
          <p14:tracePt t="59787" x="5483225" y="3938588"/>
          <p14:tracePt t="59803" x="5232400" y="3670300"/>
          <p14:tracePt t="59820" x="4929188" y="3303588"/>
          <p14:tracePt t="59836" x="4633913" y="2990850"/>
          <p14:tracePt t="59853" x="4411663" y="2724150"/>
          <p14:tracePt t="59870" x="4251325" y="2527300"/>
          <p14:tracePt t="59887" x="4108450" y="2357438"/>
          <p14:tracePt t="59903" x="3990975" y="2187575"/>
          <p14:tracePt t="59920" x="3848100" y="1973263"/>
          <p14:tracePt t="59937" x="3768725" y="1812925"/>
          <p14:tracePt t="59954" x="3679825" y="1714500"/>
          <p14:tracePt t="59970" x="3660775" y="1704975"/>
          <p14:tracePt t="59987" x="3652838" y="1697038"/>
          <p14:tracePt t="60003" x="3643313" y="1697038"/>
          <p14:tracePt t="60020" x="3625850" y="1697038"/>
          <p14:tracePt t="60037" x="3581400" y="1697038"/>
          <p14:tracePt t="60053" x="3509963" y="1687513"/>
          <p14:tracePt t="60070" x="3446463" y="1687513"/>
          <p14:tracePt t="60087" x="3357563" y="1687513"/>
          <p14:tracePt t="60103" x="3259138" y="1652588"/>
          <p14:tracePt t="60120" x="3179763" y="1652588"/>
          <p14:tracePt t="60137" x="3116263" y="1625600"/>
          <p14:tracePt t="60154" x="3081338" y="1625600"/>
          <p14:tracePt t="60171" x="3071813" y="1625600"/>
          <p14:tracePt t="60187" x="3036888" y="1625600"/>
          <p14:tracePt t="60220" x="3027363" y="1625600"/>
          <p14:tracePt t="60330" x="3017838" y="1625600"/>
          <p14:tracePt t="60361" x="3009900" y="1625600"/>
          <p14:tracePt t="60385" x="2982913" y="1625600"/>
          <p14:tracePt t="60449" x="2973388" y="1633538"/>
          <p14:tracePt t="60489" x="2973388" y="1643063"/>
          <p14:tracePt t="60513" x="2973388" y="1660525"/>
          <p14:tracePt t="60585" x="2973388" y="1670050"/>
          <p14:tracePt t="60609" x="2982913" y="1670050"/>
          <p14:tracePt t="60633" x="3009900" y="1670050"/>
          <p14:tracePt t="60673" x="3017838" y="1670050"/>
          <p14:tracePt t="60697" x="3027363" y="1670050"/>
          <p14:tracePt t="60705" x="3036888" y="1670050"/>
          <p14:tracePt t="60721" x="3071813" y="1670050"/>
          <p14:tracePt t="60729" x="3081338" y="1670050"/>
          <p14:tracePt t="60738" x="3125788" y="1670050"/>
          <p14:tracePt t="60754" x="3205163" y="1670050"/>
          <p14:tracePt t="60771" x="3286125" y="1670050"/>
          <p14:tracePt t="60787" x="3340100" y="1670050"/>
          <p14:tracePt t="60803" x="3394075" y="1670050"/>
          <p14:tracePt t="60820" x="3429000" y="1687513"/>
          <p14:tracePt t="60837" x="3455988" y="1687513"/>
          <p14:tracePt t="60853" x="3500438" y="1687513"/>
          <p14:tracePt t="60870" x="3562350" y="1697038"/>
          <p14:tracePt t="60887" x="3589338" y="1697038"/>
          <p14:tracePt t="60903" x="3652838" y="1704975"/>
          <p14:tracePt t="60920" x="3714750" y="1704975"/>
          <p14:tracePt t="60937" x="3795713" y="1704975"/>
          <p14:tracePt t="60954" x="3938588" y="1704975"/>
          <p14:tracePt t="60971" x="4010025" y="1704975"/>
          <p14:tracePt t="60987" x="4133850" y="1704975"/>
          <p14:tracePt t="61003" x="4259263" y="1704975"/>
          <p14:tracePt t="61020" x="4322763" y="1704975"/>
          <p14:tracePt t="61037" x="4340225" y="1704975"/>
          <p14:tracePt t="61121" x="4375150" y="1704975"/>
          <p14:tracePt t="61129" x="4384675" y="1704975"/>
          <p14:tracePt t="61138" x="4411663" y="1704975"/>
          <p14:tracePt t="61154" x="4446588" y="1704975"/>
          <p14:tracePt t="61171" x="4483100" y="1704975"/>
          <p14:tracePt t="61187" x="4527550" y="1704975"/>
          <p14:tracePt t="61203" x="4545013" y="1704975"/>
          <p14:tracePt t="61220" x="4554538" y="1704975"/>
          <p14:tracePt t="61237" x="4581525" y="1704975"/>
          <p14:tracePt t="61253" x="4589463" y="1704975"/>
          <p14:tracePt t="61270" x="4633913" y="1704975"/>
          <p14:tracePt t="61287" x="4697413" y="1704975"/>
          <p14:tracePt t="61303" x="4732338" y="1704975"/>
          <p14:tracePt t="61320" x="4759325" y="1704975"/>
          <p14:tracePt t="61337" x="4776788" y="1704975"/>
          <p14:tracePt t="61354" x="4786313" y="1704975"/>
          <p14:tracePt t="61371" x="4803775" y="1704975"/>
          <p14:tracePt t="61387" x="4822825" y="1704975"/>
          <p14:tracePt t="61403" x="4884738" y="1704975"/>
          <p14:tracePt t="61420" x="4946650" y="1704975"/>
          <p14:tracePt t="61437" x="5018088" y="1704975"/>
          <p14:tracePt t="61453" x="5116513" y="1741488"/>
          <p14:tracePt t="61470" x="5197475" y="1751013"/>
          <p14:tracePt t="61486" x="5241925" y="1751013"/>
          <p14:tracePt t="61503" x="5276850" y="1751013"/>
          <p14:tracePt t="61520" x="5322888" y="1751013"/>
          <p14:tracePt t="61537" x="5348288" y="1751013"/>
          <p14:tracePt t="61553" x="5375275" y="1751013"/>
          <p14:tracePt t="61570" x="5402263" y="1751013"/>
          <p14:tracePt t="61587" x="5411788" y="1751013"/>
          <p14:tracePt t="61603" x="5456238" y="1751013"/>
          <p14:tracePt t="61620" x="5500688" y="1751013"/>
          <p14:tracePt t="61637" x="5581650" y="1751013"/>
          <p14:tracePt t="61653" x="5643563" y="1751013"/>
          <p14:tracePt t="61670" x="5670550" y="1751013"/>
          <p14:tracePt t="61687" x="5724525" y="1751013"/>
          <p14:tracePt t="61703" x="5741988" y="1741488"/>
          <p14:tracePt t="62065" x="5751513" y="1741488"/>
          <p14:tracePt t="63281" x="5768975" y="1741488"/>
          <p14:tracePt t="63305" x="5776913" y="1741488"/>
          <p14:tracePt t="63593" x="5786438" y="1741488"/>
          <p14:tracePt t="63601" x="5803900" y="1724025"/>
          <p14:tracePt t="63609" x="5830888" y="1724025"/>
          <p14:tracePt t="63620" x="5884863" y="1724025"/>
          <p14:tracePt t="63637" x="6116638" y="1724025"/>
          <p14:tracePt t="63653" x="6340475" y="1768475"/>
          <p14:tracePt t="63670" x="6545263" y="1785938"/>
          <p14:tracePt t="63687" x="6688138" y="1803400"/>
          <p14:tracePt t="63703" x="6751638" y="1803400"/>
          <p14:tracePt t="63720" x="6759575" y="1803400"/>
          <p14:tracePt t="63753" x="6786563" y="1803400"/>
          <p14:tracePt t="63770" x="6823075" y="1795463"/>
          <p14:tracePt t="63787" x="6831013" y="1785938"/>
          <p14:tracePt t="63803" x="6840538" y="1776413"/>
          <p14:tracePt t="63820" x="6848475" y="1768475"/>
          <p14:tracePt t="63836" x="6867525" y="1758950"/>
          <p14:tracePt t="63853" x="6894513" y="1751013"/>
          <p14:tracePt t="63870" x="6938963" y="1724025"/>
          <p14:tracePt t="63886" x="7018338" y="1697038"/>
          <p14:tracePt t="63904" x="7108825" y="1679575"/>
          <p14:tracePt t="63920" x="7188200" y="1652588"/>
          <p14:tracePt t="63937" x="7277100" y="1652588"/>
          <p14:tracePt t="63954" x="7367588" y="1643063"/>
          <p14:tracePt t="63970" x="7375525" y="1643063"/>
          <p14:tracePt t="63986" x="7385050" y="1643063"/>
          <p14:tracePt t="64025" x="7394575" y="1643063"/>
          <p14:tracePt t="64037" x="7419975" y="1643063"/>
          <p14:tracePt t="64053" x="7429500" y="1643063"/>
          <p14:tracePt t="64070" x="7439025" y="1643063"/>
          <p14:tracePt t="64086" x="7446963" y="1643063"/>
          <p14:tracePt t="64103" x="7483475" y="1643063"/>
          <p14:tracePt t="64120" x="7500938" y="1643063"/>
          <p14:tracePt t="64137" x="7537450" y="1652588"/>
          <p14:tracePt t="64154" x="7608888" y="1660525"/>
          <p14:tracePt t="64170" x="7653338" y="1660525"/>
          <p14:tracePt t="64186" x="7724775" y="1660525"/>
          <p14:tracePt t="64203" x="7804150" y="1660525"/>
          <p14:tracePt t="64220" x="7848600" y="1660525"/>
          <p14:tracePt t="64237" x="7875588" y="1660525"/>
          <p14:tracePt t="64270" x="7894638" y="1660525"/>
          <p14:tracePt t="64345" x="7885113" y="1660525"/>
          <p14:tracePt t="64353" x="7858125" y="1660525"/>
          <p14:tracePt t="64361" x="7831138" y="1660525"/>
          <p14:tracePt t="64371" x="7777163" y="1679575"/>
          <p14:tracePt t="64387" x="7643813" y="1724025"/>
          <p14:tracePt t="64403" x="7446963" y="1751013"/>
          <p14:tracePt t="64420" x="7054850" y="1812925"/>
          <p14:tracePt t="64437" x="6653213" y="1812925"/>
          <p14:tracePt t="64453" x="6161088" y="1812925"/>
          <p14:tracePt t="64470" x="5688013" y="1812925"/>
          <p14:tracePt t="64487" x="5241925" y="1812925"/>
          <p14:tracePt t="64503" x="4929188" y="1812925"/>
          <p14:tracePt t="64520" x="4660900" y="1812925"/>
          <p14:tracePt t="64537" x="4491038" y="1812925"/>
          <p14:tracePt t="64554" x="4268788" y="1830388"/>
          <p14:tracePt t="64570" x="4089400" y="1874838"/>
          <p14:tracePt t="64587" x="3965575" y="1893888"/>
          <p14:tracePt t="64603" x="3857625" y="1901825"/>
          <p14:tracePt t="64620" x="3732213" y="1946275"/>
          <p14:tracePt t="64636" x="3625850" y="1973263"/>
          <p14:tracePt t="64653" x="3544888" y="1973263"/>
          <p14:tracePt t="64670" x="3419475" y="1990725"/>
          <p14:tracePt t="64686" x="3268663" y="2017713"/>
          <p14:tracePt t="64703" x="3116263" y="2036763"/>
          <p14:tracePt t="64720" x="2990850" y="2054225"/>
          <p14:tracePt t="64737" x="2938463" y="2062163"/>
          <p14:tracePt t="64753" x="2928938" y="2062163"/>
          <p14:tracePt t="64809" x="2919413" y="2062163"/>
          <p14:tracePt t="65033" x="2938463" y="2071688"/>
          <p14:tracePt t="65041" x="2946400" y="2089150"/>
          <p14:tracePt t="65057" x="2982913" y="2089150"/>
          <p14:tracePt t="65069" x="2990850" y="2089150"/>
          <p14:tracePt t="65086" x="3009900" y="2098675"/>
          <p14:tracePt t="65129" x="3027363" y="2098675"/>
          <p14:tracePt t="65145" x="3044825" y="2098675"/>
          <p14:tracePt t="65154" x="3054350" y="2098675"/>
          <p14:tracePt t="65171" x="3071813" y="2098675"/>
          <p14:tracePt t="65265" x="3081338" y="2098675"/>
          <p14:tracePt t="65481" x="3089275" y="2098675"/>
          <p14:tracePt t="65489" x="3108325" y="2098675"/>
          <p14:tracePt t="65497" x="3125788" y="2098675"/>
          <p14:tracePt t="65505" x="3152775" y="2081213"/>
          <p14:tracePt t="65519" x="3160713" y="2081213"/>
          <p14:tracePt t="65537" x="3214688" y="2071688"/>
          <p14:tracePt t="65553" x="3286125" y="2054225"/>
          <p14:tracePt t="65753" x="3313113" y="2054225"/>
          <p14:tracePt t="65761" x="3330575" y="2054225"/>
          <p14:tracePt t="65770" x="3357563" y="2054225"/>
          <p14:tracePt t="65786" x="3438525" y="2054225"/>
          <p14:tracePt t="65803" x="3500438" y="2054225"/>
          <p14:tracePt t="65820" x="3544888" y="2054225"/>
          <p14:tracePt t="65836" x="3562350" y="2054225"/>
          <p14:tracePt t="65870" x="3571875" y="2054225"/>
          <p14:tracePt t="65887" x="3598863" y="2054225"/>
          <p14:tracePt t="65903" x="3625850" y="2054225"/>
          <p14:tracePt t="65920" x="3687763" y="2054225"/>
          <p14:tracePt t="65937" x="3751263" y="2054225"/>
          <p14:tracePt t="65953" x="3840163" y="2054225"/>
          <p14:tracePt t="65970" x="3884613" y="2044700"/>
          <p14:tracePt t="66097" x="3894138" y="2036763"/>
          <p14:tracePt t="66105" x="3902075" y="2036763"/>
          <p14:tracePt t="66113" x="3911600" y="2036763"/>
          <p14:tracePt t="66121" x="3946525" y="2036763"/>
          <p14:tracePt t="66137" x="3956050" y="2036763"/>
          <p14:tracePt t="66154" x="4054475" y="2054225"/>
          <p14:tracePt t="66170" x="4098925" y="2054225"/>
          <p14:tracePt t="66186" x="4152900" y="2054225"/>
          <p14:tracePt t="66203" x="4179888" y="2054225"/>
          <p14:tracePt t="66219" x="4197350" y="2054225"/>
          <p14:tracePt t="66236" x="4241800" y="2054225"/>
          <p14:tracePt t="66253" x="4367213" y="2062163"/>
          <p14:tracePt t="66270" x="4483100" y="2089150"/>
          <p14:tracePt t="66286" x="4572000" y="2089150"/>
          <p14:tracePt t="66303" x="4652963" y="2089150"/>
          <p14:tracePt t="66320" x="4660900" y="2089150"/>
          <p14:tracePt t="66473" x="4697413" y="2089150"/>
          <p14:tracePt t="66481" x="4732338" y="2089150"/>
          <p14:tracePt t="66489" x="4786313" y="2108200"/>
          <p14:tracePt t="66503" x="4840288" y="2108200"/>
          <p14:tracePt t="66519" x="4938713" y="2108200"/>
          <p14:tracePt t="66537" x="5045075" y="2108200"/>
          <p14:tracePt t="66553" x="5116513" y="2108200"/>
          <p14:tracePt t="66570" x="5232400" y="2108200"/>
          <p14:tracePt t="66587" x="5295900" y="2108200"/>
          <p14:tracePt t="66603" x="5340350" y="2108200"/>
          <p14:tracePt t="66620" x="5367338" y="2108200"/>
          <p14:tracePt t="66636" x="5419725" y="2108200"/>
          <p14:tracePt t="66653" x="5438775" y="2089150"/>
          <p14:tracePt t="66670" x="5465763" y="2089150"/>
          <p14:tracePt t="66686" x="5483225" y="2089150"/>
          <p14:tracePt t="66703" x="5510213" y="2081213"/>
          <p14:tracePt t="66737" x="5527675" y="2081213"/>
          <p14:tracePt t="66754" x="5626100" y="2081213"/>
          <p14:tracePt t="66770" x="5715000" y="2081213"/>
          <p14:tracePt t="66786" x="5795963" y="2081213"/>
          <p14:tracePt t="66803" x="5857875" y="2081213"/>
          <p14:tracePt t="66820" x="5884863" y="2108200"/>
          <p14:tracePt t="66837" x="5919788" y="2125663"/>
          <p14:tracePt t="66854" x="5919788" y="2152650"/>
          <p14:tracePt t="66870" x="5946775" y="2205038"/>
          <p14:tracePt t="66886" x="5956300" y="2286000"/>
          <p14:tracePt t="66903" x="5973763" y="2428875"/>
          <p14:tracePt t="66920" x="5991225" y="2608263"/>
          <p14:tracePt t="66921" x="6027738" y="2732088"/>
          <p14:tracePt t="66936" x="6037263" y="2803525"/>
          <p14:tracePt t="66953" x="6116638" y="3179763"/>
          <p14:tracePt t="66971" x="6143625" y="3357563"/>
          <p14:tracePt t="66986" x="6161088" y="3509963"/>
          <p14:tracePt t="67003" x="6205538" y="3625850"/>
          <p14:tracePt t="67019" x="6215063" y="3705225"/>
          <p14:tracePt t="67036" x="6232525" y="3751263"/>
          <p14:tracePt t="67053" x="6259513" y="3795713"/>
          <p14:tracePt t="67070" x="6269038" y="3840163"/>
          <p14:tracePt t="67086" x="6269038" y="3884613"/>
          <p14:tracePt t="67103" x="6269038" y="3902075"/>
          <p14:tracePt t="67120" x="6276975" y="3938588"/>
          <p14:tracePt t="67137" x="6286500" y="3946525"/>
          <p14:tracePt t="67153" x="6313488" y="3973513"/>
          <p14:tracePt t="67170" x="6429375" y="3973513"/>
          <p14:tracePt t="67186" x="6537325" y="3973513"/>
          <p14:tracePt t="67203" x="6680200" y="3973513"/>
          <p14:tracePt t="67219" x="6804025" y="3973513"/>
          <p14:tracePt t="67236" x="6867525" y="3973513"/>
          <p14:tracePt t="67253" x="6929438" y="3965575"/>
          <p14:tracePt t="67270" x="6938963" y="3956050"/>
          <p14:tracePt t="67409" x="6929438" y="3919538"/>
          <p14:tracePt t="67417" x="6884988" y="3911600"/>
          <p14:tracePt t="67425" x="6813550" y="3894138"/>
          <p14:tracePt t="67436" x="6769100" y="3867150"/>
          <p14:tracePt t="67453" x="6697663" y="3840163"/>
          <p14:tracePt t="67470" x="6599238" y="3786188"/>
          <p14:tracePt t="67487" x="6554788" y="3741738"/>
          <p14:tracePt t="67503" x="6518275" y="3724275"/>
          <p14:tracePt t="67641" x="6518275" y="3714750"/>
          <p14:tracePt t="67665" x="6554788" y="3714750"/>
          <p14:tracePt t="67673" x="6562725" y="3714750"/>
          <p14:tracePt t="67681" x="6572250" y="3714750"/>
          <p14:tracePt t="67689" x="6589713" y="3724275"/>
          <p14:tracePt t="67703" x="6599238" y="3751263"/>
          <p14:tracePt t="67719" x="6608763" y="3768725"/>
          <p14:tracePt t="67737" x="6616700" y="3795713"/>
          <p14:tracePt t="67753" x="6616700" y="3813175"/>
          <p14:tracePt t="67770" x="6616700" y="3840163"/>
          <p14:tracePt t="67786" x="6616700" y="3848100"/>
          <p14:tracePt t="67803" x="6616700" y="3884613"/>
          <p14:tracePt t="67819" x="6616700" y="3902075"/>
          <p14:tracePt t="67836" x="6616700" y="3938588"/>
          <p14:tracePt t="67853" x="6616700" y="3965575"/>
          <p14:tracePt t="67870" x="6616700" y="4000500"/>
          <p14:tracePt t="67886" x="6616700" y="4017963"/>
          <p14:tracePt t="67904" x="6616700" y="4054475"/>
          <p14:tracePt t="67921" x="6616700" y="4062413"/>
          <p14:tracePt t="67938" x="6616700" y="4071938"/>
          <p14:tracePt t="67954" x="6616700" y="4098925"/>
          <p14:tracePt t="67970" x="6616700" y="4116388"/>
          <p14:tracePt t="67986" x="6616700" y="4160838"/>
          <p14:tracePt t="68003" x="6616700" y="4205288"/>
          <p14:tracePt t="68020" x="6616700" y="4241800"/>
          <p14:tracePt t="68036" x="6616700" y="4268788"/>
          <p14:tracePt t="68053" x="6608763" y="4330700"/>
          <p14:tracePt t="68069" x="6599238" y="4375150"/>
          <p14:tracePt t="68086" x="6599238" y="4402138"/>
          <p14:tracePt t="68103" x="6599238" y="4438650"/>
          <p14:tracePt t="68120" x="6572250" y="4500563"/>
          <p14:tracePt t="68136" x="6562725" y="4562475"/>
          <p14:tracePt t="68153" x="6545263" y="4643438"/>
          <p14:tracePt t="68170" x="6545263" y="4687888"/>
          <p14:tracePt t="68186" x="6510338" y="4751388"/>
          <p14:tracePt t="68203" x="6510338" y="4759325"/>
          <p14:tracePt t="68219" x="6510338" y="4786313"/>
          <p14:tracePt t="68236" x="6510338" y="4795838"/>
          <p14:tracePt t="68273" x="6510338" y="4803775"/>
          <p14:tracePt t="68313" x="6510338" y="4813300"/>
          <p14:tracePt t="68553" x="6510338" y="4822825"/>
          <p14:tracePt t="68561" x="6510338" y="4848225"/>
          <p14:tracePt t="68577" x="6510338" y="4857750"/>
          <p14:tracePt t="68681" x="6510338" y="4830763"/>
          <p14:tracePt t="68689" x="6510338" y="4795838"/>
          <p14:tracePt t="68697" x="6510338" y="4732338"/>
          <p14:tracePt t="68705" x="6510338" y="4697413"/>
          <p14:tracePt t="68720" x="6527800" y="4643438"/>
          <p14:tracePt t="68736" x="6527800" y="4518025"/>
          <p14:tracePt t="68754" x="6527800" y="4357688"/>
          <p14:tracePt t="68770" x="6527800" y="4241800"/>
          <p14:tracePt t="68786" x="6527800" y="4116388"/>
          <p14:tracePt t="68803" x="6510338" y="4027488"/>
          <p14:tracePt t="68820" x="6491288" y="3946525"/>
          <p14:tracePt t="68836" x="6483350" y="3884613"/>
          <p14:tracePt t="68853" x="6483350" y="3822700"/>
          <p14:tracePt t="68869" x="6483350" y="3759200"/>
          <p14:tracePt t="68886" x="6483350" y="3732213"/>
          <p14:tracePt t="68903" x="6473825" y="3697288"/>
          <p14:tracePt t="68920" x="6473825" y="3687763"/>
          <p14:tracePt t="69057" x="6456363" y="3732213"/>
          <p14:tracePt t="69065" x="6446838" y="3776663"/>
          <p14:tracePt t="69073" x="6446838" y="3795713"/>
          <p14:tracePt t="69086" x="6446838" y="3840163"/>
          <p14:tracePt t="69103" x="6446838" y="3911600"/>
          <p14:tracePt t="69119" x="6446838" y="3973513"/>
          <p14:tracePt t="69136" x="6446838" y="4017963"/>
          <p14:tracePt t="69153" x="6446838" y="4044950"/>
          <p14:tracePt t="69170" x="6446838" y="4089400"/>
          <p14:tracePt t="69209" x="6446838" y="4098925"/>
          <p14:tracePt t="69289" x="6456363" y="4108450"/>
          <p14:tracePt t="69329" x="6483350" y="4108450"/>
          <p14:tracePt t="69337" x="6510338" y="4089400"/>
          <p14:tracePt t="69353" x="6510338" y="4071938"/>
          <p14:tracePt t="69361" x="6510338" y="4027488"/>
          <p14:tracePt t="69371" x="6518275" y="4010025"/>
          <p14:tracePt t="69386" x="6554788" y="3956050"/>
          <p14:tracePt t="69403" x="6572250" y="3956050"/>
          <p14:tracePt t="69553" x="6616700" y="3956050"/>
          <p14:tracePt t="69561" x="6705600" y="3956050"/>
          <p14:tracePt t="69570" x="6884988" y="3840163"/>
          <p14:tracePt t="69586" x="7259638" y="3679825"/>
          <p14:tracePt t="69603" x="7848600" y="3660775"/>
          <p14:tracePt t="69620" x="8742363" y="3490913"/>
          <p14:tracePt t="69636" x="9429750" y="3402013"/>
          <p14:tracePt t="69653" x="9894888" y="3259138"/>
          <p14:tracePt t="69670" x="10225088" y="3081338"/>
          <p14:tracePt t="69686" x="10375900" y="2928938"/>
          <p14:tracePt t="69703" x="10420350" y="2857500"/>
          <p14:tracePt t="69720" x="10439400" y="2822575"/>
          <p14:tracePt t="69736" x="10447338" y="2813050"/>
          <p14:tracePt t="69777" x="10447338" y="2795588"/>
          <p14:tracePt t="69793" x="10447338" y="2759075"/>
          <p14:tracePt t="69809" x="10447338" y="2741613"/>
          <p14:tracePt t="69820" x="10447338" y="2732088"/>
          <p14:tracePt t="69841" x="10456863" y="2724150"/>
          <p14:tracePt t="69857" x="10474325" y="2705100"/>
          <p14:tracePt t="69870" x="10491788" y="2687638"/>
          <p14:tracePt t="69886" x="10501313" y="2679700"/>
          <p14:tracePt t="69903" x="10501313" y="2652713"/>
          <p14:tracePt t="69919" x="10501313" y="2625725"/>
          <p14:tracePt t="69936" x="10501313" y="2608263"/>
          <p14:tracePt t="69953" x="10501313" y="2598738"/>
          <p14:tracePt t="69971" x="10501313" y="2581275"/>
          <p14:tracePt t="69987" x="10474325" y="2527300"/>
          <p14:tracePt t="70003" x="10375900" y="2500313"/>
          <p14:tracePt t="70019" x="10269538" y="2465388"/>
          <p14:tracePt t="70036" x="10161588" y="2446338"/>
          <p14:tracePt t="70053" x="10099675" y="2428875"/>
          <p14:tracePt t="70070" x="10055225" y="2428875"/>
          <p14:tracePt t="70103" x="10045700" y="2428875"/>
          <p14:tracePt t="70119" x="10010775" y="2428875"/>
          <p14:tracePt t="70136" x="9966325" y="2428875"/>
          <p14:tracePt t="70153" x="9912350" y="2438400"/>
          <p14:tracePt t="70170" x="9875838" y="2455863"/>
          <p14:tracePt t="70186" x="9858375" y="2482850"/>
          <p14:tracePt t="70203" x="9831388" y="2500313"/>
          <p14:tracePt t="70220" x="9804400" y="2536825"/>
          <p14:tracePt t="70236" x="9777413" y="2598738"/>
          <p14:tracePt t="70253" x="9769475" y="2660650"/>
          <p14:tracePt t="70269" x="9759950" y="2724150"/>
          <p14:tracePt t="70286" x="9759950" y="2813050"/>
          <p14:tracePt t="70303" x="9742488" y="2867025"/>
          <p14:tracePt t="70319" x="9742488" y="2911475"/>
          <p14:tracePt t="70336" x="9742488" y="2938463"/>
          <p14:tracePt t="70353" x="9742488" y="2965450"/>
          <p14:tracePt t="70354" x="9742488" y="2982913"/>
          <p14:tracePt t="70369" x="9742488" y="2990850"/>
          <p14:tracePt t="70386" x="9742488" y="3000375"/>
          <p14:tracePt t="70403" x="9742488" y="3036888"/>
          <p14:tracePt t="70419" x="9742488" y="3054350"/>
          <p14:tracePt t="70436" x="9742488" y="3089275"/>
          <p14:tracePt t="70453" x="9786938" y="3133725"/>
          <p14:tracePt t="70470" x="9796463" y="3170238"/>
          <p14:tracePt t="70486" x="9804400" y="3205163"/>
          <p14:tracePt t="70503" x="9840913" y="3232150"/>
          <p14:tracePt t="70520" x="9848850" y="3251200"/>
          <p14:tracePt t="70536" x="9858375" y="3268663"/>
          <p14:tracePt t="70553" x="9885363" y="3286125"/>
          <p14:tracePt t="70570" x="9912350" y="3322638"/>
          <p14:tracePt t="70586" x="9920288" y="3330575"/>
          <p14:tracePt t="70603" x="9956800" y="3340100"/>
          <p14:tracePt t="70620" x="10001250" y="3348038"/>
          <p14:tracePt t="70636" x="10045700" y="3348038"/>
          <p14:tracePt t="70653" x="10109200" y="3348038"/>
          <p14:tracePt t="70669" x="10171113" y="3348038"/>
          <p14:tracePt t="70686" x="10215563" y="3348038"/>
          <p14:tracePt t="70703" x="10287000" y="3348038"/>
          <p14:tracePt t="70720" x="10348913" y="3348038"/>
          <p14:tracePt t="70736" x="10420350" y="3313113"/>
          <p14:tracePt t="70753" x="10491788" y="3259138"/>
          <p14:tracePt t="70770" x="10545763" y="3205163"/>
          <p14:tracePt t="70786" x="10563225" y="3143250"/>
          <p14:tracePt t="70803" x="10582275" y="3081338"/>
          <p14:tracePt t="70819" x="10609263" y="3017838"/>
          <p14:tracePt t="70836" x="10609263" y="2946400"/>
          <p14:tracePt t="70853" x="10609263" y="2847975"/>
          <p14:tracePt t="70870" x="10599738" y="2705100"/>
          <p14:tracePt t="70886" x="10537825" y="2544763"/>
          <p14:tracePt t="70903" x="10491788" y="2465388"/>
          <p14:tracePt t="70919" x="10474325" y="2411413"/>
          <p14:tracePt t="70936" x="10439400" y="2384425"/>
          <p14:tracePt t="70938" x="10429875" y="2366963"/>
          <p14:tracePt t="70953" x="10420350" y="2357438"/>
          <p14:tracePt t="71113" x="10412413" y="2357438"/>
          <p14:tracePt t="71121" x="10385425" y="2374900"/>
          <p14:tracePt t="71129" x="10340975" y="2401888"/>
          <p14:tracePt t="71137" x="10269538" y="2465388"/>
          <p14:tracePt t="71153" x="10099675" y="2581275"/>
          <p14:tracePt t="71170" x="9786938" y="2813050"/>
          <p14:tracePt t="71186" x="9456738" y="3044825"/>
          <p14:tracePt t="71203" x="9099550" y="3330575"/>
          <p14:tracePt t="71219" x="8697913" y="3608388"/>
          <p14:tracePt t="71236" x="8304213" y="3803650"/>
          <p14:tracePt t="71253" x="8018463" y="3938588"/>
          <p14:tracePt t="71269" x="7831138" y="4017963"/>
          <p14:tracePt t="71286" x="7786688" y="4037013"/>
          <p14:tracePt t="71303" x="7751763" y="4044950"/>
          <p14:tracePt t="71377" x="7742238" y="4044950"/>
          <p14:tracePt t="71386" x="7732713" y="4017963"/>
          <p14:tracePt t="71393" x="7715250" y="4000500"/>
          <p14:tracePt t="71403" x="7688263" y="3973513"/>
          <p14:tracePt t="71419" x="7626350" y="3902075"/>
          <p14:tracePt t="71436" x="7545388" y="3848100"/>
          <p14:tracePt t="71453" x="7429500" y="3795713"/>
          <p14:tracePt t="71470" x="7296150" y="3732213"/>
          <p14:tracePt t="71486" x="7116763" y="3697288"/>
          <p14:tracePt t="71503" x="6911975" y="3625850"/>
          <p14:tracePt t="71520" x="6759575" y="3616325"/>
          <p14:tracePt t="71536" x="6670675" y="3598863"/>
          <p14:tracePt t="71553" x="6545263" y="3598863"/>
          <p14:tracePt t="71570" x="6419850" y="3598863"/>
          <p14:tracePt t="71586" x="6276975" y="3598863"/>
          <p14:tracePt t="71603" x="6153150" y="3598863"/>
          <p14:tracePt t="71619" x="6010275" y="3652838"/>
          <p14:tracePt t="71636" x="5894388" y="3724275"/>
          <p14:tracePt t="71653" x="5813425" y="3795713"/>
          <p14:tracePt t="71670" x="5751513" y="3911600"/>
          <p14:tracePt t="71686" x="5715000" y="3990975"/>
          <p14:tracePt t="71703" x="5670550" y="4125913"/>
          <p14:tracePt t="71719" x="5643563" y="4214813"/>
          <p14:tracePt t="71736" x="5626100" y="4322763"/>
          <p14:tracePt t="71753" x="5626100" y="4394200"/>
          <p14:tracePt t="71770" x="5626100" y="4438650"/>
          <p14:tracePt t="71786" x="5634038" y="4456113"/>
          <p14:tracePt t="71803" x="5670550" y="4518025"/>
          <p14:tracePt t="71819" x="5732463" y="4598988"/>
          <p14:tracePt t="71836" x="5822950" y="4714875"/>
          <p14:tracePt t="71853" x="5919788" y="4786313"/>
          <p14:tracePt t="71869" x="6018213" y="4857750"/>
          <p14:tracePt t="71886" x="6134100" y="4884738"/>
          <p14:tracePt t="71903" x="6242050" y="4884738"/>
          <p14:tracePt t="71919" x="6384925" y="4884738"/>
          <p14:tracePt t="71936" x="6500813" y="4884738"/>
          <p14:tracePt t="71938" x="6562725" y="4884738"/>
          <p14:tracePt t="71953" x="6616700" y="4884738"/>
          <p14:tracePt t="71970" x="6769100" y="4867275"/>
          <p14:tracePt t="71986" x="6831013" y="4857750"/>
          <p14:tracePt t="72003" x="6867525" y="4857750"/>
          <p14:tracePt t="72019" x="6884988" y="4848225"/>
          <p14:tracePt t="72036" x="6929438" y="4830763"/>
          <p14:tracePt t="72053" x="7018338" y="4768850"/>
          <p14:tracePt t="72069" x="7126288" y="4660900"/>
          <p14:tracePt t="72086" x="7170738" y="4608513"/>
          <p14:tracePt t="72103" x="7242175" y="4510088"/>
          <p14:tracePt t="72119" x="7286625" y="4429125"/>
          <p14:tracePt t="72136" x="7296150" y="4340225"/>
          <p14:tracePt t="72153" x="7313613" y="4251325"/>
          <p14:tracePt t="72170" x="7313613" y="4205288"/>
          <p14:tracePt t="72187" x="7313613" y="4160838"/>
          <p14:tracePt t="72203" x="7313613" y="4098925"/>
          <p14:tracePt t="72220" x="7313613" y="4010025"/>
          <p14:tracePt t="72236" x="7277100" y="3911600"/>
          <p14:tracePt t="72253" x="7242175" y="3813175"/>
          <p14:tracePt t="72269" x="7180263" y="3732213"/>
          <p14:tracePt t="72286" x="7116763" y="3660775"/>
          <p14:tracePt t="72303" x="7054850" y="3598863"/>
          <p14:tracePt t="72319" x="6983413" y="3571875"/>
          <p14:tracePt t="72336" x="6956425" y="3571875"/>
          <p14:tracePt t="72353" x="6902450" y="3571875"/>
          <p14:tracePt t="72370" x="6875463" y="3571875"/>
          <p14:tracePt t="72386" x="6840538" y="3571875"/>
          <p14:tracePt t="72403" x="6823075" y="3571875"/>
          <p14:tracePt t="72419" x="6813550" y="3571875"/>
          <p14:tracePt t="72436" x="6804025" y="3571875"/>
          <p14:tracePt t="72453" x="6796088" y="3581400"/>
          <p14:tracePt t="72469" x="6786563" y="3589338"/>
          <p14:tracePt t="72841" x="6786563" y="3608388"/>
          <p14:tracePt t="72857" x="6786563" y="3616325"/>
          <p14:tracePt t="72865" x="6759575" y="3660775"/>
          <p14:tracePt t="72873" x="6751638" y="3670300"/>
          <p14:tracePt t="72886" x="6715125" y="3705225"/>
          <p14:tracePt t="72903" x="6626225" y="3795713"/>
          <p14:tracePt t="72919" x="6562725" y="3875088"/>
          <p14:tracePt t="72936" x="6527800" y="3911600"/>
          <p14:tracePt t="72938" x="6518275" y="3929063"/>
          <p14:tracePt t="72954" x="6518275" y="3956050"/>
          <p14:tracePt t="73017" x="6545263" y="3956050"/>
          <p14:tracePt t="73025" x="6581775" y="3946525"/>
          <p14:tracePt t="73036" x="6661150" y="3938588"/>
          <p14:tracePt t="73053" x="6769100" y="3894138"/>
          <p14:tracePt t="73070" x="6902450" y="3867150"/>
          <p14:tracePt t="73086" x="7089775" y="3795713"/>
          <p14:tracePt t="73103" x="7429500" y="3697288"/>
          <p14:tracePt t="73119" x="7751763" y="3608388"/>
          <p14:tracePt t="73136" x="8126413" y="3446463"/>
          <p14:tracePt t="73153" x="8518525" y="3295650"/>
          <p14:tracePt t="73170" x="9082088" y="3036888"/>
          <p14:tracePt t="73187" x="9367838" y="2928938"/>
          <p14:tracePt t="73203" x="9528175" y="2840038"/>
          <p14:tracePt t="73219" x="9671050" y="2759075"/>
          <p14:tracePt t="73236" x="9725025" y="2741613"/>
          <p14:tracePt t="73253" x="9752013" y="2741613"/>
          <p14:tracePt t="73269" x="9813925" y="2741613"/>
          <p14:tracePt t="73286" x="9875838" y="2741613"/>
          <p14:tracePt t="73303" x="9929813" y="2741613"/>
          <p14:tracePt t="73319" x="9974263" y="2741613"/>
          <p14:tracePt t="73336" x="10010775" y="2724150"/>
          <p14:tracePt t="73353" x="10018713" y="2724150"/>
          <p14:tracePt t="73433" x="10037763" y="2724150"/>
          <p14:tracePt t="73481" x="10037763" y="2732088"/>
          <p14:tracePt t="73489" x="10037763" y="2759075"/>
          <p14:tracePt t="73505" x="10028238" y="2776538"/>
          <p14:tracePt t="73513" x="10018713" y="2795588"/>
          <p14:tracePt t="73521" x="9991725" y="2840038"/>
          <p14:tracePt t="73536" x="9983788" y="2847975"/>
          <p14:tracePt t="73553" x="9875838" y="2955925"/>
          <p14:tracePt t="73570" x="9732963" y="3062288"/>
          <p14:tracePt t="73587" x="9474200" y="3197225"/>
          <p14:tracePt t="73603" x="9197975" y="3348038"/>
          <p14:tracePt t="73619" x="8777288" y="3500438"/>
          <p14:tracePt t="73636" x="8412163" y="3598863"/>
          <p14:tracePt t="73653" x="8045450" y="3697288"/>
          <p14:tracePt t="73669" x="7724775" y="3786188"/>
          <p14:tracePt t="73686" x="7483475" y="3840163"/>
          <p14:tracePt t="73703" x="7251700" y="3911600"/>
          <p14:tracePt t="73720" x="7045325" y="4000500"/>
          <p14:tracePt t="73736" x="6858000" y="4089400"/>
          <p14:tracePt t="73753" x="6634163" y="4179888"/>
          <p14:tracePt t="73770" x="6554788" y="4224338"/>
          <p14:tracePt t="73787" x="6491288" y="4251325"/>
          <p14:tracePt t="73803" x="6438900" y="4268788"/>
          <p14:tracePt t="73819" x="6411913" y="4295775"/>
          <p14:tracePt t="73836" x="6394450" y="4303713"/>
          <p14:tracePt t="73853" x="6348413" y="4330700"/>
          <p14:tracePt t="73869" x="6313488" y="4348163"/>
          <p14:tracePt t="73886" x="6259513" y="4367213"/>
          <p14:tracePt t="73919" x="6251575" y="4375150"/>
          <p14:tracePt t="74089" x="6259513" y="4367213"/>
          <p14:tracePt t="74097" x="6286500" y="4367213"/>
          <p14:tracePt t="74105" x="6323013" y="4340225"/>
          <p14:tracePt t="74120" x="6375400" y="4322763"/>
          <p14:tracePt t="74136" x="6572250" y="4303713"/>
          <p14:tracePt t="74153" x="7018338" y="4232275"/>
          <p14:tracePt t="74170" x="7446963" y="4197350"/>
          <p14:tracePt t="74187" x="7858125" y="4054475"/>
          <p14:tracePt t="74203" x="8313738" y="3938588"/>
          <p14:tracePt t="74220" x="8751888" y="3795713"/>
          <p14:tracePt t="74236" x="9205913" y="3608388"/>
          <p14:tracePt t="74253" x="9582150" y="3438525"/>
          <p14:tracePt t="74269" x="9920288" y="3303588"/>
          <p14:tracePt t="74286" x="10198100" y="3205163"/>
          <p14:tracePt t="74303" x="10439400" y="3081338"/>
          <p14:tracePt t="74320" x="10590213" y="3036888"/>
          <p14:tracePt t="74336" x="10715625" y="2955925"/>
          <p14:tracePt t="74353" x="10804525" y="2901950"/>
          <p14:tracePt t="74370" x="10858500" y="2840038"/>
          <p14:tracePt t="74387" x="10885488" y="2795588"/>
          <p14:tracePt t="74403" x="10895013" y="2786063"/>
          <p14:tracePt t="74545" x="10895013" y="2776538"/>
          <p14:tracePt t="74553" x="10848975" y="2776538"/>
          <p14:tracePt t="74561" x="10804525" y="2776538"/>
          <p14:tracePt t="74570" x="10715625" y="2813050"/>
          <p14:tracePt t="74586" x="10537825" y="2840038"/>
          <p14:tracePt t="74603" x="10304463" y="2911475"/>
          <p14:tracePt t="74619" x="10028238" y="3009900"/>
          <p14:tracePt t="74636" x="9705975" y="3143250"/>
          <p14:tracePt t="74653" x="9402763" y="3313113"/>
          <p14:tracePt t="74669" x="9072563" y="3482975"/>
          <p14:tracePt t="74686" x="8786813" y="3652838"/>
          <p14:tracePt t="74703" x="8439150" y="3848100"/>
          <p14:tracePt t="74719" x="8116888" y="4000500"/>
          <p14:tracePt t="74736" x="7786688" y="4133850"/>
          <p14:tracePt t="74753" x="7562850" y="4187825"/>
          <p14:tracePt t="74770" x="7116763" y="4340225"/>
          <p14:tracePt t="74786" x="6867525" y="4411663"/>
          <p14:tracePt t="74803" x="6616700" y="4465638"/>
          <p14:tracePt t="74820" x="6384925" y="4537075"/>
          <p14:tracePt t="74836" x="6224588" y="4616450"/>
          <p14:tracePt t="74853" x="6161088" y="4652963"/>
          <p14:tracePt t="74869" x="6116638" y="4697413"/>
          <p14:tracePt t="74886" x="6099175" y="4732338"/>
          <p14:tracePt t="74919" x="6089650" y="4751388"/>
          <p14:tracePt t="74936" x="6089650" y="4759325"/>
          <p14:tracePt t="74953" x="6062663" y="4776788"/>
          <p14:tracePt t="75169" x="6081713" y="4776788"/>
          <p14:tracePt t="75186" x="6116638" y="4759325"/>
          <p14:tracePt t="75193" x="6161088" y="4751388"/>
          <p14:tracePt t="75203" x="6215063" y="4741863"/>
          <p14:tracePt t="75219" x="6438900" y="4687888"/>
          <p14:tracePt t="75236" x="6732588" y="4652963"/>
          <p14:tracePt t="75253" x="7000875" y="4608513"/>
          <p14:tracePt t="75269" x="7224713" y="4581525"/>
          <p14:tracePt t="75286" x="7375525" y="4562475"/>
          <p14:tracePt t="75303" x="7527925" y="4527550"/>
          <p14:tracePt t="75319" x="7732713" y="4483100"/>
          <p14:tracePt t="75336" x="8010525" y="4384675"/>
          <p14:tracePt t="75353" x="8358188" y="4232275"/>
          <p14:tracePt t="75370" x="8848725" y="4017963"/>
          <p14:tracePt t="75386" x="9170988" y="3911600"/>
          <p14:tracePt t="75403" x="9385300" y="3786188"/>
          <p14:tracePt t="75419" x="9528175" y="3705225"/>
          <p14:tracePt t="75436" x="9626600" y="3643313"/>
          <p14:tracePt t="75452" x="9715500" y="3562350"/>
          <p14:tracePt t="75470" x="9796463" y="3482975"/>
          <p14:tracePt t="75486" x="9867900" y="3357563"/>
          <p14:tracePt t="75503" x="9966325" y="3232150"/>
          <p14:tracePt t="75519" x="10045700" y="3089275"/>
          <p14:tracePt t="75536" x="10082213" y="3027363"/>
          <p14:tracePt t="75553" x="10099675" y="2982913"/>
          <p14:tracePt t="75570" x="10109200" y="2928938"/>
          <p14:tracePt t="75586" x="10144125" y="2894013"/>
          <p14:tracePt t="75603" x="10153650" y="2884488"/>
          <p14:tracePt t="75619" x="10161588" y="2874963"/>
          <p14:tracePt t="75705" x="10153650" y="2867025"/>
          <p14:tracePt t="75713" x="10126663" y="2867025"/>
          <p14:tracePt t="75721" x="10055225" y="2901950"/>
          <p14:tracePt t="75736" x="9974263" y="2928938"/>
          <p14:tracePt t="75752" x="9804400" y="3000375"/>
          <p14:tracePt t="75770" x="9439275" y="3214688"/>
          <p14:tracePt t="75786" x="9161463" y="3330575"/>
          <p14:tracePt t="75803" x="8813800" y="3482975"/>
          <p14:tracePt t="75819" x="8466138" y="3616325"/>
          <p14:tracePt t="75836" x="8126413" y="3732213"/>
          <p14:tracePt t="75853" x="7751763" y="3867150"/>
          <p14:tracePt t="75869" x="7456488" y="4000500"/>
          <p14:tracePt t="75886" x="7153275" y="4152900"/>
          <p14:tracePt t="75903" x="6848475" y="4268788"/>
          <p14:tracePt t="75919" x="6527800" y="4402138"/>
          <p14:tracePt t="75936" x="6242050" y="4527550"/>
          <p14:tracePt t="75954" x="5946775" y="4705350"/>
          <p14:tracePt t="75970" x="5840413" y="4776788"/>
          <p14:tracePt t="75986" x="5680075" y="4911725"/>
          <p14:tracePt t="76003" x="5608638" y="4965700"/>
          <p14:tracePt t="76019" x="5562600" y="5010150"/>
          <p14:tracePt t="76036" x="5510213" y="5062538"/>
          <p14:tracePt t="76053" x="5483225" y="5089525"/>
          <p14:tracePt t="76069" x="5446713" y="5143500"/>
          <p14:tracePt t="76129" x="5465763" y="5143500"/>
          <p14:tracePt t="76137" x="5518150" y="5133975"/>
          <p14:tracePt t="76145" x="5537200" y="5126038"/>
          <p14:tracePt t="76154" x="5554663" y="5126038"/>
          <p14:tracePt t="76170" x="5599113" y="5099050"/>
          <p14:tracePt t="76186" x="5653088" y="5072063"/>
          <p14:tracePt t="76203" x="5715000" y="5054600"/>
          <p14:tracePt t="76219" x="5867400" y="4991100"/>
          <p14:tracePt t="76236" x="6099175" y="4875213"/>
          <p14:tracePt t="76253" x="6394450" y="4768850"/>
          <p14:tracePt t="76269" x="6786563" y="4652963"/>
          <p14:tracePt t="76286" x="7205663" y="4473575"/>
          <p14:tracePt t="76303" x="7680325" y="4268788"/>
          <p14:tracePt t="76319" x="8072438" y="4089400"/>
          <p14:tracePt t="76336" x="8402638" y="3911600"/>
          <p14:tracePt t="76353" x="8813800" y="3732213"/>
          <p14:tracePt t="76370" x="9090025" y="3598863"/>
          <p14:tracePt t="76386" x="9348788" y="3429000"/>
          <p14:tracePt t="76402" x="9609138" y="3268663"/>
          <p14:tracePt t="76419" x="9867900" y="3133725"/>
          <p14:tracePt t="76436" x="10109200" y="2990850"/>
          <p14:tracePt t="76453" x="10296525" y="2884488"/>
          <p14:tracePt t="76470" x="10385425" y="2830513"/>
          <p14:tracePt t="76486" x="10483850" y="2768600"/>
          <p14:tracePt t="76502" x="10518775" y="2741613"/>
          <p14:tracePt t="76519" x="10518775" y="2732088"/>
          <p14:tracePt t="76609" x="10510838" y="2714625"/>
          <p14:tracePt t="76633" x="10501313" y="2724150"/>
          <p14:tracePt t="76649" x="10501313" y="2732088"/>
          <p14:tracePt t="76657" x="10491788" y="2741613"/>
          <p14:tracePt t="76669" x="10491788" y="2751138"/>
          <p14:tracePt t="76687" x="10483850" y="2776538"/>
          <p14:tracePt t="76703" x="10456863" y="2840038"/>
          <p14:tracePt t="76719" x="10439400" y="2867025"/>
          <p14:tracePt t="76736" x="10429875" y="2894013"/>
          <p14:tracePt t="76753" x="10394950" y="2919413"/>
          <p14:tracePt t="76769" x="10358438" y="2965450"/>
          <p14:tracePt t="76786" x="10331450" y="2990850"/>
          <p14:tracePt t="76803" x="10287000" y="3009900"/>
          <p14:tracePt t="76819" x="10198100" y="3062288"/>
          <p14:tracePt t="76836" x="10082213" y="3125788"/>
          <p14:tracePt t="76853" x="9947275" y="3170238"/>
          <p14:tracePt t="76869" x="9786938" y="3251200"/>
          <p14:tracePt t="76886" x="9671050" y="3303588"/>
          <p14:tracePt t="76903" x="9528175" y="3375025"/>
          <p14:tracePt t="76919" x="9358313" y="3473450"/>
          <p14:tracePt t="76936" x="9134475" y="3562350"/>
          <p14:tracePt t="76953" x="8786813" y="3714750"/>
          <p14:tracePt t="76954" x="8609013" y="3776663"/>
          <p14:tracePt t="76970" x="8170863" y="3956050"/>
          <p14:tracePt t="76987" x="7732713" y="4071938"/>
          <p14:tracePt t="77003" x="7313613" y="4251325"/>
          <p14:tracePt t="77019" x="6991350" y="4402138"/>
          <p14:tracePt t="77036" x="6759575" y="4510088"/>
          <p14:tracePt t="77053" x="6473825" y="4643438"/>
          <p14:tracePt t="77069" x="6286500" y="4741863"/>
          <p14:tracePt t="77086" x="6126163" y="4848225"/>
          <p14:tracePt t="77103" x="6010275" y="4884738"/>
          <p14:tracePt t="77119" x="5946775" y="4911725"/>
          <p14:tracePt t="77136" x="5919788" y="4929188"/>
          <p14:tracePt t="77257" x="5938838" y="4929188"/>
          <p14:tracePt t="77265" x="5956300" y="4911725"/>
          <p14:tracePt t="77273" x="6037263" y="4884738"/>
          <p14:tracePt t="77286" x="6161088" y="4822825"/>
          <p14:tracePt t="77302" x="6491288" y="4697413"/>
          <p14:tracePt t="77319" x="6884988" y="4518025"/>
          <p14:tracePt t="77336" x="7483475" y="4259263"/>
          <p14:tracePt t="77353" x="7956550" y="4054475"/>
          <p14:tracePt t="77370" x="8572500" y="3795713"/>
          <p14:tracePt t="77386" x="8867775" y="3660775"/>
          <p14:tracePt t="77402" x="9153525" y="3509963"/>
          <p14:tracePt t="77419" x="9402763" y="3402013"/>
          <p14:tracePt t="77436" x="9626600" y="3259138"/>
          <p14:tracePt t="77453" x="9813925" y="3133725"/>
          <p14:tracePt t="77470" x="10028238" y="2990850"/>
          <p14:tracePt t="77486" x="10180638" y="2857500"/>
          <p14:tracePt t="77502" x="10260013" y="2776538"/>
          <p14:tracePt t="77519" x="10287000" y="2714625"/>
          <p14:tracePt t="77536" x="10304463" y="2679700"/>
          <p14:tracePt t="77552" x="10313988" y="2643188"/>
          <p14:tracePt t="77570" x="10340975" y="2608263"/>
          <p14:tracePt t="77586" x="10348913" y="2581275"/>
          <p14:tracePt t="77729" x="10348913" y="2608263"/>
          <p14:tracePt t="77737" x="10304463" y="2643188"/>
          <p14:tracePt t="77745" x="10277475" y="2670175"/>
          <p14:tracePt t="77754" x="10252075" y="2724150"/>
          <p14:tracePt t="77770" x="10144125" y="2830513"/>
          <p14:tracePt t="77787" x="10001250" y="2965450"/>
          <p14:tracePt t="77803" x="9759950" y="3089275"/>
          <p14:tracePt t="77819" x="9394825" y="3268663"/>
          <p14:tracePt t="77836" x="8912225" y="3473450"/>
          <p14:tracePt t="77853" x="8518525" y="3633788"/>
          <p14:tracePt t="77869" x="8170863" y="3786188"/>
          <p14:tracePt t="77886" x="7894638" y="3938588"/>
          <p14:tracePt t="77902" x="7562850" y="4108450"/>
          <p14:tracePt t="77919" x="7232650" y="4303713"/>
          <p14:tracePt t="77936" x="6973888" y="4456113"/>
          <p14:tracePt t="77953" x="6715125" y="4581525"/>
          <p14:tracePt t="77954" x="6634163" y="4616450"/>
          <p14:tracePt t="77970" x="6456363" y="4697413"/>
          <p14:tracePt t="77986" x="6313488" y="4741863"/>
          <p14:tracePt t="78003" x="6251575" y="4759325"/>
          <p14:tracePt t="78019" x="6215063" y="4768850"/>
          <p14:tracePt t="78036" x="6205538" y="4776788"/>
          <p14:tracePt t="78053" x="6197600" y="4776788"/>
          <p14:tracePt t="78069" x="6188075" y="4786313"/>
          <p14:tracePt t="78161" x="6188075" y="4795838"/>
          <p14:tracePt t="78169" x="6197600" y="4795838"/>
          <p14:tracePt t="78177" x="6205538" y="4786313"/>
          <p14:tracePt t="78187" x="6215063" y="4776788"/>
          <p14:tracePt t="78202" x="6296025" y="4724400"/>
          <p14:tracePt t="78219" x="6340475" y="4687888"/>
          <p14:tracePt t="78236" x="6348413" y="4679950"/>
          <p14:tracePt t="78252" x="6367463" y="4670425"/>
          <p14:tracePt t="78269" x="6375400" y="4633913"/>
          <p14:tracePt t="78286" x="6411913" y="4581525"/>
          <p14:tracePt t="78302" x="6446838" y="4545013"/>
          <p14:tracePt t="78319" x="6456363" y="4518025"/>
          <p14:tracePt t="78336" x="6465888" y="4500563"/>
          <p14:tracePt t="78369" x="6473825" y="4500563"/>
          <p14:tracePt t="78386" x="6510338" y="4500563"/>
          <p14:tracePt t="78403" x="6572250" y="4473575"/>
          <p14:tracePt t="78419" x="6634163" y="4438650"/>
          <p14:tracePt t="78436" x="6759575" y="4402138"/>
          <p14:tracePt t="78453" x="6875463" y="4375150"/>
          <p14:tracePt t="78469" x="6938963" y="4367213"/>
          <p14:tracePt t="78486" x="6973888" y="4340225"/>
          <p14:tracePt t="78503" x="6991350" y="4313238"/>
          <p14:tracePt t="78519" x="7010400" y="4286250"/>
          <p14:tracePt t="78536" x="7045325" y="4214813"/>
          <p14:tracePt t="78553" x="7081838" y="4179888"/>
          <p14:tracePt t="78569" x="7116763" y="4152900"/>
          <p14:tracePt t="78586" x="7143750" y="4081463"/>
          <p14:tracePt t="78603" x="7143750" y="4054475"/>
          <p14:tracePt t="78619" x="7143750" y="4044950"/>
          <p14:tracePt t="78636" x="7143750" y="4037013"/>
          <p14:tracePt t="78653" x="7143750" y="4027488"/>
          <p14:tracePt t="78686" x="7143750" y="4000500"/>
          <p14:tracePt t="78702" x="7126288" y="3973513"/>
          <p14:tracePt t="78719" x="7081838" y="3965575"/>
          <p14:tracePt t="78736" x="7018338" y="3956050"/>
          <p14:tracePt t="78753" x="6946900" y="3956050"/>
          <p14:tracePt t="78770" x="6796088" y="3956050"/>
          <p14:tracePt t="78786" x="6688138" y="3956050"/>
          <p14:tracePt t="78803" x="6599238" y="3956050"/>
          <p14:tracePt t="78819" x="6527800" y="3956050"/>
          <p14:tracePt t="78836" x="6419850" y="3956050"/>
          <p14:tracePt t="78852" x="6251575" y="4017963"/>
          <p14:tracePt t="78869" x="6116638" y="4081463"/>
          <p14:tracePt t="78886" x="5991225" y="4160838"/>
          <p14:tracePt t="78902" x="5911850" y="4214813"/>
          <p14:tracePt t="78919" x="5786438" y="4322763"/>
          <p14:tracePt t="78936" x="5697538" y="4419600"/>
          <p14:tracePt t="78953" x="5581650" y="4572000"/>
          <p14:tracePt t="78954" x="5537200" y="4633913"/>
          <p14:tracePt t="78970" x="5456238" y="4795838"/>
          <p14:tracePt t="78986" x="5411788" y="4911725"/>
          <p14:tracePt t="79003" x="5384800" y="5018088"/>
          <p14:tracePt t="79019" x="5384800" y="5108575"/>
          <p14:tracePt t="79036" x="5384800" y="5180013"/>
          <p14:tracePt t="79052" x="5384800" y="5241925"/>
          <p14:tracePt t="79069" x="5384800" y="5295900"/>
          <p14:tracePt t="79086" x="5411788" y="5394325"/>
          <p14:tracePt t="79102" x="5465763" y="5491163"/>
          <p14:tracePt t="79119" x="5510213" y="5608638"/>
          <p14:tracePt t="79136" x="5643563" y="5741988"/>
          <p14:tracePt t="79153" x="5795963" y="5867400"/>
          <p14:tracePt t="79170" x="5991225" y="5991225"/>
          <p14:tracePt t="79186" x="6116638" y="6010275"/>
          <p14:tracePt t="79202" x="6313488" y="6027738"/>
          <p14:tracePt t="79219" x="6491288" y="6054725"/>
          <p14:tracePt t="79236" x="6643688" y="6054725"/>
          <p14:tracePt t="79252" x="6769100" y="6054725"/>
          <p14:tracePt t="79269" x="6929438" y="5983288"/>
          <p14:tracePt t="79286" x="7018338" y="5946775"/>
          <p14:tracePt t="79302" x="7089775" y="5902325"/>
          <p14:tracePt t="79319" x="7153275" y="5848350"/>
          <p14:tracePt t="79336" x="7170738" y="5822950"/>
          <p14:tracePt t="79354" x="7232650" y="5741988"/>
          <p14:tracePt t="79370" x="7358063" y="5491163"/>
          <p14:tracePt t="79386" x="7466013" y="5303838"/>
          <p14:tracePt t="79403" x="7562850" y="5116513"/>
          <p14:tracePt t="79419" x="7634288" y="4894263"/>
          <p14:tracePt t="79436" x="7653338" y="4714875"/>
          <p14:tracePt t="79452" x="7670800" y="4562475"/>
          <p14:tracePt t="79469" x="7670800" y="4438650"/>
          <p14:tracePt t="79486" x="7670800" y="4330700"/>
          <p14:tracePt t="79503" x="7661275" y="4232275"/>
          <p14:tracePt t="79519" x="7626350" y="4152900"/>
          <p14:tracePt t="79536" x="7599363" y="4081463"/>
          <p14:tracePt t="79552" x="7554913" y="4027488"/>
          <p14:tracePt t="79569" x="7491413" y="3956050"/>
          <p14:tracePt t="79586" x="7412038" y="3884613"/>
          <p14:tracePt t="79603" x="7286625" y="3795713"/>
          <p14:tracePt t="79619" x="7153275" y="3697288"/>
          <p14:tracePt t="79636" x="7081838" y="3643313"/>
          <p14:tracePt t="79652" x="7072313" y="3633788"/>
          <p14:tracePt t="79670" x="7062788" y="3633788"/>
          <p14:tracePt t="79686" x="7054850" y="3625850"/>
          <p14:tracePt t="79702" x="7045325" y="3616325"/>
          <p14:tracePt t="79736" x="7037388" y="3608388"/>
          <p14:tracePt t="79752" x="7010400" y="3598863"/>
          <p14:tracePt t="79769" x="7000875" y="3598863"/>
          <p14:tracePt t="79786" x="6911975" y="3598863"/>
          <p14:tracePt t="79802" x="6867525" y="3598863"/>
          <p14:tracePt t="79819" x="6831013" y="3598863"/>
          <p14:tracePt t="79836" x="6786563" y="3598863"/>
          <p14:tracePt t="79852" x="6777038" y="3598863"/>
          <p14:tracePt t="79886" x="6751638" y="3598863"/>
          <p14:tracePt t="79902" x="6742113" y="3598863"/>
          <p14:tracePt t="79919" x="6732588" y="3616325"/>
          <p14:tracePt t="79936" x="6715125" y="3660775"/>
          <p14:tracePt t="79953" x="6661150" y="3741738"/>
          <p14:tracePt t="79954" x="6643688" y="3786188"/>
          <p14:tracePt t="79970" x="6589713" y="3884613"/>
          <p14:tracePt t="79987" x="6545263" y="3965575"/>
          <p14:tracePt t="80003" x="6537325" y="4027488"/>
          <p14:tracePt t="80019" x="6537325" y="4054475"/>
          <p14:tracePt t="80036" x="6537325" y="4098925"/>
          <p14:tracePt t="80052" x="6537325" y="4179888"/>
          <p14:tracePt t="80069" x="6537325" y="4259263"/>
          <p14:tracePt t="80086" x="6518275" y="4384675"/>
          <p14:tracePt t="80103" x="6510338" y="4491038"/>
          <p14:tracePt t="80119" x="6483350" y="4598988"/>
          <p14:tracePt t="80136" x="6483350" y="4679950"/>
          <p14:tracePt t="80153" x="6465888" y="4724400"/>
          <p14:tracePt t="80169" x="6465888" y="4768850"/>
          <p14:tracePt t="80187" x="6465888" y="4786313"/>
          <p14:tracePt t="80202" x="6465888" y="4822825"/>
          <p14:tracePt t="80219" x="6456363" y="4848225"/>
          <p14:tracePt t="80236" x="6456363" y="4875213"/>
          <p14:tracePt t="80252" x="6456363" y="4919663"/>
          <p14:tracePt t="80269" x="6456363" y="4938713"/>
          <p14:tracePt t="80286" x="6456363" y="4946650"/>
          <p14:tracePt t="80369" x="6473825" y="4938713"/>
          <p14:tracePt t="80377" x="6483350" y="4919663"/>
          <p14:tracePt t="80387" x="6510338" y="4875213"/>
          <p14:tracePt t="80403" x="6572250" y="4803775"/>
          <p14:tracePt t="80419" x="6715125" y="4724400"/>
          <p14:tracePt t="80436" x="6973888" y="4616450"/>
          <p14:tracePt t="80452" x="7367588" y="4438650"/>
          <p14:tracePt t="80469" x="7840663" y="4232275"/>
          <p14:tracePt t="80486" x="8340725" y="4081463"/>
          <p14:tracePt t="80502" x="8777288" y="3965575"/>
          <p14:tracePt t="80519" x="9144000" y="3830638"/>
          <p14:tracePt t="80536" x="9375775" y="3776663"/>
          <p14:tracePt t="80552" x="9563100" y="3660775"/>
          <p14:tracePt t="80569" x="9634538" y="3589338"/>
          <p14:tracePt t="80586" x="9680575" y="3527425"/>
          <p14:tracePt t="80603" x="9698038" y="3473450"/>
          <p14:tracePt t="80619" x="9725025" y="3455988"/>
          <p14:tracePt t="80636" x="9732963" y="3367088"/>
          <p14:tracePt t="80652" x="9742488" y="3303588"/>
          <p14:tracePt t="80669" x="9769475" y="3268663"/>
          <p14:tracePt t="80686" x="9786938" y="3232150"/>
          <p14:tracePt t="80702" x="9786938" y="3214688"/>
          <p14:tracePt t="80719" x="9786938" y="3179763"/>
          <p14:tracePt t="80736" x="9796463" y="3152775"/>
          <p14:tracePt t="80752" x="9804400" y="3133725"/>
          <p14:tracePt t="80770" x="9840913" y="3098800"/>
          <p14:tracePt t="80825" x="9848850" y="3098800"/>
          <p14:tracePt t="80833" x="9867900" y="3098800"/>
          <p14:tracePt t="80841" x="9912350" y="3116263"/>
          <p14:tracePt t="80852" x="9956800" y="3160713"/>
          <p14:tracePt t="80869" x="9991725" y="3259138"/>
          <p14:tracePt t="80886" x="10037763" y="3394075"/>
          <p14:tracePt t="80902" x="10099675" y="3490913"/>
          <p14:tracePt t="80919" x="10109200" y="3562350"/>
          <p14:tracePt t="80936" x="10126663" y="3660775"/>
          <p14:tracePt t="80952" x="10134600" y="3751263"/>
          <p14:tracePt t="80954" x="10134600" y="3803650"/>
          <p14:tracePt t="80969" x="10134600" y="3894138"/>
          <p14:tracePt t="80986" x="10134600" y="4000500"/>
          <p14:tracePt t="81002" x="10134600" y="4098925"/>
          <p14:tracePt t="81019" x="10134600" y="4160838"/>
          <p14:tracePt t="81036" x="10134600" y="4205288"/>
          <p14:tracePt t="81052" x="10134600" y="4232275"/>
          <p14:tracePt t="81069" x="10134600" y="4259263"/>
          <p14:tracePt t="81086" x="10134600" y="4268788"/>
          <p14:tracePt t="81474" x="10126663" y="4276725"/>
          <p14:tracePt t="81481" x="10055225" y="4276725"/>
          <p14:tracePt t="81489" x="9929813" y="4276725"/>
          <p14:tracePt t="81502" x="9813925" y="4276725"/>
          <p14:tracePt t="81519" x="9545638" y="4276725"/>
          <p14:tracePt t="81536" x="9232900" y="4276725"/>
          <p14:tracePt t="81553" x="8742363" y="4179888"/>
          <p14:tracePt t="81569" x="8001000" y="3956050"/>
          <p14:tracePt t="81586" x="6680200" y="3536950"/>
          <p14:tracePt t="81602" x="5956300" y="3232150"/>
          <p14:tracePt t="81619" x="5562600" y="3054350"/>
          <p14:tracePt t="81635" x="5348288" y="2965450"/>
          <p14:tracePt t="81652" x="5241925" y="2911475"/>
          <p14:tracePt t="81669" x="5214938" y="2894013"/>
          <p14:tracePt t="81686" x="5205413" y="2884488"/>
          <p14:tracePt t="81761" x="5180013" y="2867025"/>
          <p14:tracePt t="81769" x="5170488" y="2867025"/>
          <p14:tracePt t="81777" x="5160963" y="2857500"/>
          <p14:tracePt t="81857" x="5153025" y="2857500"/>
          <p14:tracePt t="81873" x="5126038" y="2857500"/>
          <p14:tracePt t="81881" x="5108575" y="2857500"/>
          <p14:tracePt t="81889" x="5062538" y="2840038"/>
          <p14:tracePt t="81902" x="4991100" y="2822575"/>
          <p14:tracePt t="81919" x="4697413" y="2751138"/>
          <p14:tracePt t="81936" x="4375150" y="2633663"/>
          <p14:tracePt t="81952" x="4000500" y="2482850"/>
          <p14:tracePt t="81970" x="3500438" y="2251075"/>
          <p14:tracePt t="81986" x="3152775" y="2081213"/>
          <p14:tracePt t="82002" x="2847975" y="1884363"/>
          <p14:tracePt t="82019" x="2598738" y="1679575"/>
          <p14:tracePt t="82036" x="2384425" y="1517650"/>
          <p14:tracePt t="82053" x="2170113" y="1357313"/>
          <p14:tracePt t="82069" x="2017713" y="1204913"/>
          <p14:tracePt t="82086" x="1928813" y="1098550"/>
          <p14:tracePt t="82102" x="1857375" y="1000125"/>
          <p14:tracePt t="82119" x="1768475" y="911225"/>
          <p14:tracePt t="82136" x="1704975" y="847725"/>
          <p14:tracePt t="82152" x="1670050" y="812800"/>
          <p14:tracePt t="82170" x="1589088" y="750888"/>
          <p14:tracePt t="82186" x="1554163" y="714375"/>
          <p14:tracePt t="82202" x="1517650" y="696913"/>
          <p14:tracePt t="82219" x="1455738" y="642938"/>
          <p14:tracePt t="82236" x="1446213" y="633413"/>
          <p14:tracePt t="82252" x="1419225" y="615950"/>
          <p14:tracePt t="82269" x="1401763" y="598488"/>
          <p14:tracePt t="82302" x="1384300" y="588963"/>
          <p14:tracePt t="82319" x="1384300" y="561975"/>
          <p14:tracePt t="82335" x="1384300" y="544513"/>
          <p14:tracePt t="82352" x="1384300" y="536575"/>
          <p14:tracePt t="82370" x="1384300" y="490538"/>
          <p14:tracePt t="82386" x="1374775" y="438150"/>
          <p14:tracePt t="82402" x="1374775" y="393700"/>
          <p14:tracePt t="83285" x="1455738" y="125413"/>
          <p14:tracePt t="83313" x="1465263" y="115888"/>
          <p14:tracePt t="83401" x="1517650" y="115888"/>
          <p14:tracePt t="83409" x="1571625" y="125413"/>
          <p14:tracePt t="83419" x="1652588" y="160338"/>
          <p14:tracePt t="83435" x="1839913" y="285750"/>
          <p14:tracePt t="83452" x="1990725" y="419100"/>
          <p14:tracePt t="83469" x="2259013" y="642938"/>
          <p14:tracePt t="83486" x="2500313" y="847725"/>
        </p14:tracePtLst>
      </p14:laserTraceLst>
    </p:ext>
  </p:extLs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631</TotalTime>
  <Words>1672</Words>
  <Application>Microsoft Office PowerPoint</Application>
  <PresentationFormat>Widescreen</PresentationFormat>
  <Paragraphs>107</Paragraphs>
  <Slides>22</Slides>
  <Notes>0</Notes>
  <HiddenSlides>0</HiddenSlides>
  <MMClips>18</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22</vt:i4>
      </vt:variant>
    </vt:vector>
  </HeadingPairs>
  <TitlesOfParts>
    <vt:vector size="29" baseType="lpstr">
      <vt:lpstr>Arial</vt:lpstr>
      <vt:lpstr>Calibri</vt:lpstr>
      <vt:lpstr>Calibri Light</vt:lpstr>
      <vt:lpstr>Symbol</vt:lpstr>
      <vt:lpstr>Times New Roman</vt:lpstr>
      <vt:lpstr>Wingdings</vt:lpstr>
      <vt:lpstr>Office Theme</vt:lpstr>
      <vt:lpstr>IC Biasing – Current Sources, Current Mirrors, and Current-Steering Circuits</vt:lpstr>
      <vt:lpstr>The Basic MOSFET Current Source</vt:lpstr>
      <vt:lpstr>The Basic MOSFET Current Source</vt:lpstr>
      <vt:lpstr>PowerPoint Presentation</vt:lpstr>
      <vt:lpstr>Example </vt:lpstr>
      <vt:lpstr>Example - Solution</vt:lpstr>
      <vt:lpstr>MOS Current-Steering Circuits</vt:lpstr>
      <vt:lpstr>PowerPoint Presentation</vt:lpstr>
      <vt:lpstr>PowerPoint Presentation</vt:lpstr>
      <vt:lpstr>BJT Circuits</vt:lpstr>
      <vt:lpstr>PowerPoint Presentation</vt:lpstr>
      <vt:lpstr>PowerPoint Presentation</vt:lpstr>
      <vt:lpstr>PowerPoint Presentation</vt:lpstr>
      <vt:lpstr>PowerPoint Presentation</vt:lpstr>
      <vt:lpstr>PowerPoint Presentation</vt:lpstr>
      <vt:lpstr>Example </vt:lpstr>
      <vt:lpstr>Example - Solution</vt:lpstr>
      <vt:lpstr>Summary</vt:lpstr>
      <vt:lpstr>Summary</vt:lpstr>
      <vt:lpstr>Summary</vt:lpstr>
      <vt:lpstr>Summary</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ASUS</dc:creator>
  <cp:lastModifiedBy>ASUS</cp:lastModifiedBy>
  <cp:revision>50</cp:revision>
  <dcterms:created xsi:type="dcterms:W3CDTF">2020-03-05T02:18:58Z</dcterms:created>
  <dcterms:modified xsi:type="dcterms:W3CDTF">2020-03-08T04:04:49Z</dcterms:modified>
</cp:coreProperties>
</file>